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notesSlides/notesSlide30.xml" ContentType="application/vnd.openxmlformats-officedocument.presentationml.notesSlide+xml"/>
  <Override PartName="/ppt/tags/tag156.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145.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Default Extension="emf" ContentType="image/x-emf"/>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notesSlides/notesSlide20.xml" ContentType="application/vnd.openxmlformats-officedocument.presentationml.notesSlide+xml"/>
  <Default Extension="gif" ContentType="image/gif"/>
  <Override PartName="/ppt/tags/tag128.xml" ContentType="application/vnd.openxmlformats-officedocument.presentationml.tags+xml"/>
  <Override PartName="/ppt/notesSlides/notesSlide31.xml" ContentType="application/vnd.openxmlformats-officedocument.presentationml.notesSlide+xml"/>
  <Override PartName="/ppt/tags/tag157.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64.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notesSlides/notesSlide14.xml" ContentType="application/vnd.openxmlformats-officedocument.presentationml.notesSlide+xml"/>
  <Override PartName="/ppt/tags/tag65.xml" ContentType="application/vnd.openxmlformats-officedocument.presentationml.tags+xml"/>
  <Override PartName="/ppt/tags/tag83.xml" ContentType="application/vnd.openxmlformats-officedocument.presentationml.tags+xml"/>
  <Override PartName="/ppt/notesSlides/notesSlide32.xml" ContentType="application/vnd.openxmlformats-officedocument.presentationml.notesSlide+xml"/>
  <Override PartName="/ppt/tags/tag158.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notesSlides/notesSlide21.xml" ContentType="application/vnd.openxmlformats-officedocument.presentationml.notesSlide+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165.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16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notesSlides/notesSlide15.xml" ContentType="application/vnd.openxmlformats-officedocument.presentationml.notesSlide+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26.xml" ContentType="application/vnd.openxmlformats-officedocument.presentationml.notesSlide+xml"/>
  <Default Extension="wav" ContentType="audio/wav"/>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tags/tag159.xml" ContentType="application/vnd.openxmlformats-officedocument.presentationml.tags+xml"/>
  <Override PartName="/ppt/notesSlides/notesSlide33.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notesSlides/notesSlide23.xml" ContentType="application/vnd.openxmlformats-officedocument.presentationml.notesSlide+xml"/>
  <Override PartName="/ppt/tags/tag149.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notesSlides/notesSlide3.xml" ContentType="application/vnd.openxmlformats-officedocument.presentationml.notesSlide+xml"/>
  <Override PartName="/ppt/tags/tag141.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tags/tag86.xml" ContentType="application/vnd.openxmlformats-officedocument.presentationml.tags+xml"/>
  <Override PartName="/ppt/tags/tag97.xml" ContentType="application/vnd.openxmlformats-officedocument.presentationml.tags+xml"/>
  <Override PartName="/ppt/notesSlides/notesSlide28.xml" ContentType="application/vnd.openxmlformats-officedocument.presentationml.notes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69" r:id="rId2"/>
    <p:sldId id="485" r:id="rId3"/>
    <p:sldId id="479" r:id="rId4"/>
    <p:sldId id="444" r:id="rId5"/>
    <p:sldId id="372" r:id="rId6"/>
    <p:sldId id="368" r:id="rId7"/>
    <p:sldId id="458" r:id="rId8"/>
    <p:sldId id="404" r:id="rId9"/>
    <p:sldId id="464" r:id="rId10"/>
    <p:sldId id="463" r:id="rId11"/>
    <p:sldId id="408" r:id="rId12"/>
    <p:sldId id="430" r:id="rId13"/>
    <p:sldId id="427" r:id="rId14"/>
    <p:sldId id="480" r:id="rId15"/>
    <p:sldId id="451" r:id="rId16"/>
    <p:sldId id="466" r:id="rId17"/>
    <p:sldId id="454" r:id="rId18"/>
    <p:sldId id="429" r:id="rId19"/>
    <p:sldId id="399" r:id="rId20"/>
    <p:sldId id="452" r:id="rId21"/>
    <p:sldId id="470" r:id="rId22"/>
    <p:sldId id="481" r:id="rId23"/>
    <p:sldId id="413" r:id="rId24"/>
    <p:sldId id="459" r:id="rId25"/>
    <p:sldId id="478" r:id="rId26"/>
    <p:sldId id="369" r:id="rId27"/>
    <p:sldId id="474" r:id="rId28"/>
    <p:sldId id="482" r:id="rId29"/>
    <p:sldId id="398" r:id="rId30"/>
    <p:sldId id="465" r:id="rId31"/>
    <p:sldId id="475" r:id="rId32"/>
    <p:sldId id="476" r:id="rId33"/>
    <p:sldId id="477" r:id="rId34"/>
    <p:sldId id="471" r:id="rId35"/>
    <p:sldId id="431" r:id="rId36"/>
    <p:sldId id="483" r:id="rId37"/>
    <p:sldId id="396" r:id="rId38"/>
    <p:sldId id="445" r:id="rId39"/>
    <p:sldId id="401" r:id="rId40"/>
    <p:sldId id="376" r:id="rId41"/>
    <p:sldId id="457" r:id="rId42"/>
  </p:sldIdLst>
  <p:sldSz cx="9144000" cy="5143500" type="screen16x9"/>
  <p:notesSz cx="6858000" cy="9144000"/>
  <p:defaultText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8F06"/>
    <a:srgbClr val="DB2C03"/>
    <a:srgbClr val="EBAC07"/>
    <a:srgbClr val="008487"/>
    <a:srgbClr val="163C46"/>
    <a:srgbClr val="008F92"/>
    <a:srgbClr val="00487E"/>
    <a:srgbClr val="F83003"/>
    <a:srgbClr val="D00000"/>
    <a:srgbClr val="6CFE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60"/>
  </p:normalViewPr>
  <p:slideViewPr>
    <p:cSldViewPr>
      <p:cViewPr>
        <p:scale>
          <a:sx n="75" d="100"/>
          <a:sy n="75" d="100"/>
        </p:scale>
        <p:origin x="-2664" y="-1134"/>
      </p:cViewPr>
      <p:guideLst>
        <p:guide orient="horz" pos="1620"/>
        <p:guide pos="2880"/>
      </p:guideLst>
    </p:cSldViewPr>
  </p:slideViewPr>
  <p:notesTextViewPr>
    <p:cViewPr>
      <p:scale>
        <a:sx n="1" d="1"/>
        <a:sy n="1" d="1"/>
      </p:scale>
      <p:origin x="0" y="0"/>
    </p:cViewPr>
  </p:notesTextViewPr>
  <p:sorterViewPr>
    <p:cViewPr>
      <p:scale>
        <a:sx n="150" d="100"/>
        <a:sy n="1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pPr/>
              <a:t>2017/7/6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pPr/>
              <a:t>‹#›</a:t>
            </a:fld>
            <a:endParaRPr lang="zh-CN" altLang="en-US"/>
          </a:p>
        </p:txBody>
      </p:sp>
    </p:spTree>
    <p:extLst>
      <p:ext uri="{BB962C8B-B14F-4D97-AF65-F5344CB8AC3E}">
        <p14:creationId xmlns:p14="http://schemas.microsoft.com/office/powerpoint/2010/main" xmlns="" val="48234476"/>
      </p:ext>
    </p:extLst>
  </p:cSld>
  <p:clrMap bg1="lt1" tx1="dk1" bg2="lt2" tx2="dk2" accent1="accent1" accent2="accent2" accent3="accent3" accent4="accent4" accent5="accent5" accent6="accent6" hlink="hlink" folHlink="folHlink"/>
  <p:notesStyle>
    <a:lvl1pPr marL="0" algn="l" defTabSz="914282" rtl="0" eaLnBrk="1" latinLnBrk="0" hangingPunct="1">
      <a:defRPr sz="1200" kern="1200">
        <a:solidFill>
          <a:schemeClr val="tx1"/>
        </a:solidFill>
        <a:latin typeface="+mn-lt"/>
        <a:ea typeface="+mn-ea"/>
        <a:cs typeface="+mn-cs"/>
      </a:defRPr>
    </a:lvl1pPr>
    <a:lvl2pPr marL="457140" algn="l" defTabSz="914282" rtl="0" eaLnBrk="1" latinLnBrk="0" hangingPunct="1">
      <a:defRPr sz="1200" kern="1200">
        <a:solidFill>
          <a:schemeClr val="tx1"/>
        </a:solidFill>
        <a:latin typeface="+mn-lt"/>
        <a:ea typeface="+mn-ea"/>
        <a:cs typeface="+mn-cs"/>
      </a:defRPr>
    </a:lvl2pPr>
    <a:lvl3pPr marL="914282" algn="l" defTabSz="914282" rtl="0" eaLnBrk="1" latinLnBrk="0" hangingPunct="1">
      <a:defRPr sz="1200" kern="1200">
        <a:solidFill>
          <a:schemeClr val="tx1"/>
        </a:solidFill>
        <a:latin typeface="+mn-lt"/>
        <a:ea typeface="+mn-ea"/>
        <a:cs typeface="+mn-cs"/>
      </a:defRPr>
    </a:lvl3pPr>
    <a:lvl4pPr marL="1371422" algn="l" defTabSz="914282" rtl="0" eaLnBrk="1" latinLnBrk="0" hangingPunct="1">
      <a:defRPr sz="1200" kern="1200">
        <a:solidFill>
          <a:schemeClr val="tx1"/>
        </a:solidFill>
        <a:latin typeface="+mn-lt"/>
        <a:ea typeface="+mn-ea"/>
        <a:cs typeface="+mn-cs"/>
      </a:defRPr>
    </a:lvl4pPr>
    <a:lvl5pPr marL="1828563" algn="l" defTabSz="914282" rtl="0" eaLnBrk="1" latinLnBrk="0" hangingPunct="1">
      <a:defRPr sz="1200" kern="1200">
        <a:solidFill>
          <a:schemeClr val="tx1"/>
        </a:solidFill>
        <a:latin typeface="+mn-lt"/>
        <a:ea typeface="+mn-ea"/>
        <a:cs typeface="+mn-cs"/>
      </a:defRPr>
    </a:lvl5pPr>
    <a:lvl6pPr marL="2285704" algn="l" defTabSz="914282" rtl="0" eaLnBrk="1" latinLnBrk="0" hangingPunct="1">
      <a:defRPr sz="1200" kern="1200">
        <a:solidFill>
          <a:schemeClr val="tx1"/>
        </a:solidFill>
        <a:latin typeface="+mn-lt"/>
        <a:ea typeface="+mn-ea"/>
        <a:cs typeface="+mn-cs"/>
      </a:defRPr>
    </a:lvl6pPr>
    <a:lvl7pPr marL="2742845" algn="l" defTabSz="914282" rtl="0" eaLnBrk="1" latinLnBrk="0" hangingPunct="1">
      <a:defRPr sz="1200" kern="1200">
        <a:solidFill>
          <a:schemeClr val="tx1"/>
        </a:solidFill>
        <a:latin typeface="+mn-lt"/>
        <a:ea typeface="+mn-ea"/>
        <a:cs typeface="+mn-cs"/>
      </a:defRPr>
    </a:lvl7pPr>
    <a:lvl8pPr marL="3199985" algn="l" defTabSz="914282" rtl="0" eaLnBrk="1" latinLnBrk="0" hangingPunct="1">
      <a:defRPr sz="1200" kern="1200">
        <a:solidFill>
          <a:schemeClr val="tx1"/>
        </a:solidFill>
        <a:latin typeface="+mn-lt"/>
        <a:ea typeface="+mn-ea"/>
        <a:cs typeface="+mn-cs"/>
      </a:defRPr>
    </a:lvl8pPr>
    <a:lvl9pPr marL="3657126" algn="l" defTabSz="91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1</a:t>
            </a:fld>
            <a:endParaRPr lang="zh-CN" altLang="en-US"/>
          </a:p>
        </p:txBody>
      </p:sp>
    </p:spTree>
    <p:extLst>
      <p:ext uri="{BB962C8B-B14F-4D97-AF65-F5344CB8AC3E}">
        <p14:creationId xmlns:p14="http://schemas.microsoft.com/office/powerpoint/2010/main" xmlns="" val="3838716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12</a:t>
            </a:fld>
            <a:endParaRPr lang="zh-CN" altLang="en-US"/>
          </a:p>
        </p:txBody>
      </p:sp>
    </p:spTree>
    <p:extLst>
      <p:ext uri="{BB962C8B-B14F-4D97-AF65-F5344CB8AC3E}">
        <p14:creationId xmlns:p14="http://schemas.microsoft.com/office/powerpoint/2010/main" xmlns="" val="3558353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13</a:t>
            </a:fld>
            <a:endParaRPr lang="zh-CN" altLang="en-US"/>
          </a:p>
        </p:txBody>
      </p:sp>
    </p:spTree>
    <p:extLst>
      <p:ext uri="{BB962C8B-B14F-4D97-AF65-F5344CB8AC3E}">
        <p14:creationId xmlns:p14="http://schemas.microsoft.com/office/powerpoint/2010/main" xmlns="" val="2802426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15</a:t>
            </a:fld>
            <a:endParaRPr lang="zh-CN" altLang="en-US"/>
          </a:p>
        </p:txBody>
      </p:sp>
    </p:spTree>
    <p:extLst>
      <p:ext uri="{BB962C8B-B14F-4D97-AF65-F5344CB8AC3E}">
        <p14:creationId xmlns:p14="http://schemas.microsoft.com/office/powerpoint/2010/main" xmlns="" val="2529604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16</a:t>
            </a:fld>
            <a:endParaRPr lang="zh-CN" altLang="en-US"/>
          </a:p>
        </p:txBody>
      </p:sp>
    </p:spTree>
    <p:extLst>
      <p:ext uri="{BB962C8B-B14F-4D97-AF65-F5344CB8AC3E}">
        <p14:creationId xmlns:p14="http://schemas.microsoft.com/office/powerpoint/2010/main" xmlns="" val="2887202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17</a:t>
            </a:fld>
            <a:endParaRPr lang="zh-CN" altLang="en-US"/>
          </a:p>
        </p:txBody>
      </p:sp>
    </p:spTree>
    <p:extLst>
      <p:ext uri="{BB962C8B-B14F-4D97-AF65-F5344CB8AC3E}">
        <p14:creationId xmlns:p14="http://schemas.microsoft.com/office/powerpoint/2010/main" xmlns="" val="2267757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18</a:t>
            </a:fld>
            <a:endParaRPr lang="zh-CN" altLang="en-US"/>
          </a:p>
        </p:txBody>
      </p:sp>
    </p:spTree>
    <p:extLst>
      <p:ext uri="{BB962C8B-B14F-4D97-AF65-F5344CB8AC3E}">
        <p14:creationId xmlns:p14="http://schemas.microsoft.com/office/powerpoint/2010/main" xmlns="" val="3081076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F7DC48-75D4-4995-9AB6-E928CC93D42C}" type="slidenum">
              <a:rPr lang="zh-CN" altLang="en-US" smtClean="0"/>
              <a:pPr/>
              <a:t>19</a:t>
            </a:fld>
            <a:endParaRPr lang="zh-CN" altLang="en-US"/>
          </a:p>
        </p:txBody>
      </p:sp>
    </p:spTree>
    <p:extLst>
      <p:ext uri="{BB962C8B-B14F-4D97-AF65-F5344CB8AC3E}">
        <p14:creationId xmlns:p14="http://schemas.microsoft.com/office/powerpoint/2010/main" xmlns="" val="3207400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20</a:t>
            </a:fld>
            <a:endParaRPr lang="zh-CN" altLang="en-US"/>
          </a:p>
        </p:txBody>
      </p:sp>
    </p:spTree>
    <p:extLst>
      <p:ext uri="{BB962C8B-B14F-4D97-AF65-F5344CB8AC3E}">
        <p14:creationId xmlns:p14="http://schemas.microsoft.com/office/powerpoint/2010/main" xmlns="" val="3230718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21</a:t>
            </a:fld>
            <a:endParaRPr lang="zh-CN" altLang="en-US"/>
          </a:p>
        </p:txBody>
      </p:sp>
    </p:spTree>
    <p:extLst>
      <p:ext uri="{BB962C8B-B14F-4D97-AF65-F5344CB8AC3E}">
        <p14:creationId xmlns:p14="http://schemas.microsoft.com/office/powerpoint/2010/main" xmlns="" val="885487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23</a:t>
            </a:fld>
            <a:endParaRPr lang="zh-CN" altLang="en-US"/>
          </a:p>
        </p:txBody>
      </p:sp>
    </p:spTree>
    <p:extLst>
      <p:ext uri="{BB962C8B-B14F-4D97-AF65-F5344CB8AC3E}">
        <p14:creationId xmlns:p14="http://schemas.microsoft.com/office/powerpoint/2010/main" xmlns="" val="3623563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4</a:t>
            </a:fld>
            <a:endParaRPr lang="zh-CN" altLang="en-US"/>
          </a:p>
        </p:txBody>
      </p:sp>
    </p:spTree>
    <p:extLst>
      <p:ext uri="{BB962C8B-B14F-4D97-AF65-F5344CB8AC3E}">
        <p14:creationId xmlns:p14="http://schemas.microsoft.com/office/powerpoint/2010/main" xmlns="" val="132581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24</a:t>
            </a:fld>
            <a:endParaRPr lang="zh-CN" altLang="en-US"/>
          </a:p>
        </p:txBody>
      </p:sp>
    </p:spTree>
    <p:extLst>
      <p:ext uri="{BB962C8B-B14F-4D97-AF65-F5344CB8AC3E}">
        <p14:creationId xmlns:p14="http://schemas.microsoft.com/office/powerpoint/2010/main" xmlns="" val="3788737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25</a:t>
            </a:fld>
            <a:endParaRPr lang="zh-CN" altLang="en-US"/>
          </a:p>
        </p:txBody>
      </p:sp>
    </p:spTree>
    <p:extLst>
      <p:ext uri="{BB962C8B-B14F-4D97-AF65-F5344CB8AC3E}">
        <p14:creationId xmlns:p14="http://schemas.microsoft.com/office/powerpoint/2010/main" xmlns="" val="1049561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26</a:t>
            </a:fld>
            <a:endParaRPr lang="zh-CN" altLang="en-US"/>
          </a:p>
        </p:txBody>
      </p:sp>
    </p:spTree>
    <p:extLst>
      <p:ext uri="{BB962C8B-B14F-4D97-AF65-F5344CB8AC3E}">
        <p14:creationId xmlns:p14="http://schemas.microsoft.com/office/powerpoint/2010/main" xmlns="" val="2602360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27</a:t>
            </a:fld>
            <a:endParaRPr lang="zh-CN" altLang="en-US"/>
          </a:p>
        </p:txBody>
      </p:sp>
    </p:spTree>
    <p:extLst>
      <p:ext uri="{BB962C8B-B14F-4D97-AF65-F5344CB8AC3E}">
        <p14:creationId xmlns:p14="http://schemas.microsoft.com/office/powerpoint/2010/main" xmlns="" val="2130629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3391A-63AD-4DA7-AEDD-A703A8E67026}" type="slidenum">
              <a:rPr lang="zh-CN" altLang="en-US" smtClean="0"/>
              <a:pPr/>
              <a:t>29</a:t>
            </a:fld>
            <a:endParaRPr lang="zh-CN" altLang="en-US"/>
          </a:p>
        </p:txBody>
      </p:sp>
    </p:spTree>
    <p:extLst>
      <p:ext uri="{BB962C8B-B14F-4D97-AF65-F5344CB8AC3E}">
        <p14:creationId xmlns:p14="http://schemas.microsoft.com/office/powerpoint/2010/main" xmlns="" val="3117982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30</a:t>
            </a:fld>
            <a:endParaRPr lang="zh-CN" altLang="en-US"/>
          </a:p>
        </p:txBody>
      </p:sp>
    </p:spTree>
    <p:extLst>
      <p:ext uri="{BB962C8B-B14F-4D97-AF65-F5344CB8AC3E}">
        <p14:creationId xmlns:p14="http://schemas.microsoft.com/office/powerpoint/2010/main" xmlns="" val="3506615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31</a:t>
            </a:fld>
            <a:endParaRPr lang="zh-CN" altLang="en-US"/>
          </a:p>
        </p:txBody>
      </p:sp>
    </p:spTree>
    <p:extLst>
      <p:ext uri="{BB962C8B-B14F-4D97-AF65-F5344CB8AC3E}">
        <p14:creationId xmlns:p14="http://schemas.microsoft.com/office/powerpoint/2010/main" xmlns="" val="1986142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32</a:t>
            </a:fld>
            <a:endParaRPr lang="zh-CN" altLang="en-US"/>
          </a:p>
        </p:txBody>
      </p:sp>
    </p:spTree>
    <p:extLst>
      <p:ext uri="{BB962C8B-B14F-4D97-AF65-F5344CB8AC3E}">
        <p14:creationId xmlns:p14="http://schemas.microsoft.com/office/powerpoint/2010/main" xmlns="" val="3594401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33</a:t>
            </a:fld>
            <a:endParaRPr lang="zh-CN" altLang="en-US"/>
          </a:p>
        </p:txBody>
      </p:sp>
    </p:spTree>
    <p:extLst>
      <p:ext uri="{BB962C8B-B14F-4D97-AF65-F5344CB8AC3E}">
        <p14:creationId xmlns:p14="http://schemas.microsoft.com/office/powerpoint/2010/main" xmlns="" val="2842699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34</a:t>
            </a:fld>
            <a:endParaRPr lang="zh-CN" altLang="en-US"/>
          </a:p>
        </p:txBody>
      </p:sp>
    </p:spTree>
    <p:extLst>
      <p:ext uri="{BB962C8B-B14F-4D97-AF65-F5344CB8AC3E}">
        <p14:creationId xmlns:p14="http://schemas.microsoft.com/office/powerpoint/2010/main" xmlns="" val="3187478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5</a:t>
            </a:fld>
            <a:endParaRPr lang="zh-CN" altLang="en-US"/>
          </a:p>
        </p:txBody>
      </p:sp>
    </p:spTree>
    <p:extLst>
      <p:ext uri="{BB962C8B-B14F-4D97-AF65-F5344CB8AC3E}">
        <p14:creationId xmlns:p14="http://schemas.microsoft.com/office/powerpoint/2010/main" xmlns="" val="32232159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35</a:t>
            </a:fld>
            <a:endParaRPr lang="zh-CN" altLang="en-US"/>
          </a:p>
        </p:txBody>
      </p:sp>
    </p:spTree>
    <p:extLst>
      <p:ext uri="{BB962C8B-B14F-4D97-AF65-F5344CB8AC3E}">
        <p14:creationId xmlns:p14="http://schemas.microsoft.com/office/powerpoint/2010/main" xmlns="" val="425471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37</a:t>
            </a:fld>
            <a:endParaRPr lang="zh-CN" altLang="en-US"/>
          </a:p>
        </p:txBody>
      </p:sp>
    </p:spTree>
    <p:extLst>
      <p:ext uri="{BB962C8B-B14F-4D97-AF65-F5344CB8AC3E}">
        <p14:creationId xmlns:p14="http://schemas.microsoft.com/office/powerpoint/2010/main" xmlns="" val="2818937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38</a:t>
            </a:fld>
            <a:endParaRPr lang="zh-CN" altLang="en-US"/>
          </a:p>
        </p:txBody>
      </p:sp>
    </p:spTree>
    <p:extLst>
      <p:ext uri="{BB962C8B-B14F-4D97-AF65-F5344CB8AC3E}">
        <p14:creationId xmlns:p14="http://schemas.microsoft.com/office/powerpoint/2010/main" xmlns="" val="2661206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39</a:t>
            </a:fld>
            <a:endParaRPr lang="zh-CN" altLang="en-US"/>
          </a:p>
        </p:txBody>
      </p:sp>
    </p:spTree>
    <p:extLst>
      <p:ext uri="{BB962C8B-B14F-4D97-AF65-F5344CB8AC3E}">
        <p14:creationId xmlns:p14="http://schemas.microsoft.com/office/powerpoint/2010/main" xmlns="" val="37821995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40</a:t>
            </a:fld>
            <a:endParaRPr lang="zh-CN" altLang="en-US"/>
          </a:p>
        </p:txBody>
      </p:sp>
    </p:spTree>
    <p:extLst>
      <p:ext uri="{BB962C8B-B14F-4D97-AF65-F5344CB8AC3E}">
        <p14:creationId xmlns:p14="http://schemas.microsoft.com/office/powerpoint/2010/main" xmlns="" val="39500784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41</a:t>
            </a:fld>
            <a:endParaRPr lang="zh-CN" altLang="en-US"/>
          </a:p>
        </p:txBody>
      </p:sp>
    </p:spTree>
    <p:extLst>
      <p:ext uri="{BB962C8B-B14F-4D97-AF65-F5344CB8AC3E}">
        <p14:creationId xmlns:p14="http://schemas.microsoft.com/office/powerpoint/2010/main" xmlns="" val="466941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6</a:t>
            </a:fld>
            <a:endParaRPr lang="zh-CN" altLang="en-US"/>
          </a:p>
        </p:txBody>
      </p:sp>
    </p:spTree>
    <p:extLst>
      <p:ext uri="{BB962C8B-B14F-4D97-AF65-F5344CB8AC3E}">
        <p14:creationId xmlns:p14="http://schemas.microsoft.com/office/powerpoint/2010/main" xmlns="" val="1405481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7</a:t>
            </a:fld>
            <a:endParaRPr lang="zh-CN" altLang="en-US"/>
          </a:p>
        </p:txBody>
      </p:sp>
    </p:spTree>
    <p:extLst>
      <p:ext uri="{BB962C8B-B14F-4D97-AF65-F5344CB8AC3E}">
        <p14:creationId xmlns:p14="http://schemas.microsoft.com/office/powerpoint/2010/main" xmlns="" val="2306505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Narrow" pitchFamily="34" charset="0"/>
                <a:ea typeface="宋体" charset="-122"/>
              </a:defRPr>
            </a:lvl1pPr>
            <a:lvl2pPr marL="742950" indent="-285750">
              <a:defRPr>
                <a:solidFill>
                  <a:schemeClr val="tx1"/>
                </a:solidFill>
                <a:latin typeface="Arial Narrow" pitchFamily="34" charset="0"/>
                <a:ea typeface="宋体" charset="-122"/>
              </a:defRPr>
            </a:lvl2pPr>
            <a:lvl3pPr marL="1143000" indent="-228600">
              <a:defRPr>
                <a:solidFill>
                  <a:schemeClr val="tx1"/>
                </a:solidFill>
                <a:latin typeface="Arial Narrow" pitchFamily="34" charset="0"/>
                <a:ea typeface="宋体" charset="-122"/>
              </a:defRPr>
            </a:lvl3pPr>
            <a:lvl4pPr marL="1600200" indent="-228600">
              <a:defRPr>
                <a:solidFill>
                  <a:schemeClr val="tx1"/>
                </a:solidFill>
                <a:latin typeface="Arial Narrow" pitchFamily="34" charset="0"/>
                <a:ea typeface="宋体" charset="-122"/>
              </a:defRPr>
            </a:lvl4pPr>
            <a:lvl5pPr marL="2057400" indent="-228600">
              <a:defRPr>
                <a:solidFill>
                  <a:schemeClr val="tx1"/>
                </a:solidFill>
                <a:latin typeface="Arial Narrow" pitchFamily="34" charset="0"/>
                <a:ea typeface="宋体" charset="-122"/>
              </a:defRPr>
            </a:lvl5pPr>
            <a:lvl6pPr marL="2514600" indent="-228600" eaLnBrk="0" fontAlgn="base" hangingPunct="0">
              <a:spcBef>
                <a:spcPct val="0"/>
              </a:spcBef>
              <a:spcAft>
                <a:spcPct val="0"/>
              </a:spcAft>
              <a:defRPr>
                <a:solidFill>
                  <a:schemeClr val="tx1"/>
                </a:solidFill>
                <a:latin typeface="Arial Narrow" pitchFamily="34" charset="0"/>
                <a:ea typeface="宋体" charset="-122"/>
              </a:defRPr>
            </a:lvl6pPr>
            <a:lvl7pPr marL="2971800" indent="-228600" eaLnBrk="0" fontAlgn="base" hangingPunct="0">
              <a:spcBef>
                <a:spcPct val="0"/>
              </a:spcBef>
              <a:spcAft>
                <a:spcPct val="0"/>
              </a:spcAft>
              <a:defRPr>
                <a:solidFill>
                  <a:schemeClr val="tx1"/>
                </a:solidFill>
                <a:latin typeface="Arial Narrow" pitchFamily="34" charset="0"/>
                <a:ea typeface="宋体" charset="-122"/>
              </a:defRPr>
            </a:lvl7pPr>
            <a:lvl8pPr marL="3429000" indent="-228600" eaLnBrk="0" fontAlgn="base" hangingPunct="0">
              <a:spcBef>
                <a:spcPct val="0"/>
              </a:spcBef>
              <a:spcAft>
                <a:spcPct val="0"/>
              </a:spcAft>
              <a:defRPr>
                <a:solidFill>
                  <a:schemeClr val="tx1"/>
                </a:solidFill>
                <a:latin typeface="Arial Narrow" pitchFamily="34" charset="0"/>
                <a:ea typeface="宋体" charset="-122"/>
              </a:defRPr>
            </a:lvl8pPr>
            <a:lvl9pPr marL="3886200" indent="-228600" eaLnBrk="0" fontAlgn="base" hangingPunct="0">
              <a:spcBef>
                <a:spcPct val="0"/>
              </a:spcBef>
              <a:spcAft>
                <a:spcPct val="0"/>
              </a:spcAft>
              <a:defRPr>
                <a:solidFill>
                  <a:schemeClr val="tx1"/>
                </a:solidFill>
                <a:latin typeface="Arial Narrow" pitchFamily="34" charset="0"/>
                <a:ea typeface="宋体" charset="-122"/>
              </a:defRPr>
            </a:lvl9pPr>
          </a:lstStyle>
          <a:p>
            <a:fld id="{BD681A8C-CF5B-450E-B0A3-DC882A029F3A}" type="slidenum">
              <a:rPr lang="zh-CN" altLang="en-US">
                <a:latin typeface="Calibri" pitchFamily="34" charset="0"/>
              </a:rPr>
              <a:pPr/>
              <a:t>8</a:t>
            </a:fld>
            <a:endParaRPr lang="en-US" altLang="zh-CN">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9</a:t>
            </a:fld>
            <a:endParaRPr lang="zh-CN" altLang="en-US"/>
          </a:p>
        </p:txBody>
      </p:sp>
    </p:spTree>
    <p:extLst>
      <p:ext uri="{BB962C8B-B14F-4D97-AF65-F5344CB8AC3E}">
        <p14:creationId xmlns:p14="http://schemas.microsoft.com/office/powerpoint/2010/main" xmlns="" val="1902563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10</a:t>
            </a:fld>
            <a:endParaRPr lang="zh-CN" altLang="en-US"/>
          </a:p>
        </p:txBody>
      </p:sp>
    </p:spTree>
    <p:extLst>
      <p:ext uri="{BB962C8B-B14F-4D97-AF65-F5344CB8AC3E}">
        <p14:creationId xmlns:p14="http://schemas.microsoft.com/office/powerpoint/2010/main" xmlns="" val="3368384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F9D2576-7C12-47B1-A3E2-EA61283E0AD6}" type="slidenum">
              <a:rPr lang="zh-CN" altLang="en-US" smtClean="0"/>
              <a:pPr/>
              <a:t>11</a:t>
            </a:fld>
            <a:endParaRPr lang="zh-CN" altLang="en-US"/>
          </a:p>
        </p:txBody>
      </p:sp>
    </p:spTree>
    <p:extLst>
      <p:ext uri="{BB962C8B-B14F-4D97-AF65-F5344CB8AC3E}">
        <p14:creationId xmlns:p14="http://schemas.microsoft.com/office/powerpoint/2010/main" xmlns="" val="2230900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1" y="1597821"/>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40" indent="0" algn="ctr">
              <a:buNone/>
              <a:defRPr>
                <a:solidFill>
                  <a:schemeClr val="tx1">
                    <a:tint val="75000"/>
                  </a:schemeClr>
                </a:solidFill>
              </a:defRPr>
            </a:lvl2pPr>
            <a:lvl3pPr marL="914282" indent="0" algn="ctr">
              <a:buNone/>
              <a:defRPr>
                <a:solidFill>
                  <a:schemeClr val="tx1">
                    <a:tint val="75000"/>
                  </a:schemeClr>
                </a:solidFill>
              </a:defRPr>
            </a:lvl3pPr>
            <a:lvl4pPr marL="1371422" indent="0" algn="ctr">
              <a:buNone/>
              <a:defRPr>
                <a:solidFill>
                  <a:schemeClr val="tx1">
                    <a:tint val="75000"/>
                  </a:schemeClr>
                </a:solidFill>
              </a:defRPr>
            </a:lvl4pPr>
            <a:lvl5pPr marL="1828563" indent="0" algn="ctr">
              <a:buNone/>
              <a:defRPr>
                <a:solidFill>
                  <a:schemeClr val="tx1">
                    <a:tint val="75000"/>
                  </a:schemeClr>
                </a:solidFill>
              </a:defRPr>
            </a:lvl5pPr>
            <a:lvl6pPr marL="2285704" indent="0" algn="ctr">
              <a:buNone/>
              <a:defRPr>
                <a:solidFill>
                  <a:schemeClr val="tx1">
                    <a:tint val="75000"/>
                  </a:schemeClr>
                </a:solidFill>
              </a:defRPr>
            </a:lvl6pPr>
            <a:lvl7pPr marL="2742845" indent="0" algn="ctr">
              <a:buNone/>
              <a:defRPr>
                <a:solidFill>
                  <a:schemeClr val="tx1">
                    <a:tint val="75000"/>
                  </a:schemeClr>
                </a:solidFill>
              </a:defRPr>
            </a:lvl7pPr>
            <a:lvl8pPr marL="3199985" indent="0" algn="ctr">
              <a:buNone/>
              <a:defRPr>
                <a:solidFill>
                  <a:schemeClr val="tx1">
                    <a:tint val="75000"/>
                  </a:schemeClr>
                </a:solidFill>
              </a:defRPr>
            </a:lvl8pPr>
            <a:lvl9pPr marL="3657126"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2854A03-91AF-448A-9954-517C0577E5F0}" type="datetimeFigureOut">
              <a:rPr lang="zh-CN" altLang="en-US" smtClean="0"/>
              <a:pPr/>
              <a:t>2017/7/6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EFC946-6D13-4F8C-9740-992A906A613E}" type="slidenum">
              <a:rPr lang="zh-CN" altLang="en-US" smtClean="0"/>
              <a:pPr/>
              <a:t>‹#›</a:t>
            </a:fld>
            <a:endParaRPr lang="zh-CN" altLang="en-US"/>
          </a:p>
        </p:txBody>
      </p:sp>
    </p:spTree>
    <p:extLst>
      <p:ext uri="{BB962C8B-B14F-4D97-AF65-F5344CB8AC3E}">
        <p14:creationId xmlns:p14="http://schemas.microsoft.com/office/powerpoint/2010/main" xmlns="" val="394268265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2854A03-91AF-448A-9954-517C0577E5F0}" type="datetimeFigureOut">
              <a:rPr lang="zh-CN" altLang="en-US" smtClean="0"/>
              <a:pPr/>
              <a:t>2017/7/6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EFC946-6D13-4F8C-9740-992A906A613E}" type="slidenum">
              <a:rPr lang="zh-CN" altLang="en-US" smtClean="0"/>
              <a:pPr/>
              <a:t>‹#›</a:t>
            </a:fld>
            <a:endParaRPr lang="zh-CN" altLang="en-US"/>
          </a:p>
        </p:txBody>
      </p:sp>
    </p:spTree>
    <p:extLst>
      <p:ext uri="{BB962C8B-B14F-4D97-AF65-F5344CB8AC3E}">
        <p14:creationId xmlns:p14="http://schemas.microsoft.com/office/powerpoint/2010/main" xmlns="" val="102095098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1"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2854A03-91AF-448A-9954-517C0577E5F0}" type="datetimeFigureOut">
              <a:rPr lang="zh-CN" altLang="en-US" smtClean="0"/>
              <a:pPr/>
              <a:t>2017/7/6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EFC946-6D13-4F8C-9740-992A906A613E}" type="slidenum">
              <a:rPr lang="zh-CN" altLang="en-US" smtClean="0"/>
              <a:pPr/>
              <a:t>‹#›</a:t>
            </a:fld>
            <a:endParaRPr lang="zh-CN" altLang="en-US"/>
          </a:p>
        </p:txBody>
      </p:sp>
    </p:spTree>
    <p:extLst>
      <p:ext uri="{BB962C8B-B14F-4D97-AF65-F5344CB8AC3E}">
        <p14:creationId xmlns:p14="http://schemas.microsoft.com/office/powerpoint/2010/main" xmlns="" val="20281551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2854A03-91AF-448A-9954-517C0577E5F0}" type="datetimeFigureOut">
              <a:rPr lang="zh-CN" altLang="en-US" smtClean="0"/>
              <a:pPr/>
              <a:t>2017/7/6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EFC946-6D13-4F8C-9740-992A906A613E}" type="slidenum">
              <a:rPr lang="zh-CN" altLang="en-US" smtClean="0"/>
              <a:pPr/>
              <a:t>‹#›</a:t>
            </a:fld>
            <a:endParaRPr lang="zh-CN" altLang="en-US"/>
          </a:p>
        </p:txBody>
      </p:sp>
    </p:spTree>
    <p:extLst>
      <p:ext uri="{BB962C8B-B14F-4D97-AF65-F5344CB8AC3E}">
        <p14:creationId xmlns:p14="http://schemas.microsoft.com/office/powerpoint/2010/main" xmlns="" val="236522537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140" indent="0">
              <a:buNone/>
              <a:defRPr sz="1800">
                <a:solidFill>
                  <a:schemeClr val="tx1">
                    <a:tint val="75000"/>
                  </a:schemeClr>
                </a:solidFill>
              </a:defRPr>
            </a:lvl2pPr>
            <a:lvl3pPr marL="914282" indent="0">
              <a:buNone/>
              <a:defRPr sz="1600">
                <a:solidFill>
                  <a:schemeClr val="tx1">
                    <a:tint val="75000"/>
                  </a:schemeClr>
                </a:solidFill>
              </a:defRPr>
            </a:lvl3pPr>
            <a:lvl4pPr marL="1371422" indent="0">
              <a:buNone/>
              <a:defRPr sz="1400">
                <a:solidFill>
                  <a:schemeClr val="tx1">
                    <a:tint val="75000"/>
                  </a:schemeClr>
                </a:solidFill>
              </a:defRPr>
            </a:lvl4pPr>
            <a:lvl5pPr marL="1828563" indent="0">
              <a:buNone/>
              <a:defRPr sz="1400">
                <a:solidFill>
                  <a:schemeClr val="tx1">
                    <a:tint val="75000"/>
                  </a:schemeClr>
                </a:solidFill>
              </a:defRPr>
            </a:lvl5pPr>
            <a:lvl6pPr marL="2285704" indent="0">
              <a:buNone/>
              <a:defRPr sz="1400">
                <a:solidFill>
                  <a:schemeClr val="tx1">
                    <a:tint val="75000"/>
                  </a:schemeClr>
                </a:solidFill>
              </a:defRPr>
            </a:lvl6pPr>
            <a:lvl7pPr marL="2742845" indent="0">
              <a:buNone/>
              <a:defRPr sz="1400">
                <a:solidFill>
                  <a:schemeClr val="tx1">
                    <a:tint val="75000"/>
                  </a:schemeClr>
                </a:solidFill>
              </a:defRPr>
            </a:lvl7pPr>
            <a:lvl8pPr marL="3199985" indent="0">
              <a:buNone/>
              <a:defRPr sz="1400">
                <a:solidFill>
                  <a:schemeClr val="tx1">
                    <a:tint val="75000"/>
                  </a:schemeClr>
                </a:solidFill>
              </a:defRPr>
            </a:lvl8pPr>
            <a:lvl9pPr marL="3657126"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2854A03-91AF-448A-9954-517C0577E5F0}" type="datetimeFigureOut">
              <a:rPr lang="zh-CN" altLang="en-US" smtClean="0"/>
              <a:pPr/>
              <a:t>2017/7/6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EFC946-6D13-4F8C-9740-992A906A613E}" type="slidenum">
              <a:rPr lang="zh-CN" altLang="en-US" smtClean="0"/>
              <a:pPr/>
              <a:t>‹#›</a:t>
            </a:fld>
            <a:endParaRPr lang="zh-CN" altLang="en-US"/>
          </a:p>
        </p:txBody>
      </p:sp>
    </p:spTree>
    <p:extLst>
      <p:ext uri="{BB962C8B-B14F-4D97-AF65-F5344CB8AC3E}">
        <p14:creationId xmlns:p14="http://schemas.microsoft.com/office/powerpoint/2010/main" xmlns="" val="118522133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1"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1"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2854A03-91AF-448A-9954-517C0577E5F0}" type="datetimeFigureOut">
              <a:rPr lang="zh-CN" altLang="en-US" smtClean="0"/>
              <a:pPr/>
              <a:t>2017/7/6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EFC946-6D13-4F8C-9740-992A906A613E}" type="slidenum">
              <a:rPr lang="zh-CN" altLang="en-US" smtClean="0"/>
              <a:pPr/>
              <a:t>‹#›</a:t>
            </a:fld>
            <a:endParaRPr lang="zh-CN" altLang="en-US"/>
          </a:p>
        </p:txBody>
      </p:sp>
    </p:spTree>
    <p:extLst>
      <p:ext uri="{BB962C8B-B14F-4D97-AF65-F5344CB8AC3E}">
        <p14:creationId xmlns:p14="http://schemas.microsoft.com/office/powerpoint/2010/main" xmlns="" val="27996594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1"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140" indent="0">
              <a:buNone/>
              <a:defRPr sz="2000" b="1"/>
            </a:lvl2pPr>
            <a:lvl3pPr marL="914282" indent="0">
              <a:buNone/>
              <a:defRPr sz="1800" b="1"/>
            </a:lvl3pPr>
            <a:lvl4pPr marL="1371422" indent="0">
              <a:buNone/>
              <a:defRPr sz="1600" b="1"/>
            </a:lvl4pPr>
            <a:lvl5pPr marL="1828563" indent="0">
              <a:buNone/>
              <a:defRPr sz="1600" b="1"/>
            </a:lvl5pPr>
            <a:lvl6pPr marL="2285704" indent="0">
              <a:buNone/>
              <a:defRPr sz="1600" b="1"/>
            </a:lvl6pPr>
            <a:lvl7pPr marL="2742845" indent="0">
              <a:buNone/>
              <a:defRPr sz="1600" b="1"/>
            </a:lvl7pPr>
            <a:lvl8pPr marL="3199985" indent="0">
              <a:buNone/>
              <a:defRPr sz="1600" b="1"/>
            </a:lvl8pPr>
            <a:lvl9pPr marL="3657126"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7"/>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8" y="1151335"/>
            <a:ext cx="4041775" cy="479822"/>
          </a:xfrm>
        </p:spPr>
        <p:txBody>
          <a:bodyPr anchor="b"/>
          <a:lstStyle>
            <a:lvl1pPr marL="0" indent="0">
              <a:buNone/>
              <a:defRPr sz="2400" b="1"/>
            </a:lvl1pPr>
            <a:lvl2pPr marL="457140" indent="0">
              <a:buNone/>
              <a:defRPr sz="2000" b="1"/>
            </a:lvl2pPr>
            <a:lvl3pPr marL="914282" indent="0">
              <a:buNone/>
              <a:defRPr sz="1800" b="1"/>
            </a:lvl3pPr>
            <a:lvl4pPr marL="1371422" indent="0">
              <a:buNone/>
              <a:defRPr sz="1600" b="1"/>
            </a:lvl4pPr>
            <a:lvl5pPr marL="1828563" indent="0">
              <a:buNone/>
              <a:defRPr sz="1600" b="1"/>
            </a:lvl5pPr>
            <a:lvl6pPr marL="2285704" indent="0">
              <a:buNone/>
              <a:defRPr sz="1600" b="1"/>
            </a:lvl6pPr>
            <a:lvl7pPr marL="2742845" indent="0">
              <a:buNone/>
              <a:defRPr sz="1600" b="1"/>
            </a:lvl7pPr>
            <a:lvl8pPr marL="3199985" indent="0">
              <a:buNone/>
              <a:defRPr sz="1600" b="1"/>
            </a:lvl8pPr>
            <a:lvl9pPr marL="3657126"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8" y="1631157"/>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2854A03-91AF-448A-9954-517C0577E5F0}" type="datetimeFigureOut">
              <a:rPr lang="zh-CN" altLang="en-US" smtClean="0"/>
              <a:pPr/>
              <a:t>2017/7/6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EEFC946-6D13-4F8C-9740-992A906A613E}" type="slidenum">
              <a:rPr lang="zh-CN" altLang="en-US" smtClean="0"/>
              <a:pPr/>
              <a:t>‹#›</a:t>
            </a:fld>
            <a:endParaRPr lang="zh-CN" altLang="en-US"/>
          </a:p>
        </p:txBody>
      </p:sp>
    </p:spTree>
    <p:extLst>
      <p:ext uri="{BB962C8B-B14F-4D97-AF65-F5344CB8AC3E}">
        <p14:creationId xmlns:p14="http://schemas.microsoft.com/office/powerpoint/2010/main" xmlns="" val="260271607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2854A03-91AF-448A-9954-517C0577E5F0}" type="datetimeFigureOut">
              <a:rPr lang="zh-CN" altLang="en-US" smtClean="0"/>
              <a:pPr/>
              <a:t>2017/7/6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EFC946-6D13-4F8C-9740-992A906A613E}" type="slidenum">
              <a:rPr lang="zh-CN" altLang="en-US" smtClean="0"/>
              <a:pPr/>
              <a:t>‹#›</a:t>
            </a:fld>
            <a:endParaRPr lang="zh-CN" altLang="en-US"/>
          </a:p>
        </p:txBody>
      </p:sp>
    </p:spTree>
    <p:extLst>
      <p:ext uri="{BB962C8B-B14F-4D97-AF65-F5344CB8AC3E}">
        <p14:creationId xmlns:p14="http://schemas.microsoft.com/office/powerpoint/2010/main" xmlns="" val="289801299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pPr/>
              <a:t>2017/7/6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Tree>
    <p:extLst>
      <p:ext uri="{BB962C8B-B14F-4D97-AF65-F5344CB8AC3E}">
        <p14:creationId xmlns:p14="http://schemas.microsoft.com/office/powerpoint/2010/main" xmlns="" val="2932135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4"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4" y="1076327"/>
            <a:ext cx="3008313" cy="3518297"/>
          </a:xfrm>
        </p:spPr>
        <p:txBody>
          <a:bodyPr/>
          <a:lstStyle>
            <a:lvl1pPr marL="0" indent="0">
              <a:buNone/>
              <a:defRPr sz="1400"/>
            </a:lvl1pPr>
            <a:lvl2pPr marL="457140" indent="0">
              <a:buNone/>
              <a:defRPr sz="1200"/>
            </a:lvl2pPr>
            <a:lvl3pPr marL="914282" indent="0">
              <a:buNone/>
              <a:defRPr sz="1000"/>
            </a:lvl3pPr>
            <a:lvl4pPr marL="1371422" indent="0">
              <a:buNone/>
              <a:defRPr sz="900"/>
            </a:lvl4pPr>
            <a:lvl5pPr marL="1828563" indent="0">
              <a:buNone/>
              <a:defRPr sz="900"/>
            </a:lvl5pPr>
            <a:lvl6pPr marL="2285704" indent="0">
              <a:buNone/>
              <a:defRPr sz="900"/>
            </a:lvl6pPr>
            <a:lvl7pPr marL="2742845" indent="0">
              <a:buNone/>
              <a:defRPr sz="900"/>
            </a:lvl7pPr>
            <a:lvl8pPr marL="3199985" indent="0">
              <a:buNone/>
              <a:defRPr sz="900"/>
            </a:lvl8pPr>
            <a:lvl9pPr marL="3657126"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2854A03-91AF-448A-9954-517C0577E5F0}" type="datetimeFigureOut">
              <a:rPr lang="zh-CN" altLang="en-US" smtClean="0"/>
              <a:pPr/>
              <a:t>2017/7/6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EFC946-6D13-4F8C-9740-992A906A613E}" type="slidenum">
              <a:rPr lang="zh-CN" altLang="en-US" smtClean="0"/>
              <a:pPr/>
              <a:t>‹#›</a:t>
            </a:fld>
            <a:endParaRPr lang="zh-CN" altLang="en-US"/>
          </a:p>
        </p:txBody>
      </p:sp>
    </p:spTree>
    <p:extLst>
      <p:ext uri="{BB962C8B-B14F-4D97-AF65-F5344CB8AC3E}">
        <p14:creationId xmlns:p14="http://schemas.microsoft.com/office/powerpoint/2010/main" xmlns="" val="59186280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140" indent="0">
              <a:buNone/>
              <a:defRPr sz="2800"/>
            </a:lvl2pPr>
            <a:lvl3pPr marL="914282" indent="0">
              <a:buNone/>
              <a:defRPr sz="2400"/>
            </a:lvl3pPr>
            <a:lvl4pPr marL="1371422" indent="0">
              <a:buNone/>
              <a:defRPr sz="2000"/>
            </a:lvl4pPr>
            <a:lvl5pPr marL="1828563" indent="0">
              <a:buNone/>
              <a:defRPr sz="2000"/>
            </a:lvl5pPr>
            <a:lvl6pPr marL="2285704" indent="0">
              <a:buNone/>
              <a:defRPr sz="2000"/>
            </a:lvl6pPr>
            <a:lvl7pPr marL="2742845" indent="0">
              <a:buNone/>
              <a:defRPr sz="2000"/>
            </a:lvl7pPr>
            <a:lvl8pPr marL="3199985" indent="0">
              <a:buNone/>
              <a:defRPr sz="2000"/>
            </a:lvl8pPr>
            <a:lvl9pPr marL="3657126" indent="0">
              <a:buNone/>
              <a:defRPr sz="2000"/>
            </a:lvl9pPr>
          </a:lstStyle>
          <a:p>
            <a:endParaRPr lang="zh-CN" altLang="en-US"/>
          </a:p>
        </p:txBody>
      </p:sp>
      <p:sp>
        <p:nvSpPr>
          <p:cNvPr id="4" name="文本占位符 3"/>
          <p:cNvSpPr>
            <a:spLocks noGrp="1"/>
          </p:cNvSpPr>
          <p:nvPr>
            <p:ph type="body" sz="half" idx="2"/>
          </p:nvPr>
        </p:nvSpPr>
        <p:spPr>
          <a:xfrm>
            <a:off x="1792288" y="4025505"/>
            <a:ext cx="5486400" cy="603647"/>
          </a:xfrm>
        </p:spPr>
        <p:txBody>
          <a:bodyPr/>
          <a:lstStyle>
            <a:lvl1pPr marL="0" indent="0">
              <a:buNone/>
              <a:defRPr sz="1400"/>
            </a:lvl1pPr>
            <a:lvl2pPr marL="457140" indent="0">
              <a:buNone/>
              <a:defRPr sz="1200"/>
            </a:lvl2pPr>
            <a:lvl3pPr marL="914282" indent="0">
              <a:buNone/>
              <a:defRPr sz="1000"/>
            </a:lvl3pPr>
            <a:lvl4pPr marL="1371422" indent="0">
              <a:buNone/>
              <a:defRPr sz="900"/>
            </a:lvl4pPr>
            <a:lvl5pPr marL="1828563" indent="0">
              <a:buNone/>
              <a:defRPr sz="900"/>
            </a:lvl5pPr>
            <a:lvl6pPr marL="2285704" indent="0">
              <a:buNone/>
              <a:defRPr sz="900"/>
            </a:lvl6pPr>
            <a:lvl7pPr marL="2742845" indent="0">
              <a:buNone/>
              <a:defRPr sz="900"/>
            </a:lvl7pPr>
            <a:lvl8pPr marL="3199985" indent="0">
              <a:buNone/>
              <a:defRPr sz="900"/>
            </a:lvl8pPr>
            <a:lvl9pPr marL="3657126"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2854A03-91AF-448A-9954-517C0577E5F0}" type="datetimeFigureOut">
              <a:rPr lang="zh-CN" altLang="en-US" smtClean="0"/>
              <a:pPr/>
              <a:t>2017/7/6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EFC946-6D13-4F8C-9740-992A906A613E}" type="slidenum">
              <a:rPr lang="zh-CN" altLang="en-US" smtClean="0"/>
              <a:pPr/>
              <a:t>‹#›</a:t>
            </a:fld>
            <a:endParaRPr lang="zh-CN" altLang="en-US"/>
          </a:p>
        </p:txBody>
      </p:sp>
    </p:spTree>
    <p:extLst>
      <p:ext uri="{BB962C8B-B14F-4D97-AF65-F5344CB8AC3E}">
        <p14:creationId xmlns:p14="http://schemas.microsoft.com/office/powerpoint/2010/main" xmlns="" val="387443805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pPr/>
              <a:t>2017/7/6</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pPr/>
              <a:t>‹#›</a:t>
            </a:fld>
            <a:endParaRPr lang="zh-CN" altLang="en-US"/>
          </a:p>
        </p:txBody>
      </p:sp>
    </p:spTree>
    <p:extLst>
      <p:ext uri="{BB962C8B-B14F-4D97-AF65-F5344CB8AC3E}">
        <p14:creationId xmlns:p14="http://schemas.microsoft.com/office/powerpoint/2010/main" xmlns="" val="3795072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282" rtl="0" eaLnBrk="1" latinLnBrk="0" hangingPunct="1">
        <a:spcBef>
          <a:spcPct val="0"/>
        </a:spcBef>
        <a:buNone/>
        <a:defRPr sz="4400" kern="1200">
          <a:solidFill>
            <a:schemeClr val="tx1"/>
          </a:solidFill>
          <a:latin typeface="+mj-lt"/>
          <a:ea typeface="+mj-ea"/>
          <a:cs typeface="+mj-cs"/>
        </a:defRPr>
      </a:lvl1pPr>
    </p:titleStyle>
    <p:bodyStyle>
      <a:lvl1pPr marL="342855" indent="-342855" algn="l" defTabSz="91428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54" indent="-285713" algn="l" defTabSz="91428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52" indent="-228570" algn="l" defTabSz="91428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9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3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7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1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56"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97"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microsoft.com/office/2007/relationships/media" Target="../media/media1.wav"/><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slideLayout" Target="../slideLayouts/slideLayout6.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tags" Target="../tags/tag39.xml"/><Relationship Id="rId2" Type="http://schemas.openxmlformats.org/officeDocument/2006/relationships/tags" Target="../tags/tag24.xml"/><Relationship Id="rId16" Type="http://schemas.openxmlformats.org/officeDocument/2006/relationships/tags" Target="../tags/tag38.xml"/><Relationship Id="rId20" Type="http://schemas.openxmlformats.org/officeDocument/2006/relationships/image" Target="../media/image18.pn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5" Type="http://schemas.openxmlformats.org/officeDocument/2006/relationships/tags" Target="../tags/tag37.xml"/><Relationship Id="rId10" Type="http://schemas.openxmlformats.org/officeDocument/2006/relationships/tags" Target="../tags/tag32.xml"/><Relationship Id="rId19" Type="http://schemas.openxmlformats.org/officeDocument/2006/relationships/notesSlide" Target="../notesSlides/notesSlide9.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notesSlide" Target="../notesSlides/notesSlide11.xml"/><Relationship Id="rId2" Type="http://schemas.openxmlformats.org/officeDocument/2006/relationships/tags" Target="../tags/tag41.xml"/><Relationship Id="rId16"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5" Type="http://schemas.openxmlformats.org/officeDocument/2006/relationships/tags" Target="../tags/tag44.xml"/><Relationship Id="rId15" Type="http://schemas.openxmlformats.org/officeDocument/2006/relationships/tags" Target="../tags/tag54.xml"/><Relationship Id="rId10" Type="http://schemas.openxmlformats.org/officeDocument/2006/relationships/tags" Target="../tags/tag49.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notesSlide" Target="../notesSlides/notesSlide16.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4.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tags" Target="../tags/tag80.xml"/><Relationship Id="rId18" Type="http://schemas.openxmlformats.org/officeDocument/2006/relationships/tags" Target="../tags/tag85.xml"/><Relationship Id="rId26" Type="http://schemas.openxmlformats.org/officeDocument/2006/relationships/slideLayout" Target="../slideLayouts/slideLayout6.xml"/><Relationship Id="rId3" Type="http://schemas.openxmlformats.org/officeDocument/2006/relationships/tags" Target="../tags/tag70.xml"/><Relationship Id="rId21" Type="http://schemas.openxmlformats.org/officeDocument/2006/relationships/tags" Target="../tags/tag88.xml"/><Relationship Id="rId7" Type="http://schemas.openxmlformats.org/officeDocument/2006/relationships/tags" Target="../tags/tag74.xml"/><Relationship Id="rId12" Type="http://schemas.openxmlformats.org/officeDocument/2006/relationships/tags" Target="../tags/tag79.xml"/><Relationship Id="rId17" Type="http://schemas.openxmlformats.org/officeDocument/2006/relationships/tags" Target="../tags/tag84.xml"/><Relationship Id="rId25" Type="http://schemas.openxmlformats.org/officeDocument/2006/relationships/tags" Target="../tags/tag92.xml"/><Relationship Id="rId2" Type="http://schemas.openxmlformats.org/officeDocument/2006/relationships/tags" Target="../tags/tag69.xml"/><Relationship Id="rId16" Type="http://schemas.openxmlformats.org/officeDocument/2006/relationships/tags" Target="../tags/tag83.xml"/><Relationship Id="rId20" Type="http://schemas.openxmlformats.org/officeDocument/2006/relationships/tags" Target="../tags/tag87.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24" Type="http://schemas.openxmlformats.org/officeDocument/2006/relationships/tags" Target="../tags/tag91.xml"/><Relationship Id="rId5" Type="http://schemas.openxmlformats.org/officeDocument/2006/relationships/tags" Target="../tags/tag72.xml"/><Relationship Id="rId15" Type="http://schemas.openxmlformats.org/officeDocument/2006/relationships/tags" Target="../tags/tag82.xml"/><Relationship Id="rId23" Type="http://schemas.openxmlformats.org/officeDocument/2006/relationships/tags" Target="../tags/tag90.xml"/><Relationship Id="rId10" Type="http://schemas.openxmlformats.org/officeDocument/2006/relationships/tags" Target="../tags/tag77.xml"/><Relationship Id="rId19" Type="http://schemas.openxmlformats.org/officeDocument/2006/relationships/tags" Target="../tags/tag86.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tags" Target="../tags/tag81.xml"/><Relationship Id="rId22" Type="http://schemas.openxmlformats.org/officeDocument/2006/relationships/tags" Target="../tags/tag89.xml"/><Relationship Id="rId27"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93.xml"/><Relationship Id="rId5" Type="http://schemas.openxmlformats.org/officeDocument/2006/relationships/image" Target="../media/image28.pn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9.gif"/><Relationship Id="rId7"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tags" Target="../tags/tag106.xml"/><Relationship Id="rId18" Type="http://schemas.openxmlformats.org/officeDocument/2006/relationships/tags" Target="../tags/tag111.xml"/><Relationship Id="rId3" Type="http://schemas.openxmlformats.org/officeDocument/2006/relationships/tags" Target="../tags/tag96.xml"/><Relationship Id="rId21" Type="http://schemas.openxmlformats.org/officeDocument/2006/relationships/tags" Target="../tags/tag114.xml"/><Relationship Id="rId7" Type="http://schemas.openxmlformats.org/officeDocument/2006/relationships/tags" Target="../tags/tag100.xml"/><Relationship Id="rId12" Type="http://schemas.openxmlformats.org/officeDocument/2006/relationships/tags" Target="../tags/tag105.xml"/><Relationship Id="rId17" Type="http://schemas.openxmlformats.org/officeDocument/2006/relationships/tags" Target="../tags/tag110.xml"/><Relationship Id="rId2" Type="http://schemas.openxmlformats.org/officeDocument/2006/relationships/tags" Target="../tags/tag95.xml"/><Relationship Id="rId16" Type="http://schemas.openxmlformats.org/officeDocument/2006/relationships/tags" Target="../tags/tag109.xml"/><Relationship Id="rId20" Type="http://schemas.openxmlformats.org/officeDocument/2006/relationships/tags" Target="../tags/tag113.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24" Type="http://schemas.openxmlformats.org/officeDocument/2006/relationships/image" Target="../media/image39.png"/><Relationship Id="rId5" Type="http://schemas.openxmlformats.org/officeDocument/2006/relationships/tags" Target="../tags/tag98.xml"/><Relationship Id="rId15" Type="http://schemas.openxmlformats.org/officeDocument/2006/relationships/tags" Target="../tags/tag108.xml"/><Relationship Id="rId23" Type="http://schemas.openxmlformats.org/officeDocument/2006/relationships/notesSlide" Target="../notesSlides/notesSlide24.xml"/><Relationship Id="rId10" Type="http://schemas.openxmlformats.org/officeDocument/2006/relationships/tags" Target="../tags/tag103.xml"/><Relationship Id="rId19" Type="http://schemas.openxmlformats.org/officeDocument/2006/relationships/tags" Target="../tags/tag112.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tags" Target="../tags/tag107.xml"/><Relationship Id="rId22"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tags" Target="../tags/tag127.xml"/><Relationship Id="rId18" Type="http://schemas.openxmlformats.org/officeDocument/2006/relationships/tags" Target="../tags/tag132.xml"/><Relationship Id="rId26" Type="http://schemas.openxmlformats.org/officeDocument/2006/relationships/slideLayout" Target="../slideLayouts/slideLayout6.xml"/><Relationship Id="rId3" Type="http://schemas.openxmlformats.org/officeDocument/2006/relationships/tags" Target="../tags/tag117.xml"/><Relationship Id="rId21" Type="http://schemas.openxmlformats.org/officeDocument/2006/relationships/tags" Target="../tags/tag135.xml"/><Relationship Id="rId7" Type="http://schemas.openxmlformats.org/officeDocument/2006/relationships/tags" Target="../tags/tag121.xml"/><Relationship Id="rId12" Type="http://schemas.openxmlformats.org/officeDocument/2006/relationships/tags" Target="../tags/tag126.xml"/><Relationship Id="rId17" Type="http://schemas.openxmlformats.org/officeDocument/2006/relationships/tags" Target="../tags/tag131.xml"/><Relationship Id="rId25" Type="http://schemas.openxmlformats.org/officeDocument/2006/relationships/tags" Target="../tags/tag139.xml"/><Relationship Id="rId2" Type="http://schemas.openxmlformats.org/officeDocument/2006/relationships/tags" Target="../tags/tag116.xml"/><Relationship Id="rId16" Type="http://schemas.openxmlformats.org/officeDocument/2006/relationships/tags" Target="../tags/tag130.xml"/><Relationship Id="rId20" Type="http://schemas.openxmlformats.org/officeDocument/2006/relationships/tags" Target="../tags/tag134.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tags" Target="../tags/tag125.xml"/><Relationship Id="rId24" Type="http://schemas.openxmlformats.org/officeDocument/2006/relationships/tags" Target="../tags/tag138.xml"/><Relationship Id="rId5" Type="http://schemas.openxmlformats.org/officeDocument/2006/relationships/tags" Target="../tags/tag119.xml"/><Relationship Id="rId15" Type="http://schemas.openxmlformats.org/officeDocument/2006/relationships/tags" Target="../tags/tag129.xml"/><Relationship Id="rId23" Type="http://schemas.openxmlformats.org/officeDocument/2006/relationships/tags" Target="../tags/tag137.xml"/><Relationship Id="rId10" Type="http://schemas.openxmlformats.org/officeDocument/2006/relationships/tags" Target="../tags/tag124.xml"/><Relationship Id="rId19" Type="http://schemas.openxmlformats.org/officeDocument/2006/relationships/tags" Target="../tags/tag133.xml"/><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tags" Target="../tags/tag128.xml"/><Relationship Id="rId22" Type="http://schemas.openxmlformats.org/officeDocument/2006/relationships/tags" Target="../tags/tag136.xml"/><Relationship Id="rId27"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tags" Target="../tags/tag152.xml"/><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tags" Target="../tags/tag151.xml"/><Relationship Id="rId2" Type="http://schemas.openxmlformats.org/officeDocument/2006/relationships/tags" Target="../tags/tag141.xml"/><Relationship Id="rId16" Type="http://schemas.openxmlformats.org/officeDocument/2006/relationships/image" Target="../media/image45.png"/><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tags" Target="../tags/tag150.xml"/><Relationship Id="rId5" Type="http://schemas.openxmlformats.org/officeDocument/2006/relationships/tags" Target="../tags/tag144.xml"/><Relationship Id="rId15" Type="http://schemas.openxmlformats.org/officeDocument/2006/relationships/notesSlide" Target="../notesSlides/notesSlide31.xml"/><Relationship Id="rId10" Type="http://schemas.openxmlformats.org/officeDocument/2006/relationships/tags" Target="../tags/tag149.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tags" Target="../tags/tag165.xml"/><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tags" Target="../tags/tag164.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tags" Target="../tags/tag163.xml"/><Relationship Id="rId5" Type="http://schemas.openxmlformats.org/officeDocument/2006/relationships/tags" Target="../tags/tag157.xml"/><Relationship Id="rId15" Type="http://schemas.openxmlformats.org/officeDocument/2006/relationships/notesSlide" Target="../notesSlides/notesSlide33.xml"/><Relationship Id="rId10" Type="http://schemas.openxmlformats.org/officeDocument/2006/relationships/tags" Target="../tags/tag162.xml"/><Relationship Id="rId4" Type="http://schemas.openxmlformats.org/officeDocument/2006/relationships/tags" Target="../tags/tag156.xml"/><Relationship Id="rId9" Type="http://schemas.openxmlformats.org/officeDocument/2006/relationships/tags" Target="../tags/tag161.xml"/><Relationship Id="rId1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20.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14.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notesSlide" Target="../notesSlides/notesSlide4.xml"/><Relationship Id="rId5" Type="http://schemas.openxmlformats.org/officeDocument/2006/relationships/tags" Target="../tags/tag17.xml"/><Relationship Id="rId10" Type="http://schemas.openxmlformats.org/officeDocument/2006/relationships/slideLayout" Target="../slideLayouts/slideLayout7.xml"/><Relationship Id="rId4" Type="http://schemas.openxmlformats.org/officeDocument/2006/relationships/tags" Target="../tags/tag16.xml"/><Relationship Id="rId9" Type="http://schemas.openxmlformats.org/officeDocument/2006/relationships/tags" Target="../tags/tag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98218" y="339502"/>
            <a:ext cx="4248472" cy="3612790"/>
          </a:xfrm>
          <a:prstGeom prst="rect">
            <a:avLst/>
          </a:prstGeom>
        </p:spPr>
      </p:pic>
      <p:sp>
        <p:nvSpPr>
          <p:cNvPr id="12" name="矩形 11"/>
          <p:cNvSpPr/>
          <p:nvPr/>
        </p:nvSpPr>
        <p:spPr>
          <a:xfrm flipH="1">
            <a:off x="467544" y="1964720"/>
            <a:ext cx="4673074" cy="633187"/>
          </a:xfrm>
          <a:prstGeom prst="rect">
            <a:avLst/>
          </a:prstGeom>
        </p:spPr>
        <p:txBody>
          <a:bodyPr wrap="none">
            <a:spAutoFit/>
          </a:bodyPr>
          <a:lstStyle/>
          <a:p>
            <a:pPr fontAlgn="base">
              <a:lnSpc>
                <a:spcPct val="120000"/>
              </a:lnSpc>
            </a:pPr>
            <a:r>
              <a:rPr lang="zh-CN" altLang="en-US" sz="3200" b="1" dirty="0" smtClean="0">
                <a:solidFill>
                  <a:srgbClr val="414042"/>
                </a:solidFill>
                <a:latin typeface="微软雅黑" pitchFamily="34" charset="-122"/>
                <a:ea typeface="微软雅黑" pitchFamily="34" charset="-122"/>
                <a:sym typeface="Arial" pitchFamily="34" charset="0"/>
              </a:rPr>
              <a:t>工作总结汇报类</a:t>
            </a:r>
            <a:r>
              <a:rPr lang="en-US" altLang="zh-CN" sz="3200" b="1" dirty="0" smtClean="0">
                <a:solidFill>
                  <a:srgbClr val="414042"/>
                </a:solidFill>
                <a:latin typeface="微软雅黑" pitchFamily="34" charset="-122"/>
                <a:ea typeface="微软雅黑" pitchFamily="34" charset="-122"/>
                <a:sym typeface="Arial" pitchFamily="34" charset="0"/>
              </a:rPr>
              <a:t>PPT</a:t>
            </a:r>
            <a:r>
              <a:rPr lang="zh-CN" altLang="en-US" sz="3200" b="1" dirty="0" smtClean="0">
                <a:solidFill>
                  <a:srgbClr val="414042"/>
                </a:solidFill>
                <a:latin typeface="微软雅黑" pitchFamily="34" charset="-122"/>
                <a:ea typeface="微软雅黑" pitchFamily="34" charset="-122"/>
                <a:sym typeface="Arial" pitchFamily="34" charset="0"/>
              </a:rPr>
              <a:t>模板</a:t>
            </a:r>
            <a:endParaRPr lang="zh-CN" altLang="en-US" sz="3200" b="1" dirty="0">
              <a:solidFill>
                <a:srgbClr val="414042"/>
              </a:solidFill>
              <a:latin typeface="微软雅黑" pitchFamily="34" charset="-122"/>
              <a:ea typeface="微软雅黑" pitchFamily="34" charset="-122"/>
              <a:sym typeface="Arial" pitchFamily="34" charset="0"/>
            </a:endParaRPr>
          </a:p>
        </p:txBody>
      </p:sp>
      <p:cxnSp>
        <p:nvCxnSpPr>
          <p:cNvPr id="13" name="直接连接符 12"/>
          <p:cNvCxnSpPr/>
          <p:nvPr/>
        </p:nvCxnSpPr>
        <p:spPr>
          <a:xfrm>
            <a:off x="467544" y="1975920"/>
            <a:ext cx="4608512" cy="0"/>
          </a:xfrm>
          <a:prstGeom prst="line">
            <a:avLst/>
          </a:prstGeom>
          <a:ln w="12700">
            <a:solidFill>
              <a:srgbClr val="41404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67544" y="2597907"/>
            <a:ext cx="4673074" cy="0"/>
          </a:xfrm>
          <a:prstGeom prst="line">
            <a:avLst/>
          </a:prstGeom>
          <a:ln w="12700">
            <a:solidFill>
              <a:srgbClr val="414042"/>
            </a:solidFill>
            <a:prstDash val="sysDot"/>
          </a:ln>
          <a:effectLst/>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flipH="1">
            <a:off x="506732" y="2798792"/>
            <a:ext cx="3897605" cy="332592"/>
          </a:xfrm>
          <a:prstGeom prst="rect">
            <a:avLst/>
          </a:prstGeom>
        </p:spPr>
        <p:txBody>
          <a:bodyPr wrap="none">
            <a:spAutoFit/>
          </a:bodyPr>
          <a:lstStyle/>
          <a:p>
            <a:pPr fontAlgn="base">
              <a:lnSpc>
                <a:spcPct val="120000"/>
              </a:lnSpc>
            </a:pPr>
            <a:r>
              <a:rPr lang="en-US" altLang="zh-CN" sz="1400" b="1" dirty="0">
                <a:solidFill>
                  <a:schemeClr val="bg1">
                    <a:lumMod val="65000"/>
                  </a:schemeClr>
                </a:solidFill>
              </a:rPr>
              <a:t>Blue business work summary report PPT template</a:t>
            </a:r>
            <a:endParaRPr lang="zh-CN" altLang="en-US" sz="1400" b="1" dirty="0">
              <a:solidFill>
                <a:schemeClr val="bg1">
                  <a:lumMod val="65000"/>
                </a:schemeClr>
              </a:solidFill>
              <a:latin typeface="微软雅黑" pitchFamily="34" charset="-122"/>
              <a:ea typeface="微软雅黑" pitchFamily="34" charset="-122"/>
              <a:sym typeface="Arial" pitchFamily="34" charset="0"/>
            </a:endParaRPr>
          </a:p>
        </p:txBody>
      </p:sp>
      <p:sp>
        <p:nvSpPr>
          <p:cNvPr id="18" name="矩形 13"/>
          <p:cNvSpPr/>
          <p:nvPr/>
        </p:nvSpPr>
        <p:spPr>
          <a:xfrm flipH="1">
            <a:off x="607646" y="627534"/>
            <a:ext cx="2188420" cy="1413207"/>
          </a:xfrm>
          <a:custGeom>
            <a:avLst/>
            <a:gdLst>
              <a:gd name="connsiteX0" fmla="*/ 0 w 2600392"/>
              <a:gd name="connsiteY0" fmla="*/ 0 h 1677382"/>
              <a:gd name="connsiteX1" fmla="*/ 2600392 w 2600392"/>
              <a:gd name="connsiteY1" fmla="*/ 0 h 1677382"/>
              <a:gd name="connsiteX2" fmla="*/ 2600392 w 2600392"/>
              <a:gd name="connsiteY2" fmla="*/ 1677382 h 1677382"/>
              <a:gd name="connsiteX3" fmla="*/ 0 w 2600392"/>
              <a:gd name="connsiteY3" fmla="*/ 1677382 h 1677382"/>
              <a:gd name="connsiteX4" fmla="*/ 0 w 2600392"/>
              <a:gd name="connsiteY4" fmla="*/ 0 h 1677382"/>
              <a:gd name="connsiteX0" fmla="*/ 0 w 2600392"/>
              <a:gd name="connsiteY0" fmla="*/ 0 h 1677382"/>
              <a:gd name="connsiteX1" fmla="*/ 2600392 w 2600392"/>
              <a:gd name="connsiteY1" fmla="*/ 0 h 1677382"/>
              <a:gd name="connsiteX2" fmla="*/ 2600392 w 2600392"/>
              <a:gd name="connsiteY2" fmla="*/ 1677382 h 1677382"/>
              <a:gd name="connsiteX3" fmla="*/ 0 w 2600392"/>
              <a:gd name="connsiteY3" fmla="*/ 1677382 h 1677382"/>
              <a:gd name="connsiteX4" fmla="*/ 91440 w 2600392"/>
              <a:gd name="connsiteY4" fmla="*/ 91440 h 1677382"/>
              <a:gd name="connsiteX0" fmla="*/ 0 w 2600392"/>
              <a:gd name="connsiteY0" fmla="*/ 124250 h 1801632"/>
              <a:gd name="connsiteX1" fmla="*/ 2600392 w 2600392"/>
              <a:gd name="connsiteY1" fmla="*/ 124250 h 1801632"/>
              <a:gd name="connsiteX2" fmla="*/ 2600392 w 2600392"/>
              <a:gd name="connsiteY2" fmla="*/ 1801632 h 1801632"/>
              <a:gd name="connsiteX3" fmla="*/ 0 w 2600392"/>
              <a:gd name="connsiteY3" fmla="*/ 1801632 h 1801632"/>
              <a:gd name="connsiteX4" fmla="*/ 91440 w 2600392"/>
              <a:gd name="connsiteY4" fmla="*/ 215690 h 180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0392" h="1801632">
                <a:moveTo>
                  <a:pt x="0" y="124250"/>
                </a:moveTo>
                <a:cubicBezTo>
                  <a:pt x="866797" y="124250"/>
                  <a:pt x="2166993" y="-155314"/>
                  <a:pt x="2600392" y="124250"/>
                </a:cubicBezTo>
                <a:lnTo>
                  <a:pt x="2600392" y="1801632"/>
                </a:lnTo>
                <a:lnTo>
                  <a:pt x="0" y="1801632"/>
                </a:lnTo>
                <a:cubicBezTo>
                  <a:pt x="0" y="1242505"/>
                  <a:pt x="91440" y="215690"/>
                  <a:pt x="91440" y="215690"/>
                </a:cubicBezTo>
              </a:path>
            </a:pathLst>
          </a:custGeom>
        </p:spPr>
        <p:txBody>
          <a:bodyPr wrap="none">
            <a:spAutoFit/>
          </a:bodyPr>
          <a:lstStyle/>
          <a:p>
            <a:pPr fontAlgn="base">
              <a:lnSpc>
                <a:spcPct val="120000"/>
              </a:lnSpc>
            </a:pPr>
            <a:r>
              <a:rPr lang="en-US" altLang="zh-CN" sz="8000" dirty="0" smtClean="0">
                <a:solidFill>
                  <a:srgbClr val="414042"/>
                </a:solidFill>
                <a:latin typeface="Impact" pitchFamily="34" charset="0"/>
                <a:ea typeface="微软雅黑" pitchFamily="34" charset="-122"/>
                <a:sym typeface="Arial" pitchFamily="34" charset="0"/>
              </a:rPr>
              <a:t>2018</a:t>
            </a:r>
            <a:endParaRPr lang="zh-CN" altLang="en-US" sz="8000" dirty="0">
              <a:solidFill>
                <a:srgbClr val="414042"/>
              </a:solidFill>
              <a:latin typeface="Impact" pitchFamily="34" charset="0"/>
              <a:ea typeface="微软雅黑" pitchFamily="34" charset="-122"/>
              <a:sym typeface="Arial" pitchFamily="34" charset="0"/>
            </a:endParaRPr>
          </a:p>
        </p:txBody>
      </p:sp>
      <p:pic>
        <p:nvPicPr>
          <p:cNvPr id="19" name="图片 6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3607256"/>
            <a:ext cx="9143999" cy="15567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50001.wav">
            <a:hlinkClick r:id="" action="ppaction://media"/>
          </p:cNvPr>
          <p:cNvPicPr>
            <a:picLocks noChangeAspect="1"/>
          </p:cNvPicPr>
          <p:nvPr>
            <a:videoFile r:link="rId1"/>
            <p:extLst>
              <p:ext uri="{DAA4B4D4-6D71-4841-9C94-3DE7FCFB9230}">
                <p14:media xmlns:p14="http://schemas.microsoft.com/office/powerpoint/2010/main" xmlns="" r:embed="rId6"/>
              </p:ext>
            </p:extLst>
          </p:nvPr>
        </p:nvPicPr>
        <p:blipFill>
          <a:blip r:embed="rId7" cstate="print"/>
          <a:stretch>
            <a:fillRect/>
          </a:stretch>
        </p:blipFill>
        <p:spPr>
          <a:xfrm>
            <a:off x="-467931" y="-61263"/>
            <a:ext cx="487363" cy="487363"/>
          </a:xfrm>
          <a:prstGeom prst="rect">
            <a:avLst/>
          </a:prstGeom>
        </p:spPr>
      </p:pic>
    </p:spTree>
    <p:extLst>
      <p:ext uri="{BB962C8B-B14F-4D97-AF65-F5344CB8AC3E}">
        <p14:creationId xmlns:p14="http://schemas.microsoft.com/office/powerpoint/2010/main" xmlns="" val="464514665"/>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par>
                          <p:cTn id="7" fill="hold">
                            <p:stCondLst>
                              <p:cond delay="0"/>
                            </p:stCondLst>
                            <p:childTnLst>
                              <p:par>
                                <p:cTn id="8" presetID="14" presetClass="entr" presetSubtype="10"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1000"/>
                                        <p:tgtEl>
                                          <p:spTgt spid="19"/>
                                        </p:tgtEl>
                                      </p:cBhvr>
                                    </p:animEffect>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0-#ppt_h/2"/>
                                          </p:val>
                                        </p:tav>
                                        <p:tav tm="100000">
                                          <p:val>
                                            <p:strVal val="#ppt_y"/>
                                          </p:val>
                                        </p:tav>
                                      </p:tavLst>
                                    </p:anim>
                                  </p:childTnLst>
                                </p:cTn>
                              </p:par>
                              <p:par>
                                <p:cTn id="16" presetID="2" presetClass="entr" presetSubtype="2" fill="hold" nodeType="withEffect">
                                  <p:stCondLst>
                                    <p:cond delay="150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250" fill="hold"/>
                                        <p:tgtEl>
                                          <p:spTgt spid="14"/>
                                        </p:tgtEl>
                                        <p:attrNameLst>
                                          <p:attrName>ppt_x</p:attrName>
                                        </p:attrNameLst>
                                      </p:cBhvr>
                                      <p:tavLst>
                                        <p:tav tm="0">
                                          <p:val>
                                            <p:strVal val="1+#ppt_w/2"/>
                                          </p:val>
                                        </p:tav>
                                        <p:tav tm="100000">
                                          <p:val>
                                            <p:strVal val="#ppt_x"/>
                                          </p:val>
                                        </p:tav>
                                      </p:tavLst>
                                    </p:anim>
                                    <p:anim calcmode="lin" valueType="num">
                                      <p:cBhvr additive="base">
                                        <p:cTn id="19" dur="25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15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250" fill="hold"/>
                                        <p:tgtEl>
                                          <p:spTgt spid="13"/>
                                        </p:tgtEl>
                                        <p:attrNameLst>
                                          <p:attrName>ppt_x</p:attrName>
                                        </p:attrNameLst>
                                      </p:cBhvr>
                                      <p:tavLst>
                                        <p:tav tm="0">
                                          <p:val>
                                            <p:strVal val="0-#ppt_w/2"/>
                                          </p:val>
                                        </p:tav>
                                        <p:tav tm="100000">
                                          <p:val>
                                            <p:strVal val="#ppt_x"/>
                                          </p:val>
                                        </p:tav>
                                      </p:tavLst>
                                    </p:anim>
                                    <p:anim calcmode="lin" valueType="num">
                                      <p:cBhvr additive="base">
                                        <p:cTn id="23" dur="25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53" presetClass="entr" presetSubtype="16" fill="hold"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 calcmode="lin" valueType="num">
                                      <p:cBhvr>
                                        <p:cTn id="27"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29" dur="1000"/>
                                        <p:tgtEl>
                                          <p:spTgt spid="12">
                                            <p:txEl>
                                              <p:pRg st="0" end="0"/>
                                            </p:txEl>
                                          </p:spTgt>
                                        </p:tgtEl>
                                      </p:cBhvr>
                                    </p:animEffect>
                                  </p:childTnLst>
                                </p:cTn>
                              </p:par>
                            </p:childTnLst>
                          </p:cTn>
                        </p:par>
                        <p:par>
                          <p:cTn id="30" fill="hold">
                            <p:stCondLst>
                              <p:cond delay="3750"/>
                            </p:stCondLst>
                            <p:childTnLst>
                              <p:par>
                                <p:cTn id="31" presetID="53" presetClass="entr" presetSubtype="16" fill="hold" nodeType="after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 calcmode="lin" valueType="num">
                                      <p:cBhvr>
                                        <p:cTn id="33"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35" dur="1000"/>
                                        <p:tgtEl>
                                          <p:spTgt spid="15">
                                            <p:txEl>
                                              <p:pRg st="0" end="0"/>
                                            </p:txEl>
                                          </p:spTgt>
                                        </p:tgtEl>
                                      </p:cBhvr>
                                    </p:animEffect>
                                  </p:childTnLst>
                                </p:cTn>
                              </p:par>
                            </p:childTnLst>
                          </p:cTn>
                        </p:par>
                        <p:par>
                          <p:cTn id="36" fill="hold">
                            <p:stCondLst>
                              <p:cond delay="4750"/>
                            </p:stCondLst>
                            <p:childTnLst>
                              <p:par>
                                <p:cTn id="37" presetID="42"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250"/>
                                        <p:tgtEl>
                                          <p:spTgt spid="11"/>
                                        </p:tgtEl>
                                      </p:cBhvr>
                                    </p:animEffect>
                                    <p:anim calcmode="lin" valueType="num">
                                      <p:cBhvr>
                                        <p:cTn id="40" dur="1250" fill="hold"/>
                                        <p:tgtEl>
                                          <p:spTgt spid="11"/>
                                        </p:tgtEl>
                                        <p:attrNameLst>
                                          <p:attrName>ppt_x</p:attrName>
                                        </p:attrNameLst>
                                      </p:cBhvr>
                                      <p:tavLst>
                                        <p:tav tm="0">
                                          <p:val>
                                            <p:strVal val="#ppt_x"/>
                                          </p:val>
                                        </p:tav>
                                        <p:tav tm="100000">
                                          <p:val>
                                            <p:strVal val="#ppt_x"/>
                                          </p:val>
                                        </p:tav>
                                      </p:tavLst>
                                    </p:anim>
                                    <p:anim calcmode="lin" valueType="num">
                                      <p:cBhvr>
                                        <p:cTn id="41" dur="1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42" repeatCount="indefinite" fill="remove" display="0">
                  <p:stCondLst>
                    <p:cond delay="indefinite"/>
                  </p:stCondLst>
                  <p:endCondLst>
                    <p:cond evt="onStopAudio" delay="0">
                      <p:tgtEl>
                        <p:sldTgt/>
                      </p:tgtEl>
                    </p:cond>
                  </p:endCondLst>
                </p:cTn>
                <p:tgtEl>
                  <p:spTgt spid="9"/>
                </p:tgtEl>
              </p:cMediaNode>
            </p:video>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
          <p:cNvGrpSpPr>
            <a:grpSpLocks/>
          </p:cNvGrpSpPr>
          <p:nvPr/>
        </p:nvGrpSpPr>
        <p:grpSpPr bwMode="auto">
          <a:xfrm>
            <a:off x="3235642" y="1347614"/>
            <a:ext cx="2192293" cy="2546673"/>
            <a:chOff x="0" y="0"/>
            <a:chExt cx="2971786" cy="3816506"/>
          </a:xfrm>
          <a:solidFill>
            <a:srgbClr val="D00000"/>
          </a:solidFill>
        </p:grpSpPr>
        <p:grpSp>
          <p:nvGrpSpPr>
            <p:cNvPr id="3" name="组合 11"/>
            <p:cNvGrpSpPr>
              <a:grpSpLocks/>
            </p:cNvGrpSpPr>
            <p:nvPr/>
          </p:nvGrpSpPr>
          <p:grpSpPr bwMode="auto">
            <a:xfrm>
              <a:off x="0" y="0"/>
              <a:ext cx="2971786" cy="3816506"/>
              <a:chOff x="0" y="0"/>
              <a:chExt cx="2971786" cy="3816506"/>
            </a:xfrm>
            <a:grpFill/>
          </p:grpSpPr>
          <p:sp>
            <p:nvSpPr>
              <p:cNvPr id="5" name="空心弧 13"/>
              <p:cNvSpPr>
                <a:spLocks noChangeArrowheads="1"/>
              </p:cNvSpPr>
              <p:nvPr/>
            </p:nvSpPr>
            <p:spPr bwMode="auto">
              <a:xfrm rot="-4021425">
                <a:off x="-571026" y="1055113"/>
                <a:ext cx="3440880" cy="2081906"/>
              </a:xfrm>
              <a:custGeom>
                <a:avLst/>
                <a:gdLst>
                  <a:gd name="T0" fmla="*/ 0 w 3440880"/>
                  <a:gd name="T1" fmla="*/ 0 h 2081906"/>
                  <a:gd name="T2" fmla="*/ 3440880 w 3440880"/>
                  <a:gd name="T3" fmla="*/ 2081906 h 2081906"/>
                </a:gdLst>
                <a:ahLst/>
                <a:cxnLst/>
                <a:rect l="T0" t="T1" r="T2" b="T3"/>
                <a:pathLst>
                  <a:path w="3440880" h="2081906">
                    <a:moveTo>
                      <a:pt x="3440880" y="961297"/>
                    </a:moveTo>
                    <a:lnTo>
                      <a:pt x="2891543" y="1194209"/>
                    </a:lnTo>
                    <a:cubicBezTo>
                      <a:pt x="2701588" y="808306"/>
                      <a:pt x="2347568" y="513519"/>
                      <a:pt x="1900886" y="415768"/>
                    </a:cubicBezTo>
                    <a:cubicBezTo>
                      <a:pt x="1101852" y="240910"/>
                      <a:pt x="308885" y="762762"/>
                      <a:pt x="129748" y="1581355"/>
                    </a:cubicBezTo>
                    <a:cubicBezTo>
                      <a:pt x="104339" y="1697460"/>
                      <a:pt x="92644" y="1813298"/>
                      <a:pt x="95053" y="1927042"/>
                    </a:cubicBezTo>
                    <a:lnTo>
                      <a:pt x="97910" y="1999727"/>
                    </a:lnTo>
                    <a:cubicBezTo>
                      <a:pt x="98463" y="2027324"/>
                      <a:pt x="100942" y="2054702"/>
                      <a:pt x="104186" y="2081906"/>
                    </a:cubicBezTo>
                    <a:lnTo>
                      <a:pt x="97658" y="2027742"/>
                    </a:lnTo>
                    <a:lnTo>
                      <a:pt x="0" y="1797410"/>
                    </a:lnTo>
                    <a:lnTo>
                      <a:pt x="13675" y="1579391"/>
                    </a:lnTo>
                    <a:lnTo>
                      <a:pt x="72076" y="1206588"/>
                    </a:lnTo>
                    <a:lnTo>
                      <a:pt x="249086" y="813208"/>
                    </a:lnTo>
                    <a:lnTo>
                      <a:pt x="699835" y="354698"/>
                    </a:lnTo>
                    <a:lnTo>
                      <a:pt x="747029" y="390891"/>
                    </a:lnTo>
                    <a:cubicBezTo>
                      <a:pt x="1114571" y="96546"/>
                      <a:pt x="1589835" y="-44447"/>
                      <a:pt x="2070027" y="12378"/>
                    </a:cubicBezTo>
                    <a:cubicBezTo>
                      <a:pt x="2659198" y="82098"/>
                      <a:pt x="3171648" y="439655"/>
                      <a:pt x="3440880" y="961297"/>
                    </a:cubicBezTo>
                    <a:close/>
                  </a:path>
                </a:pathLst>
              </a:custGeom>
              <a:solidFill>
                <a:srgbClr val="008487"/>
              </a:solidFill>
              <a:ln w="3175">
                <a:solidFill>
                  <a:schemeClr val="bg1"/>
                </a:solidFill>
                <a:bevel/>
                <a:headEnd/>
                <a:tailEnd/>
              </a:ln>
            </p:spPr>
            <p:txBody>
              <a:bodyPr anchor="ctr"/>
              <a:lstStyle/>
              <a:p>
                <a:pPr algn="ctr"/>
                <a:endParaRPr lang="zh-CN" altLang="zh-CN" sz="2000">
                  <a:solidFill>
                    <a:schemeClr val="bg1">
                      <a:lumMod val="65000"/>
                    </a:schemeClr>
                  </a:solidFill>
                  <a:latin typeface="宋体" pitchFamily="2" charset="-122"/>
                  <a:sym typeface="宋体" pitchFamily="2" charset="-122"/>
                </a:endParaRPr>
              </a:p>
            </p:txBody>
          </p:sp>
          <p:sp>
            <p:nvSpPr>
              <p:cNvPr id="6" name="空心弧 13"/>
              <p:cNvSpPr>
                <a:spLocks noChangeArrowheads="1"/>
              </p:cNvSpPr>
              <p:nvPr/>
            </p:nvSpPr>
            <p:spPr bwMode="auto">
              <a:xfrm rot="-4021425">
                <a:off x="-813486" y="813486"/>
                <a:ext cx="3768930" cy="2141958"/>
              </a:xfrm>
              <a:custGeom>
                <a:avLst/>
                <a:gdLst>
                  <a:gd name="T0" fmla="*/ 0 w 5022717"/>
                  <a:gd name="T1" fmla="*/ 0 h 2854509"/>
                  <a:gd name="T2" fmla="*/ 5022717 w 5022717"/>
                  <a:gd name="T3" fmla="*/ 2854509 h 2854509"/>
                </a:gdLst>
                <a:ahLst/>
                <a:cxnLst/>
                <a:rect l="T0" t="T1" r="T2" b="T3"/>
                <a:pathLst>
                  <a:path w="5022717" h="2854509">
                    <a:moveTo>
                      <a:pt x="5022717" y="1184507"/>
                    </a:moveTo>
                    <a:lnTo>
                      <a:pt x="4714007" y="2854509"/>
                    </a:lnTo>
                    <a:lnTo>
                      <a:pt x="3299038" y="1915323"/>
                    </a:lnTo>
                    <a:lnTo>
                      <a:pt x="3803232" y="1701552"/>
                    </a:lnTo>
                    <a:cubicBezTo>
                      <a:pt x="3562338" y="1134599"/>
                      <a:pt x="3066325" y="693643"/>
                      <a:pt x="2428573" y="554079"/>
                    </a:cubicBezTo>
                    <a:cubicBezTo>
                      <a:pt x="1363729" y="321052"/>
                      <a:pt x="306971" y="1016504"/>
                      <a:pt x="68241" y="2107414"/>
                    </a:cubicBezTo>
                    <a:cubicBezTo>
                      <a:pt x="18868" y="2333024"/>
                      <a:pt x="8351" y="2557878"/>
                      <a:pt x="34176" y="2774480"/>
                    </a:cubicBezTo>
                    <a:cubicBezTo>
                      <a:pt x="-73420" y="2148278"/>
                      <a:pt x="74250" y="1495420"/>
                      <a:pt x="460103" y="969762"/>
                    </a:cubicBezTo>
                    <a:cubicBezTo>
                      <a:pt x="966350" y="280089"/>
                      <a:pt x="1804377" y="-84044"/>
                      <a:pt x="2653981" y="16495"/>
                    </a:cubicBezTo>
                    <a:cubicBezTo>
                      <a:pt x="3480110" y="114255"/>
                      <a:pt x="4193051" y="636675"/>
                      <a:pt x="4535198" y="1391208"/>
                    </a:cubicBezTo>
                    <a:close/>
                  </a:path>
                </a:pathLst>
              </a:custGeom>
              <a:solidFill>
                <a:srgbClr val="008487"/>
              </a:solidFill>
              <a:ln w="3175">
                <a:solidFill>
                  <a:schemeClr val="bg1"/>
                </a:solidFill>
                <a:bevel/>
                <a:headEnd/>
                <a:tailEnd/>
              </a:ln>
            </p:spPr>
            <p:txBody>
              <a:bodyPr anchor="ctr"/>
              <a:lstStyle/>
              <a:p>
                <a:pPr algn="ctr"/>
                <a:endParaRPr lang="zh-CN" altLang="zh-CN" sz="2000">
                  <a:solidFill>
                    <a:schemeClr val="bg1">
                      <a:lumMod val="65000"/>
                    </a:schemeClr>
                  </a:solidFill>
                  <a:latin typeface="宋体" pitchFamily="2" charset="-122"/>
                  <a:sym typeface="宋体" pitchFamily="2" charset="-122"/>
                </a:endParaRPr>
              </a:p>
            </p:txBody>
          </p:sp>
          <p:sp>
            <p:nvSpPr>
              <p:cNvPr id="7" name="平行四边形 15"/>
              <p:cNvSpPr>
                <a:spLocks noChangeArrowheads="1"/>
              </p:cNvSpPr>
              <p:nvPr/>
            </p:nvSpPr>
            <p:spPr bwMode="auto">
              <a:xfrm flipH="1">
                <a:off x="1651395" y="89737"/>
                <a:ext cx="1320391" cy="681402"/>
              </a:xfrm>
              <a:prstGeom prst="parallelogram">
                <a:avLst>
                  <a:gd name="adj" fmla="val 148247"/>
                </a:avLst>
              </a:prstGeom>
              <a:solidFill>
                <a:srgbClr val="008487"/>
              </a:solidFill>
              <a:ln w="3175">
                <a:solidFill>
                  <a:schemeClr val="bg1"/>
                </a:solidFill>
                <a:bevel/>
                <a:headEnd/>
                <a:tailEnd/>
              </a:ln>
            </p:spPr>
            <p:txBody>
              <a:bodyPr anchor="ctr"/>
              <a:lstStyle/>
              <a:p>
                <a:pPr algn="ctr"/>
                <a:endParaRPr lang="zh-CN" altLang="zh-CN" sz="2000">
                  <a:solidFill>
                    <a:schemeClr val="bg1">
                      <a:lumMod val="65000"/>
                    </a:schemeClr>
                  </a:solidFill>
                  <a:latin typeface="宋体" pitchFamily="2" charset="-122"/>
                  <a:sym typeface="宋体" pitchFamily="2" charset="-122"/>
                </a:endParaRPr>
              </a:p>
            </p:txBody>
          </p:sp>
          <p:sp>
            <p:nvSpPr>
              <p:cNvPr id="8" name="平行四边形 16"/>
              <p:cNvSpPr>
                <a:spLocks noChangeArrowheads="1"/>
              </p:cNvSpPr>
              <p:nvPr/>
            </p:nvSpPr>
            <p:spPr bwMode="auto">
              <a:xfrm>
                <a:off x="1617329" y="771139"/>
                <a:ext cx="1352697" cy="705786"/>
              </a:xfrm>
              <a:prstGeom prst="parallelogram">
                <a:avLst>
                  <a:gd name="adj" fmla="val 148251"/>
                </a:avLst>
              </a:prstGeom>
              <a:solidFill>
                <a:srgbClr val="008487"/>
              </a:solidFill>
              <a:ln w="3175">
                <a:solidFill>
                  <a:schemeClr val="bg1"/>
                </a:solidFill>
                <a:bevel/>
                <a:headEnd/>
                <a:tailEnd/>
              </a:ln>
            </p:spPr>
            <p:txBody>
              <a:bodyPr anchor="ctr"/>
              <a:lstStyle/>
              <a:p>
                <a:pPr algn="ctr"/>
                <a:endParaRPr lang="zh-CN" altLang="zh-CN" sz="2000">
                  <a:solidFill>
                    <a:schemeClr val="bg1">
                      <a:lumMod val="65000"/>
                    </a:schemeClr>
                  </a:solidFill>
                  <a:latin typeface="宋体" pitchFamily="2" charset="-122"/>
                  <a:sym typeface="宋体" pitchFamily="2" charset="-122"/>
                </a:endParaRPr>
              </a:p>
            </p:txBody>
          </p:sp>
        </p:grpSp>
        <p:sp>
          <p:nvSpPr>
            <p:cNvPr id="4" name="TextBox 12"/>
            <p:cNvSpPr>
              <a:spLocks noChangeArrowheads="1"/>
            </p:cNvSpPr>
            <p:nvPr/>
          </p:nvSpPr>
          <p:spPr bwMode="auto">
            <a:xfrm>
              <a:off x="1602096" y="343447"/>
              <a:ext cx="667536" cy="968607"/>
            </a:xfrm>
            <a:prstGeom prst="rect">
              <a:avLst/>
            </a:prstGeom>
            <a:noFill/>
            <a:ln w="9525">
              <a:noFill/>
              <a:miter lim="800000"/>
              <a:headEnd/>
              <a:tailEnd/>
            </a:ln>
          </p:spPr>
          <p:txBody>
            <a:bodyPr wrap="none">
              <a:spAutoFit/>
            </a:bodyPr>
            <a:lstStyle/>
            <a:p>
              <a:r>
                <a:rPr lang="en-US" altLang="zh-CN" sz="3600" dirty="0">
                  <a:solidFill>
                    <a:schemeClr val="bg1"/>
                  </a:solidFill>
                  <a:latin typeface="Dotum" pitchFamily="34" charset="-127"/>
                  <a:ea typeface="Dotum" pitchFamily="34" charset="-127"/>
                </a:rPr>
                <a:t>A</a:t>
              </a:r>
              <a:endParaRPr lang="zh-CN" altLang="en-US" sz="3600" dirty="0">
                <a:solidFill>
                  <a:schemeClr val="bg1"/>
                </a:solidFill>
                <a:latin typeface="Dotum" pitchFamily="34" charset="-127"/>
                <a:ea typeface="Dotum" pitchFamily="34" charset="-127"/>
              </a:endParaRPr>
            </a:p>
          </p:txBody>
        </p:sp>
      </p:grpSp>
      <p:grpSp>
        <p:nvGrpSpPr>
          <p:cNvPr id="9" name="组合 17"/>
          <p:cNvGrpSpPr>
            <a:grpSpLocks/>
          </p:cNvGrpSpPr>
          <p:nvPr/>
        </p:nvGrpSpPr>
        <p:grpSpPr bwMode="auto">
          <a:xfrm>
            <a:off x="3935740" y="1926107"/>
            <a:ext cx="2192292" cy="2514174"/>
            <a:chOff x="0" y="0"/>
            <a:chExt cx="2421086" cy="3069287"/>
          </a:xfrm>
          <a:solidFill>
            <a:srgbClr val="F83003"/>
          </a:solidFill>
        </p:grpSpPr>
        <p:sp>
          <p:nvSpPr>
            <p:cNvPr id="10" name="空心弧 13"/>
            <p:cNvSpPr>
              <a:spLocks noChangeArrowheads="1"/>
            </p:cNvSpPr>
            <p:nvPr/>
          </p:nvSpPr>
          <p:spPr bwMode="auto">
            <a:xfrm rot="6778576">
              <a:off x="262282" y="783976"/>
              <a:ext cx="2788517" cy="1316991"/>
            </a:xfrm>
            <a:custGeom>
              <a:avLst/>
              <a:gdLst>
                <a:gd name="T0" fmla="*/ 0 w 2788517"/>
                <a:gd name="T1" fmla="*/ 0 h 1316991"/>
                <a:gd name="T2" fmla="*/ 2788517 w 2788517"/>
                <a:gd name="T3" fmla="*/ 1316991 h 1316991"/>
              </a:gdLst>
              <a:ahLst/>
              <a:cxnLst/>
              <a:rect l="T0" t="T1" r="T2" b="T3"/>
              <a:pathLst>
                <a:path w="2788517" h="1316991">
                  <a:moveTo>
                    <a:pt x="0" y="1261585"/>
                  </a:moveTo>
                  <a:lnTo>
                    <a:pt x="43621" y="983125"/>
                  </a:lnTo>
                  <a:lnTo>
                    <a:pt x="187849" y="662600"/>
                  </a:lnTo>
                  <a:lnTo>
                    <a:pt x="555118" y="289007"/>
                  </a:lnTo>
                  <a:lnTo>
                    <a:pt x="593572" y="318497"/>
                  </a:lnTo>
                  <a:cubicBezTo>
                    <a:pt x="893044" y="78665"/>
                    <a:pt x="1280289" y="-36215"/>
                    <a:pt x="1671548" y="10085"/>
                  </a:cubicBezTo>
                  <a:cubicBezTo>
                    <a:pt x="2151604" y="66893"/>
                    <a:pt x="2569147" y="358230"/>
                    <a:pt x="2788517" y="783263"/>
                  </a:cubicBezTo>
                  <a:lnTo>
                    <a:pt x="2340919" y="973039"/>
                  </a:lnTo>
                  <a:cubicBezTo>
                    <a:pt x="2186143" y="658606"/>
                    <a:pt x="1897688" y="418414"/>
                    <a:pt x="1533733" y="338767"/>
                  </a:cubicBezTo>
                  <a:cubicBezTo>
                    <a:pt x="882681" y="196293"/>
                    <a:pt x="236573" y="621497"/>
                    <a:pt x="90612" y="1288485"/>
                  </a:cubicBezTo>
                  <a:lnTo>
                    <a:pt x="86054" y="1316991"/>
                  </a:lnTo>
                  <a:close/>
                </a:path>
              </a:pathLst>
            </a:custGeom>
            <a:grpFill/>
            <a:ln w="3175">
              <a:solidFill>
                <a:schemeClr val="bg1"/>
              </a:solidFill>
              <a:bevel/>
              <a:headEnd/>
              <a:tailEnd/>
            </a:ln>
          </p:spPr>
          <p:txBody>
            <a:bodyPr anchor="ctr"/>
            <a:lstStyle/>
            <a:p>
              <a:pPr algn="ctr"/>
              <a:endParaRPr lang="zh-CN" altLang="zh-CN" sz="2000">
                <a:solidFill>
                  <a:schemeClr val="bg1">
                    <a:lumMod val="65000"/>
                  </a:schemeClr>
                </a:solidFill>
                <a:latin typeface="宋体" pitchFamily="2" charset="-122"/>
                <a:sym typeface="宋体" pitchFamily="2" charset="-122"/>
              </a:endParaRPr>
            </a:p>
          </p:txBody>
        </p:sp>
        <p:sp>
          <p:nvSpPr>
            <p:cNvPr id="11" name="空心弧 13"/>
            <p:cNvSpPr>
              <a:spLocks noChangeArrowheads="1"/>
            </p:cNvSpPr>
            <p:nvPr/>
          </p:nvSpPr>
          <p:spPr bwMode="auto">
            <a:xfrm rot="6778576">
              <a:off x="13811" y="662012"/>
              <a:ext cx="3069287" cy="1745263"/>
            </a:xfrm>
            <a:custGeom>
              <a:avLst/>
              <a:gdLst>
                <a:gd name="T0" fmla="*/ 0 w 3069287"/>
                <a:gd name="T1" fmla="*/ 0 h 1745263"/>
                <a:gd name="T2" fmla="*/ 3069287 w 3069287"/>
                <a:gd name="T3" fmla="*/ 1745263 h 1745263"/>
              </a:gdLst>
              <a:ahLst/>
              <a:cxnLst/>
              <a:rect l="T0" t="T1" r="T2" b="T3"/>
              <a:pathLst>
                <a:path w="3069287" h="1745263">
                  <a:moveTo>
                    <a:pt x="157" y="1464603"/>
                  </a:moveTo>
                  <a:cubicBezTo>
                    <a:pt x="-4415" y="1156390"/>
                    <a:pt x="91112" y="849810"/>
                    <a:pt x="279680" y="592918"/>
                  </a:cubicBezTo>
                  <a:cubicBezTo>
                    <a:pt x="589203" y="171248"/>
                    <a:pt x="1101577" y="-51385"/>
                    <a:pt x="1621029" y="10085"/>
                  </a:cubicBezTo>
                  <a:cubicBezTo>
                    <a:pt x="2126129" y="69856"/>
                    <a:pt x="2562025" y="389266"/>
                    <a:pt x="2771215" y="850593"/>
                  </a:cubicBezTo>
                  <a:lnTo>
                    <a:pt x="3069287" y="724214"/>
                  </a:lnTo>
                  <a:lnTo>
                    <a:pt x="2880540" y="1745263"/>
                  </a:lnTo>
                  <a:lnTo>
                    <a:pt x="2015420" y="1171039"/>
                  </a:lnTo>
                  <a:lnTo>
                    <a:pt x="2323687" y="1040338"/>
                  </a:lnTo>
                  <a:cubicBezTo>
                    <a:pt x="2176403" y="693700"/>
                    <a:pt x="1873138" y="424097"/>
                    <a:pt x="1483213" y="338767"/>
                  </a:cubicBezTo>
                  <a:cubicBezTo>
                    <a:pt x="832162" y="196293"/>
                    <a:pt x="186055" y="621496"/>
                    <a:pt x="40094" y="1288485"/>
                  </a:cubicBezTo>
                  <a:cubicBezTo>
                    <a:pt x="30695" y="1331434"/>
                    <a:pt x="23599" y="1374338"/>
                    <a:pt x="19551" y="1417149"/>
                  </a:cubicBezTo>
                  <a:lnTo>
                    <a:pt x="10745" y="1411479"/>
                  </a:lnTo>
                  <a:close/>
                </a:path>
              </a:pathLst>
            </a:custGeom>
            <a:grpFill/>
            <a:ln w="3175">
              <a:solidFill>
                <a:schemeClr val="bg1"/>
              </a:solidFill>
              <a:bevel/>
              <a:headEnd/>
              <a:tailEnd/>
            </a:ln>
          </p:spPr>
          <p:txBody>
            <a:bodyPr anchor="ctr"/>
            <a:lstStyle/>
            <a:p>
              <a:pPr algn="ctr"/>
              <a:endParaRPr lang="zh-CN" altLang="zh-CN" sz="2000">
                <a:solidFill>
                  <a:schemeClr val="bg1">
                    <a:lumMod val="65000"/>
                  </a:schemeClr>
                </a:solidFill>
                <a:latin typeface="宋体" pitchFamily="2" charset="-122"/>
                <a:sym typeface="宋体" pitchFamily="2" charset="-122"/>
              </a:endParaRPr>
            </a:p>
          </p:txBody>
        </p:sp>
        <p:sp>
          <p:nvSpPr>
            <p:cNvPr id="12" name="平行四边形 20"/>
            <p:cNvSpPr>
              <a:spLocks noChangeArrowheads="1"/>
            </p:cNvSpPr>
            <p:nvPr/>
          </p:nvSpPr>
          <p:spPr bwMode="auto">
            <a:xfrm rot="10800000" flipH="1">
              <a:off x="0" y="2441028"/>
              <a:ext cx="1075852" cy="555205"/>
            </a:xfrm>
            <a:prstGeom prst="parallelogram">
              <a:avLst>
                <a:gd name="adj" fmla="val 148247"/>
              </a:avLst>
            </a:prstGeom>
            <a:grpFill/>
            <a:ln w="3175">
              <a:solidFill>
                <a:schemeClr val="bg1"/>
              </a:solidFill>
              <a:bevel/>
              <a:headEnd/>
              <a:tailEnd/>
            </a:ln>
          </p:spPr>
          <p:txBody>
            <a:bodyPr anchor="ctr"/>
            <a:lstStyle/>
            <a:p>
              <a:pPr algn="ctr"/>
              <a:endParaRPr lang="zh-CN" altLang="zh-CN" sz="2000">
                <a:solidFill>
                  <a:schemeClr val="bg1">
                    <a:lumMod val="65000"/>
                  </a:schemeClr>
                </a:solidFill>
                <a:latin typeface="宋体" pitchFamily="2" charset="-122"/>
                <a:sym typeface="宋体" pitchFamily="2" charset="-122"/>
              </a:endParaRPr>
            </a:p>
          </p:txBody>
        </p:sp>
        <p:sp>
          <p:nvSpPr>
            <p:cNvPr id="13" name="平行四边形 21"/>
            <p:cNvSpPr>
              <a:spLocks noChangeArrowheads="1"/>
            </p:cNvSpPr>
            <p:nvPr/>
          </p:nvSpPr>
          <p:spPr bwMode="auto">
            <a:xfrm rot="10800000">
              <a:off x="1435" y="1865955"/>
              <a:ext cx="1102175" cy="575073"/>
            </a:xfrm>
            <a:prstGeom prst="parallelogram">
              <a:avLst>
                <a:gd name="adj" fmla="val 148251"/>
              </a:avLst>
            </a:prstGeom>
            <a:grpFill/>
            <a:ln w="3175">
              <a:solidFill>
                <a:schemeClr val="bg1"/>
              </a:solidFill>
              <a:bevel/>
              <a:headEnd/>
              <a:tailEnd/>
            </a:ln>
          </p:spPr>
          <p:txBody>
            <a:bodyPr anchor="ctr"/>
            <a:lstStyle/>
            <a:p>
              <a:pPr algn="ctr"/>
              <a:endParaRPr lang="zh-CN" altLang="zh-CN" sz="2000">
                <a:solidFill>
                  <a:schemeClr val="bg1">
                    <a:lumMod val="65000"/>
                  </a:schemeClr>
                </a:solidFill>
                <a:latin typeface="宋体" pitchFamily="2" charset="-122"/>
                <a:sym typeface="宋体" pitchFamily="2" charset="-122"/>
              </a:endParaRPr>
            </a:p>
          </p:txBody>
        </p:sp>
        <p:sp>
          <p:nvSpPr>
            <p:cNvPr id="14" name="TextBox 22"/>
            <p:cNvSpPr>
              <a:spLocks noChangeArrowheads="1"/>
            </p:cNvSpPr>
            <p:nvPr/>
          </p:nvSpPr>
          <p:spPr bwMode="auto">
            <a:xfrm>
              <a:off x="658614" y="2079521"/>
              <a:ext cx="550917" cy="789037"/>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3600" dirty="0">
                  <a:solidFill>
                    <a:schemeClr val="bg1"/>
                  </a:solidFill>
                  <a:latin typeface="Dotum" pitchFamily="34" charset="-127"/>
                  <a:ea typeface="Dotum" pitchFamily="34" charset="-127"/>
                </a:rPr>
                <a:t>B</a:t>
              </a:r>
              <a:endParaRPr lang="zh-CN" altLang="en-US" sz="3600" dirty="0">
                <a:solidFill>
                  <a:schemeClr val="bg1"/>
                </a:solidFill>
                <a:latin typeface="Dotum" pitchFamily="34" charset="-127"/>
                <a:ea typeface="Dotum" pitchFamily="34" charset="-127"/>
              </a:endParaRPr>
            </a:p>
          </p:txBody>
        </p:sp>
      </p:grpSp>
      <p:grpSp>
        <p:nvGrpSpPr>
          <p:cNvPr id="15" name="组合 23"/>
          <p:cNvGrpSpPr>
            <a:grpSpLocks/>
          </p:cNvGrpSpPr>
          <p:nvPr/>
        </p:nvGrpSpPr>
        <p:grpSpPr bwMode="auto">
          <a:xfrm>
            <a:off x="3963053" y="2526700"/>
            <a:ext cx="1440445" cy="807972"/>
            <a:chOff x="0" y="0"/>
            <a:chExt cx="1591518" cy="986285"/>
          </a:xfrm>
        </p:grpSpPr>
        <p:sp>
          <p:nvSpPr>
            <p:cNvPr id="16" name="TextBox 11"/>
            <p:cNvSpPr>
              <a:spLocks noChangeArrowheads="1"/>
            </p:cNvSpPr>
            <p:nvPr/>
          </p:nvSpPr>
          <p:spPr bwMode="auto">
            <a:xfrm flipH="1">
              <a:off x="169584" y="420682"/>
              <a:ext cx="1252352" cy="338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r>
                <a:rPr lang="zh-CN" altLang="en-US" sz="1200">
                  <a:solidFill>
                    <a:schemeClr val="bg1">
                      <a:lumMod val="65000"/>
                    </a:schemeClr>
                  </a:solidFill>
                  <a:latin typeface="微软雅黑" pitchFamily="34" charset="-122"/>
                  <a:ea typeface="微软雅黑" pitchFamily="34" charset="-122"/>
                  <a:sym typeface="微软雅黑" pitchFamily="34" charset="-122"/>
                </a:rPr>
                <a:t>点击添加文本    </a:t>
              </a:r>
              <a:endParaRPr lang="en-US" sz="1200">
                <a:solidFill>
                  <a:schemeClr val="bg1">
                    <a:lumMod val="65000"/>
                  </a:schemeClr>
                </a:solidFill>
                <a:latin typeface="微软雅黑" pitchFamily="34" charset="-122"/>
                <a:ea typeface="微软雅黑" pitchFamily="34" charset="-122"/>
                <a:sym typeface="微软雅黑" pitchFamily="34" charset="-122"/>
              </a:endParaRPr>
            </a:p>
          </p:txBody>
        </p:sp>
        <p:sp>
          <p:nvSpPr>
            <p:cNvPr id="17" name="TextBox 11"/>
            <p:cNvSpPr>
              <a:spLocks noChangeArrowheads="1"/>
            </p:cNvSpPr>
            <p:nvPr/>
          </p:nvSpPr>
          <p:spPr bwMode="auto">
            <a:xfrm flipH="1">
              <a:off x="0" y="0"/>
              <a:ext cx="1591518" cy="413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r>
                <a:rPr lang="zh-CN" altLang="en-US" sz="1600" b="1">
                  <a:solidFill>
                    <a:schemeClr val="bg1">
                      <a:lumMod val="65000"/>
                    </a:schemeClr>
                  </a:solidFill>
                  <a:latin typeface="微软雅黑" pitchFamily="34" charset="-122"/>
                  <a:ea typeface="微软雅黑" pitchFamily="34" charset="-122"/>
                  <a:sym typeface="微软雅黑" pitchFamily="34" charset="-122"/>
                </a:rPr>
                <a:t>点击添加标题    </a:t>
              </a:r>
              <a:endParaRPr lang="en-US" sz="1600" b="1">
                <a:solidFill>
                  <a:schemeClr val="bg1">
                    <a:lumMod val="65000"/>
                  </a:schemeClr>
                </a:solidFill>
                <a:latin typeface="微软雅黑" pitchFamily="34" charset="-122"/>
                <a:ea typeface="微软雅黑" pitchFamily="34" charset="-122"/>
                <a:sym typeface="微软雅黑" pitchFamily="34" charset="-122"/>
              </a:endParaRPr>
            </a:p>
          </p:txBody>
        </p:sp>
        <p:sp>
          <p:nvSpPr>
            <p:cNvPr id="18" name="TextBox 11"/>
            <p:cNvSpPr>
              <a:spLocks noChangeArrowheads="1"/>
            </p:cNvSpPr>
            <p:nvPr/>
          </p:nvSpPr>
          <p:spPr bwMode="auto">
            <a:xfrm flipH="1">
              <a:off x="169584" y="648154"/>
              <a:ext cx="1252352" cy="338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r>
                <a:rPr lang="zh-CN" altLang="en-US" sz="1200">
                  <a:solidFill>
                    <a:schemeClr val="bg1">
                      <a:lumMod val="65000"/>
                    </a:schemeClr>
                  </a:solidFill>
                  <a:latin typeface="微软雅黑" pitchFamily="34" charset="-122"/>
                  <a:ea typeface="微软雅黑" pitchFamily="34" charset="-122"/>
                  <a:sym typeface="微软雅黑" pitchFamily="34" charset="-122"/>
                </a:rPr>
                <a:t>点击添加文本    </a:t>
              </a:r>
              <a:endParaRPr lang="en-US" sz="1200">
                <a:solidFill>
                  <a:schemeClr val="bg1">
                    <a:lumMod val="65000"/>
                  </a:schemeClr>
                </a:solidFill>
                <a:latin typeface="微软雅黑" pitchFamily="34" charset="-122"/>
                <a:ea typeface="微软雅黑" pitchFamily="34" charset="-122"/>
                <a:sym typeface="微软雅黑" pitchFamily="34" charset="-122"/>
              </a:endParaRPr>
            </a:p>
          </p:txBody>
        </p:sp>
      </p:grpSp>
      <p:grpSp>
        <p:nvGrpSpPr>
          <p:cNvPr id="19" name="组合 27"/>
          <p:cNvGrpSpPr>
            <a:grpSpLocks/>
          </p:cNvGrpSpPr>
          <p:nvPr/>
        </p:nvGrpSpPr>
        <p:grpSpPr bwMode="auto">
          <a:xfrm>
            <a:off x="899592" y="1275606"/>
            <a:ext cx="2229670" cy="1288236"/>
            <a:chOff x="0" y="-97445"/>
            <a:chExt cx="2461115" cy="1572963"/>
          </a:xfrm>
        </p:grpSpPr>
        <p:sp>
          <p:nvSpPr>
            <p:cNvPr id="20" name="TextBox 11"/>
            <p:cNvSpPr>
              <a:spLocks noChangeArrowheads="1"/>
            </p:cNvSpPr>
            <p:nvPr/>
          </p:nvSpPr>
          <p:spPr bwMode="auto">
            <a:xfrm flipH="1">
              <a:off x="90144" y="667256"/>
              <a:ext cx="1252352" cy="3382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r>
                <a:rPr lang="zh-CN" altLang="en-US" sz="1200" dirty="0">
                  <a:solidFill>
                    <a:schemeClr val="bg1">
                      <a:lumMod val="65000"/>
                    </a:schemeClr>
                  </a:solidFill>
                  <a:latin typeface="微软雅黑" pitchFamily="34" charset="-122"/>
                  <a:ea typeface="微软雅黑" pitchFamily="34" charset="-122"/>
                  <a:sym typeface="微软雅黑" pitchFamily="34" charset="-122"/>
                </a:rPr>
                <a:t>点击添加文本    </a:t>
              </a:r>
              <a:endParaRPr lang="en-US" sz="1200" dirty="0">
                <a:solidFill>
                  <a:schemeClr val="bg1">
                    <a:lumMod val="65000"/>
                  </a:schemeClr>
                </a:solidFill>
                <a:latin typeface="微软雅黑" pitchFamily="34" charset="-122"/>
                <a:ea typeface="微软雅黑" pitchFamily="34" charset="-122"/>
                <a:sym typeface="微软雅黑" pitchFamily="34" charset="-122"/>
              </a:endParaRPr>
            </a:p>
          </p:txBody>
        </p:sp>
        <p:sp>
          <p:nvSpPr>
            <p:cNvPr id="21" name="TextBox 11"/>
            <p:cNvSpPr>
              <a:spLocks noChangeArrowheads="1"/>
            </p:cNvSpPr>
            <p:nvPr/>
          </p:nvSpPr>
          <p:spPr bwMode="auto">
            <a:xfrm flipH="1">
              <a:off x="413004" y="216024"/>
              <a:ext cx="1591519" cy="4133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r>
                <a:rPr lang="zh-CN" altLang="en-US" sz="1600" b="1">
                  <a:solidFill>
                    <a:schemeClr val="bg1">
                      <a:lumMod val="65000"/>
                    </a:schemeClr>
                  </a:solidFill>
                  <a:latin typeface="微软雅黑" pitchFamily="34" charset="-122"/>
                  <a:ea typeface="微软雅黑" pitchFamily="34" charset="-122"/>
                  <a:sym typeface="微软雅黑" pitchFamily="34" charset="-122"/>
                </a:rPr>
                <a:t>点击添加标题    </a:t>
              </a:r>
              <a:endParaRPr lang="en-US" sz="1600" b="1">
                <a:solidFill>
                  <a:schemeClr val="bg1">
                    <a:lumMod val="65000"/>
                  </a:schemeClr>
                </a:solidFill>
                <a:latin typeface="微软雅黑" pitchFamily="34" charset="-122"/>
                <a:ea typeface="微软雅黑" pitchFamily="34" charset="-122"/>
                <a:sym typeface="微软雅黑" pitchFamily="34" charset="-122"/>
              </a:endParaRPr>
            </a:p>
          </p:txBody>
        </p:sp>
        <p:sp>
          <p:nvSpPr>
            <p:cNvPr id="22" name="TextBox 11"/>
            <p:cNvSpPr>
              <a:spLocks noChangeArrowheads="1"/>
            </p:cNvSpPr>
            <p:nvPr/>
          </p:nvSpPr>
          <p:spPr bwMode="auto">
            <a:xfrm flipH="1">
              <a:off x="90144" y="894728"/>
              <a:ext cx="1252352" cy="3382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r>
                <a:rPr lang="zh-CN" altLang="en-US" sz="1200">
                  <a:solidFill>
                    <a:schemeClr val="bg1">
                      <a:lumMod val="65000"/>
                    </a:schemeClr>
                  </a:solidFill>
                  <a:latin typeface="微软雅黑" pitchFamily="34" charset="-122"/>
                  <a:ea typeface="微软雅黑" pitchFamily="34" charset="-122"/>
                  <a:sym typeface="微软雅黑" pitchFamily="34" charset="-122"/>
                </a:rPr>
                <a:t>点击添加文本    </a:t>
              </a:r>
              <a:endParaRPr lang="en-US" sz="1200">
                <a:solidFill>
                  <a:schemeClr val="bg1">
                    <a:lumMod val="65000"/>
                  </a:schemeClr>
                </a:solidFill>
                <a:latin typeface="微软雅黑" pitchFamily="34" charset="-122"/>
                <a:ea typeface="微软雅黑" pitchFamily="34" charset="-122"/>
                <a:sym typeface="微软雅黑" pitchFamily="34" charset="-122"/>
              </a:endParaRPr>
            </a:p>
          </p:txBody>
        </p:sp>
        <p:sp>
          <p:nvSpPr>
            <p:cNvPr id="23" name="TextBox 11"/>
            <p:cNvSpPr>
              <a:spLocks noChangeArrowheads="1"/>
            </p:cNvSpPr>
            <p:nvPr/>
          </p:nvSpPr>
          <p:spPr bwMode="auto">
            <a:xfrm flipH="1">
              <a:off x="90144" y="1137296"/>
              <a:ext cx="1252352" cy="3382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r>
                <a:rPr lang="zh-CN" altLang="en-US" sz="1200">
                  <a:solidFill>
                    <a:schemeClr val="bg1">
                      <a:lumMod val="65000"/>
                    </a:schemeClr>
                  </a:solidFill>
                  <a:latin typeface="微软雅黑" pitchFamily="34" charset="-122"/>
                  <a:ea typeface="微软雅黑" pitchFamily="34" charset="-122"/>
                  <a:sym typeface="微软雅黑" pitchFamily="34" charset="-122"/>
                </a:rPr>
                <a:t>点击添加文本    </a:t>
              </a:r>
              <a:endParaRPr lang="en-US" sz="1200">
                <a:solidFill>
                  <a:schemeClr val="bg1">
                    <a:lumMod val="65000"/>
                  </a:schemeClr>
                </a:solidFill>
                <a:latin typeface="微软雅黑" pitchFamily="34" charset="-122"/>
                <a:ea typeface="微软雅黑" pitchFamily="34" charset="-122"/>
                <a:sym typeface="微软雅黑" pitchFamily="34" charset="-122"/>
              </a:endParaRPr>
            </a:p>
          </p:txBody>
        </p:sp>
        <p:sp>
          <p:nvSpPr>
            <p:cNvPr id="24" name="TextBox 32"/>
            <p:cNvSpPr>
              <a:spLocks noChangeArrowheads="1"/>
            </p:cNvSpPr>
            <p:nvPr/>
          </p:nvSpPr>
          <p:spPr bwMode="auto">
            <a:xfrm>
              <a:off x="0" y="-97445"/>
              <a:ext cx="543560" cy="789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3600" dirty="0">
                  <a:solidFill>
                    <a:schemeClr val="bg1">
                      <a:lumMod val="65000"/>
                    </a:schemeClr>
                  </a:solidFill>
                  <a:latin typeface="Dotum" pitchFamily="34" charset="-127"/>
                  <a:ea typeface="Dotum" pitchFamily="34" charset="-127"/>
                </a:rPr>
                <a:t>A</a:t>
              </a:r>
              <a:endParaRPr lang="zh-CN" altLang="en-US" sz="3600" dirty="0">
                <a:solidFill>
                  <a:schemeClr val="bg1">
                    <a:lumMod val="65000"/>
                  </a:schemeClr>
                </a:solidFill>
                <a:latin typeface="Dotum" pitchFamily="34" charset="-127"/>
                <a:ea typeface="Dotum" pitchFamily="34" charset="-127"/>
              </a:endParaRPr>
            </a:p>
          </p:txBody>
        </p:sp>
        <p:sp>
          <p:nvSpPr>
            <p:cNvPr id="26" name="TextBox 11"/>
            <p:cNvSpPr>
              <a:spLocks noChangeArrowheads="1"/>
            </p:cNvSpPr>
            <p:nvPr/>
          </p:nvSpPr>
          <p:spPr bwMode="auto">
            <a:xfrm flipH="1">
              <a:off x="1208763" y="667257"/>
              <a:ext cx="1252352" cy="3382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r>
                <a:rPr lang="zh-CN" altLang="en-US" sz="1200">
                  <a:solidFill>
                    <a:schemeClr val="bg1">
                      <a:lumMod val="65000"/>
                    </a:schemeClr>
                  </a:solidFill>
                  <a:latin typeface="微软雅黑" pitchFamily="34" charset="-122"/>
                  <a:ea typeface="微软雅黑" pitchFamily="34" charset="-122"/>
                  <a:sym typeface="微软雅黑" pitchFamily="34" charset="-122"/>
                </a:rPr>
                <a:t>点击添加文本    </a:t>
              </a:r>
              <a:endParaRPr lang="en-US" sz="1200">
                <a:solidFill>
                  <a:schemeClr val="bg1">
                    <a:lumMod val="65000"/>
                  </a:schemeClr>
                </a:solidFill>
                <a:latin typeface="微软雅黑" pitchFamily="34" charset="-122"/>
                <a:ea typeface="微软雅黑" pitchFamily="34" charset="-122"/>
                <a:sym typeface="微软雅黑" pitchFamily="34" charset="-122"/>
              </a:endParaRPr>
            </a:p>
          </p:txBody>
        </p:sp>
        <p:sp>
          <p:nvSpPr>
            <p:cNvPr id="27" name="TextBox 11"/>
            <p:cNvSpPr>
              <a:spLocks noChangeArrowheads="1"/>
            </p:cNvSpPr>
            <p:nvPr/>
          </p:nvSpPr>
          <p:spPr bwMode="auto">
            <a:xfrm flipH="1">
              <a:off x="1208763" y="894729"/>
              <a:ext cx="1252352" cy="3382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r>
                <a:rPr lang="zh-CN" altLang="en-US" sz="1200" dirty="0">
                  <a:solidFill>
                    <a:schemeClr val="bg1">
                      <a:lumMod val="65000"/>
                    </a:schemeClr>
                  </a:solidFill>
                  <a:latin typeface="微软雅黑" pitchFamily="34" charset="-122"/>
                  <a:ea typeface="微软雅黑" pitchFamily="34" charset="-122"/>
                  <a:sym typeface="微软雅黑" pitchFamily="34" charset="-122"/>
                </a:rPr>
                <a:t>点击添加文本    </a:t>
              </a:r>
              <a:endParaRPr lang="en-US" sz="1200" dirty="0">
                <a:solidFill>
                  <a:schemeClr val="bg1">
                    <a:lumMod val="65000"/>
                  </a:schemeClr>
                </a:solidFill>
                <a:latin typeface="微软雅黑" pitchFamily="34" charset="-122"/>
                <a:ea typeface="微软雅黑" pitchFamily="34" charset="-122"/>
                <a:sym typeface="微软雅黑" pitchFamily="34" charset="-122"/>
              </a:endParaRPr>
            </a:p>
          </p:txBody>
        </p:sp>
        <p:sp>
          <p:nvSpPr>
            <p:cNvPr id="28" name="TextBox 11"/>
            <p:cNvSpPr>
              <a:spLocks noChangeArrowheads="1"/>
            </p:cNvSpPr>
            <p:nvPr/>
          </p:nvSpPr>
          <p:spPr bwMode="auto">
            <a:xfrm flipH="1">
              <a:off x="1208763" y="1137296"/>
              <a:ext cx="1252352" cy="3382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r>
                <a:rPr lang="zh-CN" altLang="en-US" sz="1200">
                  <a:solidFill>
                    <a:schemeClr val="bg1">
                      <a:lumMod val="65000"/>
                    </a:schemeClr>
                  </a:solidFill>
                  <a:latin typeface="微软雅黑" pitchFamily="34" charset="-122"/>
                  <a:ea typeface="微软雅黑" pitchFamily="34" charset="-122"/>
                  <a:sym typeface="微软雅黑" pitchFamily="34" charset="-122"/>
                </a:rPr>
                <a:t>点击添加文本    </a:t>
              </a:r>
              <a:endParaRPr lang="en-US" sz="1200">
                <a:solidFill>
                  <a:schemeClr val="bg1">
                    <a:lumMod val="65000"/>
                  </a:schemeClr>
                </a:solidFill>
                <a:latin typeface="微软雅黑" pitchFamily="34" charset="-122"/>
                <a:ea typeface="微软雅黑" pitchFamily="34" charset="-122"/>
                <a:sym typeface="微软雅黑" pitchFamily="34" charset="-122"/>
              </a:endParaRPr>
            </a:p>
          </p:txBody>
        </p:sp>
      </p:grpSp>
      <p:grpSp>
        <p:nvGrpSpPr>
          <p:cNvPr id="29" name="组合 37"/>
          <p:cNvGrpSpPr>
            <a:grpSpLocks/>
          </p:cNvGrpSpPr>
          <p:nvPr/>
        </p:nvGrpSpPr>
        <p:grpSpPr bwMode="auto">
          <a:xfrm>
            <a:off x="6388232" y="3075806"/>
            <a:ext cx="2229670" cy="1279579"/>
            <a:chOff x="0" y="-50206"/>
            <a:chExt cx="2461115" cy="1563504"/>
          </a:xfrm>
        </p:grpSpPr>
        <p:sp>
          <p:nvSpPr>
            <p:cNvPr id="30" name="TextBox 11"/>
            <p:cNvSpPr>
              <a:spLocks noChangeArrowheads="1"/>
            </p:cNvSpPr>
            <p:nvPr/>
          </p:nvSpPr>
          <p:spPr bwMode="auto">
            <a:xfrm flipH="1">
              <a:off x="90144" y="704797"/>
              <a:ext cx="1252352" cy="33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r>
                <a:rPr lang="zh-CN" altLang="en-US" sz="1200">
                  <a:solidFill>
                    <a:schemeClr val="bg1">
                      <a:lumMod val="65000"/>
                    </a:schemeClr>
                  </a:solidFill>
                  <a:latin typeface="微软雅黑" pitchFamily="34" charset="-122"/>
                  <a:ea typeface="微软雅黑" pitchFamily="34" charset="-122"/>
                  <a:sym typeface="微软雅黑" pitchFamily="34" charset="-122"/>
                </a:rPr>
                <a:t>点击添加文本    </a:t>
              </a:r>
              <a:endParaRPr lang="en-US" sz="1200">
                <a:solidFill>
                  <a:schemeClr val="bg1">
                    <a:lumMod val="65000"/>
                  </a:schemeClr>
                </a:solidFill>
                <a:latin typeface="微软雅黑" pitchFamily="34" charset="-122"/>
                <a:ea typeface="微软雅黑" pitchFamily="34" charset="-122"/>
                <a:sym typeface="微软雅黑" pitchFamily="34" charset="-122"/>
              </a:endParaRPr>
            </a:p>
          </p:txBody>
        </p:sp>
        <p:sp>
          <p:nvSpPr>
            <p:cNvPr id="31" name="TextBox 11"/>
            <p:cNvSpPr>
              <a:spLocks noChangeArrowheads="1"/>
            </p:cNvSpPr>
            <p:nvPr/>
          </p:nvSpPr>
          <p:spPr bwMode="auto">
            <a:xfrm flipH="1">
              <a:off x="413004" y="216025"/>
              <a:ext cx="1591519" cy="413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r>
                <a:rPr lang="zh-CN" altLang="en-US" sz="1600" b="1">
                  <a:solidFill>
                    <a:schemeClr val="bg1">
                      <a:lumMod val="65000"/>
                    </a:schemeClr>
                  </a:solidFill>
                  <a:latin typeface="微软雅黑" pitchFamily="34" charset="-122"/>
                  <a:ea typeface="微软雅黑" pitchFamily="34" charset="-122"/>
                  <a:sym typeface="微软雅黑" pitchFamily="34" charset="-122"/>
                </a:rPr>
                <a:t>点击添加标题    </a:t>
              </a:r>
              <a:endParaRPr lang="en-US" sz="1600" b="1">
                <a:solidFill>
                  <a:schemeClr val="bg1">
                    <a:lumMod val="65000"/>
                  </a:schemeClr>
                </a:solidFill>
                <a:latin typeface="微软雅黑" pitchFamily="34" charset="-122"/>
                <a:ea typeface="微软雅黑" pitchFamily="34" charset="-122"/>
                <a:sym typeface="微软雅黑" pitchFamily="34" charset="-122"/>
              </a:endParaRPr>
            </a:p>
          </p:txBody>
        </p:sp>
        <p:sp>
          <p:nvSpPr>
            <p:cNvPr id="32" name="TextBox 11"/>
            <p:cNvSpPr>
              <a:spLocks noChangeArrowheads="1"/>
            </p:cNvSpPr>
            <p:nvPr/>
          </p:nvSpPr>
          <p:spPr bwMode="auto">
            <a:xfrm flipH="1">
              <a:off x="90144" y="932269"/>
              <a:ext cx="1252352" cy="33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r>
                <a:rPr lang="zh-CN" altLang="en-US" sz="1200">
                  <a:solidFill>
                    <a:schemeClr val="bg1">
                      <a:lumMod val="65000"/>
                    </a:schemeClr>
                  </a:solidFill>
                  <a:latin typeface="微软雅黑" pitchFamily="34" charset="-122"/>
                  <a:ea typeface="微软雅黑" pitchFamily="34" charset="-122"/>
                  <a:sym typeface="微软雅黑" pitchFamily="34" charset="-122"/>
                </a:rPr>
                <a:t>点击添加文本    </a:t>
              </a:r>
              <a:endParaRPr lang="en-US" sz="1200">
                <a:solidFill>
                  <a:schemeClr val="bg1">
                    <a:lumMod val="65000"/>
                  </a:schemeClr>
                </a:solidFill>
                <a:latin typeface="微软雅黑" pitchFamily="34" charset="-122"/>
                <a:ea typeface="微软雅黑" pitchFamily="34" charset="-122"/>
                <a:sym typeface="微软雅黑" pitchFamily="34" charset="-122"/>
              </a:endParaRPr>
            </a:p>
          </p:txBody>
        </p:sp>
        <p:sp>
          <p:nvSpPr>
            <p:cNvPr id="33" name="TextBox 11"/>
            <p:cNvSpPr>
              <a:spLocks noChangeArrowheads="1"/>
            </p:cNvSpPr>
            <p:nvPr/>
          </p:nvSpPr>
          <p:spPr bwMode="auto">
            <a:xfrm flipH="1">
              <a:off x="90144" y="1174836"/>
              <a:ext cx="1252352" cy="33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r>
                <a:rPr lang="zh-CN" altLang="en-US" sz="1200">
                  <a:solidFill>
                    <a:schemeClr val="bg1">
                      <a:lumMod val="65000"/>
                    </a:schemeClr>
                  </a:solidFill>
                  <a:latin typeface="微软雅黑" pitchFamily="34" charset="-122"/>
                  <a:ea typeface="微软雅黑" pitchFamily="34" charset="-122"/>
                  <a:sym typeface="微软雅黑" pitchFamily="34" charset="-122"/>
                </a:rPr>
                <a:t>点击添加文本    </a:t>
              </a:r>
              <a:endParaRPr lang="en-US" sz="1200">
                <a:solidFill>
                  <a:schemeClr val="bg1">
                    <a:lumMod val="65000"/>
                  </a:schemeClr>
                </a:solidFill>
                <a:latin typeface="微软雅黑" pitchFamily="34" charset="-122"/>
                <a:ea typeface="微软雅黑" pitchFamily="34" charset="-122"/>
                <a:sym typeface="微软雅黑" pitchFamily="34" charset="-122"/>
              </a:endParaRPr>
            </a:p>
          </p:txBody>
        </p:sp>
        <p:sp>
          <p:nvSpPr>
            <p:cNvPr id="34" name="TextBox 42"/>
            <p:cNvSpPr>
              <a:spLocks noChangeArrowheads="1"/>
            </p:cNvSpPr>
            <p:nvPr/>
          </p:nvSpPr>
          <p:spPr bwMode="auto">
            <a:xfrm>
              <a:off x="0" y="-50206"/>
              <a:ext cx="550637" cy="789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3600" dirty="0">
                  <a:solidFill>
                    <a:schemeClr val="bg1">
                      <a:lumMod val="65000"/>
                    </a:schemeClr>
                  </a:solidFill>
                  <a:latin typeface="Dotum" pitchFamily="34" charset="-127"/>
                  <a:ea typeface="Dotum" pitchFamily="34" charset="-127"/>
                </a:rPr>
                <a:t>B</a:t>
              </a:r>
              <a:endParaRPr lang="zh-CN" altLang="en-US" sz="3600" dirty="0">
                <a:solidFill>
                  <a:schemeClr val="bg1">
                    <a:lumMod val="65000"/>
                  </a:schemeClr>
                </a:solidFill>
                <a:latin typeface="Dotum" pitchFamily="34" charset="-127"/>
                <a:ea typeface="Dotum" pitchFamily="34" charset="-127"/>
              </a:endParaRPr>
            </a:p>
          </p:txBody>
        </p:sp>
        <p:sp>
          <p:nvSpPr>
            <p:cNvPr id="36" name="TextBox 11"/>
            <p:cNvSpPr>
              <a:spLocks noChangeArrowheads="1"/>
            </p:cNvSpPr>
            <p:nvPr/>
          </p:nvSpPr>
          <p:spPr bwMode="auto">
            <a:xfrm flipH="1">
              <a:off x="1208763" y="704797"/>
              <a:ext cx="1252352" cy="33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r>
                <a:rPr lang="zh-CN" altLang="en-US" sz="1200">
                  <a:solidFill>
                    <a:schemeClr val="bg1">
                      <a:lumMod val="65000"/>
                    </a:schemeClr>
                  </a:solidFill>
                  <a:latin typeface="微软雅黑" pitchFamily="34" charset="-122"/>
                  <a:ea typeface="微软雅黑" pitchFamily="34" charset="-122"/>
                  <a:sym typeface="微软雅黑" pitchFamily="34" charset="-122"/>
                </a:rPr>
                <a:t>点击添加文本    </a:t>
              </a:r>
              <a:endParaRPr lang="en-US" sz="1200">
                <a:solidFill>
                  <a:schemeClr val="bg1">
                    <a:lumMod val="65000"/>
                  </a:schemeClr>
                </a:solidFill>
                <a:latin typeface="微软雅黑" pitchFamily="34" charset="-122"/>
                <a:ea typeface="微软雅黑" pitchFamily="34" charset="-122"/>
                <a:sym typeface="微软雅黑" pitchFamily="34" charset="-122"/>
              </a:endParaRPr>
            </a:p>
          </p:txBody>
        </p:sp>
        <p:sp>
          <p:nvSpPr>
            <p:cNvPr id="37" name="TextBox 11"/>
            <p:cNvSpPr>
              <a:spLocks noChangeArrowheads="1"/>
            </p:cNvSpPr>
            <p:nvPr/>
          </p:nvSpPr>
          <p:spPr bwMode="auto">
            <a:xfrm flipH="1">
              <a:off x="1208763" y="932269"/>
              <a:ext cx="1252352" cy="33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r>
                <a:rPr lang="zh-CN" altLang="en-US" sz="1200">
                  <a:solidFill>
                    <a:schemeClr val="bg1">
                      <a:lumMod val="65000"/>
                    </a:schemeClr>
                  </a:solidFill>
                  <a:latin typeface="微软雅黑" pitchFamily="34" charset="-122"/>
                  <a:ea typeface="微软雅黑" pitchFamily="34" charset="-122"/>
                  <a:sym typeface="微软雅黑" pitchFamily="34" charset="-122"/>
                </a:rPr>
                <a:t>点击添加文本    </a:t>
              </a:r>
              <a:endParaRPr lang="en-US" sz="1200">
                <a:solidFill>
                  <a:schemeClr val="bg1">
                    <a:lumMod val="65000"/>
                  </a:schemeClr>
                </a:solidFill>
                <a:latin typeface="微软雅黑" pitchFamily="34" charset="-122"/>
                <a:ea typeface="微软雅黑" pitchFamily="34" charset="-122"/>
                <a:sym typeface="微软雅黑" pitchFamily="34" charset="-122"/>
              </a:endParaRPr>
            </a:p>
          </p:txBody>
        </p:sp>
        <p:sp>
          <p:nvSpPr>
            <p:cNvPr id="38" name="TextBox 11"/>
            <p:cNvSpPr>
              <a:spLocks noChangeArrowheads="1"/>
            </p:cNvSpPr>
            <p:nvPr/>
          </p:nvSpPr>
          <p:spPr bwMode="auto">
            <a:xfrm flipH="1">
              <a:off x="1208763" y="1174836"/>
              <a:ext cx="1252352" cy="33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r>
                <a:rPr lang="zh-CN" altLang="en-US" sz="1200">
                  <a:solidFill>
                    <a:schemeClr val="bg1">
                      <a:lumMod val="65000"/>
                    </a:schemeClr>
                  </a:solidFill>
                  <a:latin typeface="微软雅黑" pitchFamily="34" charset="-122"/>
                  <a:ea typeface="微软雅黑" pitchFamily="34" charset="-122"/>
                  <a:sym typeface="微软雅黑" pitchFamily="34" charset="-122"/>
                </a:rPr>
                <a:t>点击添加文本    </a:t>
              </a:r>
              <a:endParaRPr lang="en-US" sz="1200">
                <a:solidFill>
                  <a:schemeClr val="bg1">
                    <a:lumMod val="65000"/>
                  </a:schemeClr>
                </a:solidFill>
                <a:latin typeface="微软雅黑" pitchFamily="34" charset="-122"/>
                <a:ea typeface="微软雅黑" pitchFamily="34" charset="-122"/>
                <a:sym typeface="微软雅黑" pitchFamily="34" charset="-122"/>
              </a:endParaRPr>
            </a:p>
          </p:txBody>
        </p:sp>
      </p:grpSp>
      <p:grpSp>
        <p:nvGrpSpPr>
          <p:cNvPr id="44" name="组合 43"/>
          <p:cNvGrpSpPr/>
          <p:nvPr/>
        </p:nvGrpSpPr>
        <p:grpSpPr>
          <a:xfrm>
            <a:off x="0" y="206450"/>
            <a:ext cx="2267744" cy="503347"/>
            <a:chOff x="0" y="206450"/>
            <a:chExt cx="2267744" cy="503347"/>
          </a:xfrm>
        </p:grpSpPr>
        <p:grpSp>
          <p:nvGrpSpPr>
            <p:cNvPr id="45" name="组合 3"/>
            <p:cNvGrpSpPr>
              <a:grpSpLocks/>
            </p:cNvGrpSpPr>
            <p:nvPr/>
          </p:nvGrpSpPr>
          <p:grpSpPr bwMode="auto">
            <a:xfrm>
              <a:off x="0" y="267494"/>
              <a:ext cx="480245" cy="350864"/>
              <a:chOff x="0" y="0"/>
              <a:chExt cx="480244" cy="564356"/>
            </a:xfrm>
            <a:solidFill>
              <a:schemeClr val="bg1">
                <a:lumMod val="65000"/>
              </a:schemeClr>
            </a:solidFill>
          </p:grpSpPr>
          <p:sp>
            <p:nvSpPr>
              <p:cNvPr id="48"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49"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46"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a:solidFill>
                    <a:schemeClr val="bg1">
                      <a:lumMod val="50000"/>
                    </a:schemeClr>
                  </a:solidFill>
                  <a:latin typeface="微软雅黑" pitchFamily="34" charset="-122"/>
                  <a:ea typeface="微软雅黑" pitchFamily="34" charset="-122"/>
                  <a:sym typeface="Arial" pitchFamily="34" charset="0"/>
                </a:rPr>
                <a:t>点击此处增加标题</a:t>
              </a:r>
            </a:p>
          </p:txBody>
        </p:sp>
        <p:sp>
          <p:nvSpPr>
            <p:cNvPr id="47"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cxnSp>
        <p:nvCxnSpPr>
          <p:cNvPr id="51" name="直接连接符 50"/>
          <p:cNvCxnSpPr/>
          <p:nvPr/>
        </p:nvCxnSpPr>
        <p:spPr>
          <a:xfrm>
            <a:off x="981259" y="1851670"/>
            <a:ext cx="2078573"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6525875" y="3679120"/>
            <a:ext cx="2078573"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29850602"/>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p:cBhvr>
                                        <p:cTn id="9" dur="500"/>
                                        <p:tgtEl>
                                          <p:spTgt spid="2"/>
                                        </p:tgtEl>
                                      </p:cBhvr>
                                    </p:animEffect>
                                  </p:childTnLst>
                                </p:cTn>
                              </p:par>
                            </p:childTnLst>
                          </p:cTn>
                        </p:par>
                        <p:par>
                          <p:cTn id="10" fill="hold">
                            <p:stCondLst>
                              <p:cond delay="500"/>
                            </p:stCondLst>
                            <p:childTnLst>
                              <p:par>
                                <p:cTn id="11" presetID="5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Scale>
                                      <p:cBhvr>
                                        <p:cTn id="13"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4" dur="1000" decel="50000" fill="hold">
                                          <p:stCondLst>
                                            <p:cond delay="0"/>
                                          </p:stCondLst>
                                        </p:cTn>
                                        <p:tgtEl>
                                          <p:spTgt spid="9"/>
                                        </p:tgtEl>
                                        <p:attrNameLst>
                                          <p:attrName>ppt_x,ppt_y</p:attrName>
                                        </p:attrNameLst>
                                      </p:cBhvr>
                                      <p:rCtr x="0" y="0"/>
                                    </p:animMotion>
                                    <p:animEffect>
                                      <p:cBhvr>
                                        <p:cTn id="15" dur="1000"/>
                                        <p:tgtEl>
                                          <p:spTgt spid="9"/>
                                        </p:tgtEl>
                                      </p:cBhvr>
                                    </p:animEffect>
                                  </p:childTnLst>
                                </p:cTn>
                              </p:par>
                            </p:childTnLst>
                          </p:cTn>
                        </p:par>
                        <p:par>
                          <p:cTn id="16" fill="hold">
                            <p:stCondLst>
                              <p:cond delay="1500"/>
                            </p:stCondLst>
                            <p:childTnLst>
                              <p:par>
                                <p:cTn id="17" presetID="8"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p:cBhvr>
                                        <p:cTn id="19" dur="2000"/>
                                        <p:tgtEl>
                                          <p:spTgt spid="15"/>
                                        </p:tgtEl>
                                      </p:cBhvr>
                                    </p:animEffect>
                                  </p:childTnLst>
                                </p:cTn>
                              </p:par>
                            </p:childTnLst>
                          </p:cTn>
                        </p:par>
                        <p:par>
                          <p:cTn id="20" fill="hold">
                            <p:stCondLst>
                              <p:cond delay="3500"/>
                            </p:stCondLst>
                            <p:childTnLst>
                              <p:par>
                                <p:cTn id="21" presetID="24"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to="" calcmode="lin" valueType="num">
                                      <p:cBhvr>
                                        <p:cTn id="23" dur="1" fill="hold"/>
                                        <p:tgtEl>
                                          <p:spTgt spid="19"/>
                                        </p:tgtEl>
                                        <p:attrNameLst>
                                          <p:attrName>style.visibility</p:attrName>
                                        </p:attrNameLst>
                                      </p:cBhvr>
                                    </p:anim>
                                  </p:childTnLst>
                                </p:cTn>
                              </p:par>
                            </p:childTnLst>
                          </p:cTn>
                        </p:par>
                        <p:par>
                          <p:cTn id="24" fill="hold">
                            <p:stCondLst>
                              <p:cond delay="3500"/>
                            </p:stCondLst>
                            <p:childTnLst>
                              <p:par>
                                <p:cTn id="25" presetID="24" presetClass="entr" presetSubtype="0"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to="" calcmode="lin" valueType="num">
                                      <p:cBhvr>
                                        <p:cTn id="27" dur="1" fill="hold"/>
                                        <p:tgtEl>
                                          <p:spTgt spid="29"/>
                                        </p:tgtEl>
                                        <p:attrNameLst>
                                          <p:attrName>style.visibility</p:attrName>
                                        </p:attrNameLst>
                                      </p:cBhvr>
                                    </p:anim>
                                  </p:childTnLst>
                                </p:cTn>
                              </p:par>
                            </p:childTnLst>
                          </p:cTn>
                        </p:par>
                        <p:par>
                          <p:cTn id="28" fill="hold">
                            <p:stCondLst>
                              <p:cond delay="3500"/>
                            </p:stCondLst>
                            <p:childTnLst>
                              <p:par>
                                <p:cTn id="29" presetID="14" presetClass="entr" presetSubtype="10"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randombar(horizontal)">
                                      <p:cBhvr>
                                        <p:cTn id="31" dur="500"/>
                                        <p:tgtEl>
                                          <p:spTgt spid="51"/>
                                        </p:tgtEl>
                                      </p:cBhvr>
                                    </p:animEffect>
                                  </p:childTnLst>
                                </p:cTn>
                              </p:par>
                            </p:childTnLst>
                          </p:cTn>
                        </p:par>
                        <p:par>
                          <p:cTn id="32" fill="hold">
                            <p:stCondLst>
                              <p:cond delay="4000"/>
                            </p:stCondLst>
                            <p:childTnLst>
                              <p:par>
                                <p:cTn id="33" presetID="14" presetClass="entr" presetSubtype="10"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randombar(horizontal)">
                                      <p:cBhvr>
                                        <p:cTn id="3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69014" y="1203598"/>
            <a:ext cx="2961085" cy="2898596"/>
            <a:chOff x="3098007" y="1687586"/>
            <a:chExt cx="2961085" cy="2220813"/>
          </a:xfrm>
        </p:grpSpPr>
        <p:sp>
          <p:nvSpPr>
            <p:cNvPr id="7" name="MH_Other_1"/>
            <p:cNvSpPr/>
            <p:nvPr>
              <p:custDataLst>
                <p:tags r:id="rId10"/>
              </p:custDataLst>
            </p:nvPr>
          </p:nvSpPr>
          <p:spPr>
            <a:xfrm>
              <a:off x="4786314" y="1825103"/>
              <a:ext cx="1272778" cy="1208187"/>
            </a:xfrm>
            <a:custGeom>
              <a:avLst/>
              <a:gdLst/>
              <a:ahLst/>
              <a:cxnLst/>
              <a:rect l="l" t="t" r="r" b="b"/>
              <a:pathLst>
                <a:path w="1697010" h="2148428">
                  <a:moveTo>
                    <a:pt x="33935" y="0"/>
                  </a:moveTo>
                  <a:cubicBezTo>
                    <a:pt x="239955" y="34009"/>
                    <a:pt x="440246" y="107805"/>
                    <a:pt x="625209" y="218280"/>
                  </a:cubicBezTo>
                  <a:cubicBezTo>
                    <a:pt x="1149398" y="531372"/>
                    <a:pt x="1472579" y="1092545"/>
                    <a:pt x="1482056" y="1699788"/>
                  </a:cubicBezTo>
                  <a:lnTo>
                    <a:pt x="1697010" y="1699788"/>
                  </a:lnTo>
                  <a:lnTo>
                    <a:pt x="1143693" y="2148428"/>
                  </a:lnTo>
                  <a:lnTo>
                    <a:pt x="637828" y="1699788"/>
                  </a:lnTo>
                  <a:lnTo>
                    <a:pt x="867302" y="1699788"/>
                  </a:lnTo>
                  <a:cubicBezTo>
                    <a:pt x="859306" y="1308026"/>
                    <a:pt x="649377" y="946969"/>
                    <a:pt x="310771" y="744724"/>
                  </a:cubicBezTo>
                  <a:cubicBezTo>
                    <a:pt x="212707" y="686152"/>
                    <a:pt x="108032" y="643397"/>
                    <a:pt x="0" y="617910"/>
                  </a:cubicBezTo>
                  <a:lnTo>
                    <a:pt x="280602" y="302003"/>
                  </a:lnTo>
                  <a:close/>
                </a:path>
              </a:pathLst>
            </a:custGeom>
            <a:solidFill>
              <a:srgbClr val="008F92"/>
            </a:solidFill>
            <a:ln w="3175">
              <a:noFill/>
            </a:ln>
            <a:effectLst/>
            <a:scene3d>
              <a:camera prst="orthographicFront">
                <a:rot lat="0" lon="21594000" rev="0"/>
              </a:camera>
              <a:lightRig rig="threePt" dir="t"/>
            </a:scene3d>
            <a:sp3d extrusionH="76200">
              <a:extrusionClr>
                <a:schemeClr val="bg1">
                  <a:lumMod val="95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0" rIns="0" anchor="b"/>
            <a:lstStyle/>
            <a:p>
              <a:pPr algn="ctr">
                <a:lnSpc>
                  <a:spcPct val="120000"/>
                </a:lnSpc>
                <a:spcBef>
                  <a:spcPts val="450"/>
                </a:spcBef>
                <a:spcAft>
                  <a:spcPts val="450"/>
                </a:spcAft>
                <a:defRPr/>
              </a:pPr>
              <a:endParaRPr lang="zh-CN" altLang="en-US" sz="1600" b="1">
                <a:solidFill>
                  <a:srgbClr val="FFFFFF"/>
                </a:solidFill>
                <a:latin typeface="+mn-ea"/>
              </a:endParaRPr>
            </a:p>
          </p:txBody>
        </p:sp>
        <p:sp>
          <p:nvSpPr>
            <p:cNvPr id="8" name="MH_SubTitle_2"/>
            <p:cNvSpPr/>
            <p:nvPr>
              <p:custDataLst>
                <p:tags r:id="rId11"/>
              </p:custDataLst>
            </p:nvPr>
          </p:nvSpPr>
          <p:spPr>
            <a:xfrm rot="3577600">
              <a:off x="3836552" y="1761764"/>
              <a:ext cx="1547100" cy="206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anchor="ctr">
              <a:prstTxWarp prst="textArchUp">
                <a:avLst/>
              </a:prstTxWarp>
              <a:normAutofit/>
            </a:bodyPr>
            <a:lstStyle/>
            <a:p>
              <a:pPr algn="ctr">
                <a:defRPr/>
              </a:pPr>
              <a:r>
                <a:rPr lang="en-US" altLang="zh-CN" sz="1600">
                  <a:solidFill>
                    <a:srgbClr val="FFFFFF"/>
                  </a:solidFill>
                </a:rPr>
                <a:t>LOREM IPSUM</a:t>
              </a:r>
              <a:endParaRPr lang="zh-CN" altLang="en-US" sz="1600" dirty="0">
                <a:solidFill>
                  <a:srgbClr val="FFFFFF"/>
                </a:solidFill>
              </a:endParaRPr>
            </a:p>
          </p:txBody>
        </p:sp>
        <p:sp>
          <p:nvSpPr>
            <p:cNvPr id="10" name="MH_Other_2"/>
            <p:cNvSpPr/>
            <p:nvPr>
              <p:custDataLst>
                <p:tags r:id="rId12"/>
              </p:custDataLst>
            </p:nvPr>
          </p:nvSpPr>
          <p:spPr>
            <a:xfrm>
              <a:off x="3278981" y="1687586"/>
              <a:ext cx="1613298" cy="954584"/>
            </a:xfrm>
            <a:custGeom>
              <a:avLst/>
              <a:gdLst/>
              <a:ahLst/>
              <a:cxnLst/>
              <a:rect l="l" t="t" r="r" b="b"/>
              <a:pathLst>
                <a:path w="2150110" h="1697787">
                  <a:moveTo>
                    <a:pt x="1701470" y="0"/>
                  </a:moveTo>
                  <a:lnTo>
                    <a:pt x="2150110" y="553317"/>
                  </a:lnTo>
                  <a:lnTo>
                    <a:pt x="1701470" y="1059182"/>
                  </a:lnTo>
                  <a:lnTo>
                    <a:pt x="1701470" y="829708"/>
                  </a:lnTo>
                  <a:cubicBezTo>
                    <a:pt x="1309708" y="837704"/>
                    <a:pt x="948651" y="1047633"/>
                    <a:pt x="746406" y="1386239"/>
                  </a:cubicBezTo>
                  <a:cubicBezTo>
                    <a:pt x="687727" y="1484483"/>
                    <a:pt x="644923" y="1589361"/>
                    <a:pt x="620466" y="1697787"/>
                  </a:cubicBezTo>
                  <a:lnTo>
                    <a:pt x="303685" y="1416408"/>
                  </a:lnTo>
                  <a:lnTo>
                    <a:pt x="0" y="1664449"/>
                  </a:lnTo>
                  <a:cubicBezTo>
                    <a:pt x="35261" y="1458221"/>
                    <a:pt x="109165" y="1257301"/>
                    <a:pt x="219962" y="1071801"/>
                  </a:cubicBezTo>
                  <a:cubicBezTo>
                    <a:pt x="533054" y="547612"/>
                    <a:pt x="1094227" y="224431"/>
                    <a:pt x="1701470" y="214954"/>
                  </a:cubicBezTo>
                  <a:close/>
                </a:path>
              </a:pathLst>
            </a:custGeom>
            <a:solidFill>
              <a:srgbClr val="DB2C03"/>
            </a:solidFill>
            <a:ln w="3175">
              <a:noFill/>
            </a:ln>
            <a:effectLst/>
            <a:scene3d>
              <a:camera prst="orthographicFront">
                <a:rot lat="0" lon="21594000" rev="0"/>
              </a:camera>
              <a:lightRig rig="threePt" dir="t">
                <a:rot lat="0" lon="0" rev="9000000"/>
              </a:lightRig>
            </a:scene3d>
            <a:sp3d extrusionH="552450" contourW="12700">
              <a:bevelT h="0"/>
              <a:bevelB w="234950" h="209550" prst="coolSlant"/>
              <a:extrusionClr>
                <a:schemeClr val="bg1">
                  <a:lumMod val="95000"/>
                </a:schemeClr>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600">
                <a:solidFill>
                  <a:srgbClr val="FFFFFF"/>
                </a:solidFill>
                <a:latin typeface="+mn-ea"/>
              </a:endParaRPr>
            </a:p>
          </p:txBody>
        </p:sp>
        <p:sp>
          <p:nvSpPr>
            <p:cNvPr id="11" name="MH_SubTitle_1"/>
            <p:cNvSpPr/>
            <p:nvPr>
              <p:custDataLst>
                <p:tags r:id="rId13"/>
              </p:custDataLst>
            </p:nvPr>
          </p:nvSpPr>
          <p:spPr>
            <a:xfrm rot="19777600">
              <a:off x="3515201" y="2000564"/>
              <a:ext cx="2062800" cy="1547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anchor="ctr">
              <a:prstTxWarp prst="textArchUp">
                <a:avLst/>
              </a:prstTxWarp>
              <a:normAutofit/>
            </a:bodyPr>
            <a:lstStyle/>
            <a:p>
              <a:pPr algn="ctr">
                <a:defRPr/>
              </a:pPr>
              <a:r>
                <a:rPr lang="en-US" altLang="zh-CN" sz="1600">
                  <a:solidFill>
                    <a:srgbClr val="FFFFFF"/>
                  </a:solidFill>
                </a:rPr>
                <a:t>LOREM IPSUM</a:t>
              </a:r>
              <a:endParaRPr lang="zh-CN" altLang="en-US" sz="1600" dirty="0">
                <a:solidFill>
                  <a:srgbClr val="FFFFFF"/>
                </a:solidFill>
              </a:endParaRPr>
            </a:p>
          </p:txBody>
        </p:sp>
        <p:sp>
          <p:nvSpPr>
            <p:cNvPr id="13" name="MH_Other_3"/>
            <p:cNvSpPr/>
            <p:nvPr>
              <p:custDataLst>
                <p:tags r:id="rId14"/>
              </p:custDataLst>
            </p:nvPr>
          </p:nvSpPr>
          <p:spPr>
            <a:xfrm>
              <a:off x="3098007" y="2562694"/>
              <a:ext cx="1272779" cy="1209974"/>
            </a:xfrm>
            <a:custGeom>
              <a:avLst/>
              <a:gdLst/>
              <a:ahLst/>
              <a:cxnLst/>
              <a:rect l="l" t="t" r="r" b="b"/>
              <a:pathLst>
                <a:path w="1697153" h="2150709">
                  <a:moveTo>
                    <a:pt x="553317" y="0"/>
                  </a:moveTo>
                  <a:lnTo>
                    <a:pt x="1059182" y="448640"/>
                  </a:lnTo>
                  <a:lnTo>
                    <a:pt x="829708" y="448640"/>
                  </a:lnTo>
                  <a:cubicBezTo>
                    <a:pt x="837704" y="840402"/>
                    <a:pt x="1047633" y="1201459"/>
                    <a:pt x="1386239" y="1403704"/>
                  </a:cubicBezTo>
                  <a:cubicBezTo>
                    <a:pt x="1484322" y="1462287"/>
                    <a:pt x="1589018" y="1505047"/>
                    <a:pt x="1697153" y="1530355"/>
                  </a:cubicBezTo>
                  <a:lnTo>
                    <a:pt x="1416407" y="1846425"/>
                  </a:lnTo>
                  <a:lnTo>
                    <a:pt x="1664937" y="2150709"/>
                  </a:lnTo>
                  <a:cubicBezTo>
                    <a:pt x="1458510" y="2114956"/>
                    <a:pt x="1257435" y="2041026"/>
                    <a:pt x="1071801" y="1930149"/>
                  </a:cubicBezTo>
                  <a:cubicBezTo>
                    <a:pt x="547612" y="1617056"/>
                    <a:pt x="224431" y="1055883"/>
                    <a:pt x="214954" y="448640"/>
                  </a:cubicBezTo>
                  <a:lnTo>
                    <a:pt x="0" y="448640"/>
                  </a:lnTo>
                  <a:close/>
                </a:path>
              </a:pathLst>
            </a:custGeom>
            <a:solidFill>
              <a:srgbClr val="EBAC07"/>
            </a:solidFill>
            <a:ln w="3175">
              <a:noFill/>
            </a:ln>
            <a:effectLst/>
            <a:scene3d>
              <a:camera prst="orthographicFront">
                <a:rot lat="0" lon="21594000" rev="0"/>
              </a:camera>
              <a:lightRig rig="threePt" dir="t"/>
            </a:scene3d>
            <a:sp3d extrusionH="76200">
              <a:extrusionClr>
                <a:schemeClr val="bg1">
                  <a:lumMod val="95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600">
                <a:solidFill>
                  <a:srgbClr val="FFFFFF"/>
                </a:solidFill>
                <a:latin typeface="+mn-ea"/>
              </a:endParaRPr>
            </a:p>
          </p:txBody>
        </p:sp>
        <p:sp>
          <p:nvSpPr>
            <p:cNvPr id="14" name="MH_SubTitle_4"/>
            <p:cNvSpPr/>
            <p:nvPr>
              <p:custDataLst>
                <p:tags r:id="rId15"/>
              </p:custDataLst>
            </p:nvPr>
          </p:nvSpPr>
          <p:spPr>
            <a:xfrm rot="3237033">
              <a:off x="3696852" y="1771289"/>
              <a:ext cx="1547100" cy="20628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square" anchor="ctr">
              <a:prstTxWarp prst="textArchDown">
                <a:avLst/>
              </a:prstTxWarp>
              <a:normAutofit/>
            </a:bodyPr>
            <a:lstStyle/>
            <a:p>
              <a:pPr algn="ctr">
                <a:defRPr/>
              </a:pPr>
              <a:r>
                <a:rPr lang="en-US" altLang="zh-CN" sz="1600">
                  <a:solidFill>
                    <a:srgbClr val="FFFFFF"/>
                  </a:solidFill>
                </a:rPr>
                <a:t>LOREM IPSUM</a:t>
              </a:r>
              <a:endParaRPr lang="zh-CN" altLang="en-US" sz="1600" dirty="0">
                <a:solidFill>
                  <a:srgbClr val="FFFFFF"/>
                </a:solidFill>
              </a:endParaRPr>
            </a:p>
          </p:txBody>
        </p:sp>
        <p:sp>
          <p:nvSpPr>
            <p:cNvPr id="16" name="MH_Other_4"/>
            <p:cNvSpPr/>
            <p:nvPr>
              <p:custDataLst>
                <p:tags r:id="rId16"/>
              </p:custDataLst>
            </p:nvPr>
          </p:nvSpPr>
          <p:spPr>
            <a:xfrm>
              <a:off x="4264820" y="2953815"/>
              <a:ext cx="1612106" cy="954584"/>
            </a:xfrm>
            <a:custGeom>
              <a:avLst/>
              <a:gdLst/>
              <a:ahLst/>
              <a:cxnLst/>
              <a:rect l="l" t="t" r="r" b="b"/>
              <a:pathLst>
                <a:path w="2150053" h="1697681">
                  <a:moveTo>
                    <a:pt x="1529760" y="0"/>
                  </a:moveTo>
                  <a:lnTo>
                    <a:pt x="1846425" y="281275"/>
                  </a:lnTo>
                  <a:lnTo>
                    <a:pt x="2150053" y="33280"/>
                  </a:lnTo>
                  <a:cubicBezTo>
                    <a:pt x="2114837" y="239493"/>
                    <a:pt x="2040936" y="440395"/>
                    <a:pt x="1930148" y="625880"/>
                  </a:cubicBezTo>
                  <a:cubicBezTo>
                    <a:pt x="1617056" y="1150069"/>
                    <a:pt x="1055883" y="1473250"/>
                    <a:pt x="448640" y="1482727"/>
                  </a:cubicBezTo>
                  <a:lnTo>
                    <a:pt x="448640" y="1697681"/>
                  </a:lnTo>
                  <a:lnTo>
                    <a:pt x="0" y="1144364"/>
                  </a:lnTo>
                  <a:lnTo>
                    <a:pt x="448640" y="638499"/>
                  </a:lnTo>
                  <a:lnTo>
                    <a:pt x="448640" y="867973"/>
                  </a:lnTo>
                  <a:cubicBezTo>
                    <a:pt x="840402" y="859977"/>
                    <a:pt x="1201459" y="650048"/>
                    <a:pt x="1403704" y="311442"/>
                  </a:cubicBezTo>
                  <a:cubicBezTo>
                    <a:pt x="1462369" y="213222"/>
                    <a:pt x="1505166" y="108371"/>
                    <a:pt x="1529760" y="0"/>
                  </a:cubicBezTo>
                  <a:close/>
                </a:path>
              </a:pathLst>
            </a:custGeom>
            <a:solidFill>
              <a:srgbClr val="0070C0"/>
            </a:solidFill>
            <a:ln>
              <a:noFill/>
            </a:ln>
            <a:effectLst/>
            <a:scene3d>
              <a:camera prst="orthographicFront">
                <a:rot lat="0" lon="21594000" rev="0"/>
              </a:camera>
              <a:lightRig rig="threePt" dir="t"/>
            </a:scene3d>
            <a:sp3d extrusionH="76200">
              <a:extrusionClr>
                <a:schemeClr val="bg1">
                  <a:lumMod val="95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136922" indent="-136922">
                <a:lnSpc>
                  <a:spcPct val="120000"/>
                </a:lnSpc>
                <a:spcBef>
                  <a:spcPts val="450"/>
                </a:spcBef>
                <a:spcAft>
                  <a:spcPts val="450"/>
                </a:spcAft>
                <a:buFont typeface="Arial" pitchFamily="34" charset="0"/>
                <a:buChar char="•"/>
                <a:defRPr/>
              </a:pPr>
              <a:endParaRPr lang="zh-CN" altLang="en-US" sz="1600">
                <a:solidFill>
                  <a:srgbClr val="FFFFFF"/>
                </a:solidFill>
                <a:latin typeface="+mn-ea"/>
              </a:endParaRPr>
            </a:p>
          </p:txBody>
        </p:sp>
        <p:sp>
          <p:nvSpPr>
            <p:cNvPr id="17" name="MH_SubTitle_3"/>
            <p:cNvSpPr/>
            <p:nvPr>
              <p:custDataLst>
                <p:tags r:id="rId17"/>
              </p:custDataLst>
            </p:nvPr>
          </p:nvSpPr>
          <p:spPr>
            <a:xfrm rot="19563573">
              <a:off x="3596160" y="2081593"/>
              <a:ext cx="2062800" cy="1547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anchor="ctr">
              <a:prstTxWarp prst="textArchDown">
                <a:avLst/>
              </a:prstTxWarp>
              <a:normAutofit/>
            </a:bodyPr>
            <a:lstStyle/>
            <a:p>
              <a:pPr algn="ctr">
                <a:defRPr/>
              </a:pPr>
              <a:r>
                <a:rPr lang="en-US" altLang="zh-CN" sz="1600" dirty="0">
                  <a:solidFill>
                    <a:srgbClr val="FFFFFF"/>
                  </a:solidFill>
                </a:rPr>
                <a:t>LOREM IPSUM</a:t>
              </a:r>
              <a:endParaRPr lang="zh-CN" altLang="en-US" sz="1600" dirty="0">
                <a:solidFill>
                  <a:srgbClr val="FFFFFF"/>
                </a:solidFill>
              </a:endParaRPr>
            </a:p>
          </p:txBody>
        </p:sp>
      </p:grpSp>
      <p:cxnSp>
        <p:nvCxnSpPr>
          <p:cNvPr id="34" name="MH_Other_1"/>
          <p:cNvCxnSpPr/>
          <p:nvPr>
            <p:custDataLst>
              <p:tags r:id="rId2"/>
            </p:custDataLst>
          </p:nvPr>
        </p:nvCxnSpPr>
        <p:spPr>
          <a:xfrm>
            <a:off x="1646663" y="1611540"/>
            <a:ext cx="2383001" cy="0"/>
          </a:xfrm>
          <a:prstGeom prst="line">
            <a:avLst/>
          </a:prstGeom>
          <a:ln w="9525">
            <a:solidFill>
              <a:schemeClr val="bg1">
                <a:lumMod val="7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35" name="MH_Other_2"/>
          <p:cNvCxnSpPr/>
          <p:nvPr>
            <p:custDataLst>
              <p:tags r:id="rId3"/>
            </p:custDataLst>
          </p:nvPr>
        </p:nvCxnSpPr>
        <p:spPr>
          <a:xfrm>
            <a:off x="5736761" y="1877874"/>
            <a:ext cx="2313872" cy="0"/>
          </a:xfrm>
          <a:prstGeom prst="line">
            <a:avLst/>
          </a:prstGeom>
          <a:ln w="9525">
            <a:solidFill>
              <a:schemeClr val="bg1">
                <a:lumMod val="75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36" name="MH_Other_3"/>
          <p:cNvCxnSpPr/>
          <p:nvPr>
            <p:custDataLst>
              <p:tags r:id="rId4"/>
            </p:custDataLst>
          </p:nvPr>
        </p:nvCxnSpPr>
        <p:spPr>
          <a:xfrm>
            <a:off x="1317064" y="3055641"/>
            <a:ext cx="2250816" cy="0"/>
          </a:xfrm>
          <a:prstGeom prst="line">
            <a:avLst/>
          </a:prstGeom>
          <a:ln w="9525">
            <a:solidFill>
              <a:schemeClr val="bg1">
                <a:lumMod val="7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37" name="MH_Other_4"/>
          <p:cNvCxnSpPr/>
          <p:nvPr>
            <p:custDataLst>
              <p:tags r:id="rId5"/>
            </p:custDataLst>
          </p:nvPr>
        </p:nvCxnSpPr>
        <p:spPr>
          <a:xfrm>
            <a:off x="5465012" y="3376120"/>
            <a:ext cx="2313872" cy="0"/>
          </a:xfrm>
          <a:prstGeom prst="line">
            <a:avLst/>
          </a:prstGeom>
          <a:ln w="9525">
            <a:solidFill>
              <a:schemeClr val="bg1">
                <a:lumMod val="75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38" name="MH_Text_1"/>
          <p:cNvSpPr txBox="1"/>
          <p:nvPr>
            <p:custDataLst>
              <p:tags r:id="rId6"/>
            </p:custDataLst>
          </p:nvPr>
        </p:nvSpPr>
        <p:spPr>
          <a:xfrm>
            <a:off x="1536449" y="1755556"/>
            <a:ext cx="2115223" cy="870696"/>
          </a:xfrm>
          <a:prstGeom prst="rect">
            <a:avLst/>
          </a:prstGeom>
          <a:noFill/>
        </p:spPr>
        <p:txBody>
          <a:bodyPr wrap="square" rtlCol="0">
            <a:normAutofit/>
          </a:bodyPr>
          <a:lstStyle/>
          <a:p>
            <a:pPr algn="ctr" defTabSz="685497"/>
            <a:r>
              <a:rPr lang="zh-CN" altLang="en-US" sz="1400" dirty="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en-US" altLang="zh-CN" sz="1400" dirty="0">
              <a:solidFill>
                <a:schemeClr val="bg1">
                  <a:lumMod val="65000"/>
                </a:schemeClr>
              </a:solidFill>
              <a:latin typeface="微软雅黑" panose="020B0503020204020204" pitchFamily="34" charset="-122"/>
              <a:ea typeface="微软雅黑" panose="020B0503020204020204" pitchFamily="34" charset="-122"/>
            </a:endParaRPr>
          </a:p>
          <a:p>
            <a:pPr algn="ctr" defTabSz="685497"/>
            <a:r>
              <a:rPr lang="zh-CN" altLang="en-US" sz="1400" dirty="0">
                <a:solidFill>
                  <a:schemeClr val="bg1">
                    <a:lumMod val="65000"/>
                  </a:schemeClr>
                </a:solidFill>
                <a:latin typeface="微软雅黑" panose="020B0503020204020204" pitchFamily="34" charset="-122"/>
                <a:ea typeface="微软雅黑" panose="020B0503020204020204" pitchFamily="34" charset="-122"/>
              </a:rPr>
              <a:t>点击增加文字内容</a:t>
            </a:r>
          </a:p>
        </p:txBody>
      </p:sp>
      <p:sp>
        <p:nvSpPr>
          <p:cNvPr id="39" name="MH_Text_4"/>
          <p:cNvSpPr txBox="1"/>
          <p:nvPr>
            <p:custDataLst>
              <p:tags r:id="rId7"/>
            </p:custDataLst>
          </p:nvPr>
        </p:nvSpPr>
        <p:spPr>
          <a:xfrm>
            <a:off x="1187624" y="3164500"/>
            <a:ext cx="2115223" cy="1039328"/>
          </a:xfrm>
          <a:prstGeom prst="rect">
            <a:avLst/>
          </a:prstGeom>
          <a:noFill/>
        </p:spPr>
        <p:txBody>
          <a:bodyPr wrap="square" rtlCol="0">
            <a:normAutofit/>
          </a:bodyPr>
          <a:lstStyle/>
          <a:p>
            <a:pPr algn="ctr" defTabSz="685497"/>
            <a:r>
              <a:rPr lang="zh-CN" altLang="en-US" sz="1400" dirty="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en-US" altLang="zh-CN" sz="1400" dirty="0">
              <a:solidFill>
                <a:schemeClr val="bg1">
                  <a:lumMod val="65000"/>
                </a:schemeClr>
              </a:solidFill>
              <a:latin typeface="微软雅黑" panose="020B0503020204020204" pitchFamily="34" charset="-122"/>
              <a:ea typeface="微软雅黑" panose="020B0503020204020204" pitchFamily="34" charset="-122"/>
            </a:endParaRPr>
          </a:p>
          <a:p>
            <a:pPr algn="ctr" defTabSz="685497"/>
            <a:r>
              <a:rPr lang="zh-CN" altLang="en-US" sz="1400" dirty="0">
                <a:solidFill>
                  <a:schemeClr val="bg1">
                    <a:lumMod val="65000"/>
                  </a:schemeClr>
                </a:solidFill>
                <a:latin typeface="微软雅黑" panose="020B0503020204020204" pitchFamily="34" charset="-122"/>
                <a:ea typeface="微软雅黑" panose="020B0503020204020204" pitchFamily="34" charset="-122"/>
              </a:rPr>
              <a:t>点击增加文字内容</a:t>
            </a:r>
          </a:p>
        </p:txBody>
      </p:sp>
      <p:sp>
        <p:nvSpPr>
          <p:cNvPr id="40" name="MH_Text_3"/>
          <p:cNvSpPr txBox="1"/>
          <p:nvPr>
            <p:custDataLst>
              <p:tags r:id="rId8"/>
            </p:custDataLst>
          </p:nvPr>
        </p:nvSpPr>
        <p:spPr>
          <a:xfrm>
            <a:off x="5662713" y="3555756"/>
            <a:ext cx="2115223" cy="907458"/>
          </a:xfrm>
          <a:prstGeom prst="rect">
            <a:avLst/>
          </a:prstGeom>
          <a:noFill/>
        </p:spPr>
        <p:txBody>
          <a:bodyPr wrap="square" rtlCol="0">
            <a:normAutofit/>
          </a:bodyPr>
          <a:lstStyle/>
          <a:p>
            <a:pPr algn="ctr" defTabSz="685497"/>
            <a:r>
              <a:rPr lang="zh-CN" altLang="en-US" sz="1400" dirty="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en-US" altLang="zh-CN" sz="1400" dirty="0">
              <a:solidFill>
                <a:schemeClr val="bg1">
                  <a:lumMod val="65000"/>
                </a:schemeClr>
              </a:solidFill>
              <a:latin typeface="微软雅黑" panose="020B0503020204020204" pitchFamily="34" charset="-122"/>
              <a:ea typeface="微软雅黑" panose="020B0503020204020204" pitchFamily="34" charset="-122"/>
            </a:endParaRPr>
          </a:p>
          <a:p>
            <a:pPr algn="ctr" defTabSz="685497"/>
            <a:r>
              <a:rPr lang="zh-CN" altLang="en-US" sz="1400" dirty="0">
                <a:solidFill>
                  <a:schemeClr val="bg1">
                    <a:lumMod val="65000"/>
                  </a:schemeClr>
                </a:solidFill>
                <a:latin typeface="微软雅黑" panose="020B0503020204020204" pitchFamily="34" charset="-122"/>
                <a:ea typeface="微软雅黑" panose="020B0503020204020204" pitchFamily="34" charset="-122"/>
              </a:rPr>
              <a:t>点击增加文字内容</a:t>
            </a:r>
          </a:p>
        </p:txBody>
      </p:sp>
      <p:sp>
        <p:nvSpPr>
          <p:cNvPr id="41" name="MH_Text_2"/>
          <p:cNvSpPr txBox="1"/>
          <p:nvPr>
            <p:custDataLst>
              <p:tags r:id="rId9"/>
            </p:custDataLst>
          </p:nvPr>
        </p:nvSpPr>
        <p:spPr>
          <a:xfrm>
            <a:off x="5967143" y="2012372"/>
            <a:ext cx="2115223" cy="1039328"/>
          </a:xfrm>
          <a:prstGeom prst="rect">
            <a:avLst/>
          </a:prstGeom>
          <a:noFill/>
        </p:spPr>
        <p:txBody>
          <a:bodyPr wrap="square" rtlCol="0">
            <a:normAutofit/>
          </a:bodyPr>
          <a:lstStyle/>
          <a:p>
            <a:pPr algn="ctr" defTabSz="685497"/>
            <a:r>
              <a:rPr lang="zh-CN" altLang="en-US" sz="1400" dirty="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en-US" altLang="zh-CN" sz="1400" dirty="0">
              <a:solidFill>
                <a:schemeClr val="bg1">
                  <a:lumMod val="65000"/>
                </a:schemeClr>
              </a:solidFill>
              <a:latin typeface="微软雅黑" panose="020B0503020204020204" pitchFamily="34" charset="-122"/>
              <a:ea typeface="微软雅黑" panose="020B0503020204020204" pitchFamily="34" charset="-122"/>
            </a:endParaRPr>
          </a:p>
          <a:p>
            <a:pPr algn="ctr" defTabSz="685497"/>
            <a:r>
              <a:rPr lang="zh-CN" altLang="en-US" sz="1400" dirty="0">
                <a:solidFill>
                  <a:schemeClr val="bg1">
                    <a:lumMod val="65000"/>
                  </a:schemeClr>
                </a:solidFill>
                <a:latin typeface="微软雅黑" panose="020B0503020204020204" pitchFamily="34" charset="-122"/>
                <a:ea typeface="微软雅黑" panose="020B0503020204020204" pitchFamily="34" charset="-122"/>
              </a:rPr>
              <a:t>点击增加文字内容</a:t>
            </a:r>
          </a:p>
        </p:txBody>
      </p:sp>
      <p:pic>
        <p:nvPicPr>
          <p:cNvPr id="23" name="Picture 2"/>
          <p:cNvPicPr>
            <a:picLocks noChangeAspect="1" noChangeArrowheads="1"/>
          </p:cNvPicPr>
          <p:nvPr/>
        </p:nvPicPr>
        <p:blipFill>
          <a:blip r:embed="rId20" cstate="print">
            <a:extLst>
              <a:ext uri="{28A0092B-C50C-407E-A947-70E740481C1C}">
                <a14:useLocalDpi xmlns:a14="http://schemas.microsoft.com/office/drawing/2010/main" xmlns="" val="0"/>
              </a:ext>
            </a:extLst>
          </a:blip>
          <a:srcRect b="2573"/>
          <a:stretch>
            <a:fillRect/>
          </a:stretch>
        </p:blipFill>
        <p:spPr bwMode="auto">
          <a:xfrm>
            <a:off x="3995936" y="2112330"/>
            <a:ext cx="1353928" cy="1164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9" name="组合 28"/>
          <p:cNvGrpSpPr/>
          <p:nvPr/>
        </p:nvGrpSpPr>
        <p:grpSpPr>
          <a:xfrm>
            <a:off x="0" y="206450"/>
            <a:ext cx="2267744" cy="503347"/>
            <a:chOff x="0" y="206450"/>
            <a:chExt cx="2267744" cy="503347"/>
          </a:xfrm>
        </p:grpSpPr>
        <p:grpSp>
          <p:nvGrpSpPr>
            <p:cNvPr id="30" name="组合 3"/>
            <p:cNvGrpSpPr>
              <a:grpSpLocks/>
            </p:cNvGrpSpPr>
            <p:nvPr/>
          </p:nvGrpSpPr>
          <p:grpSpPr bwMode="auto">
            <a:xfrm>
              <a:off x="0" y="267494"/>
              <a:ext cx="480245" cy="350864"/>
              <a:chOff x="0" y="0"/>
              <a:chExt cx="480244" cy="564356"/>
            </a:xfrm>
            <a:solidFill>
              <a:schemeClr val="bg1">
                <a:lumMod val="65000"/>
              </a:schemeClr>
            </a:solidFill>
          </p:grpSpPr>
          <p:sp>
            <p:nvSpPr>
              <p:cNvPr id="33"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42"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31"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a:solidFill>
                    <a:schemeClr val="bg1">
                      <a:lumMod val="50000"/>
                    </a:schemeClr>
                  </a:solidFill>
                  <a:latin typeface="微软雅黑" pitchFamily="34" charset="-122"/>
                  <a:ea typeface="微软雅黑" pitchFamily="34" charset="-122"/>
                  <a:sym typeface="Arial" pitchFamily="34" charset="0"/>
                </a:rPr>
                <a:t>点击此处增加标题</a:t>
              </a:r>
            </a:p>
          </p:txBody>
        </p:sp>
        <p:sp>
          <p:nvSpPr>
            <p:cNvPr id="32"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spTree>
    <p:custDataLst>
      <p:tags r:id="rId1"/>
    </p:custDataLst>
    <p:extLst>
      <p:ext uri="{BB962C8B-B14F-4D97-AF65-F5344CB8AC3E}">
        <p14:creationId xmlns:p14="http://schemas.microsoft.com/office/powerpoint/2010/main" xmlns="" val="1908588582"/>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2" presetClass="entr" presetSubtype="2"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right)">
                                      <p:cBhvr>
                                        <p:cTn id="14" dur="500"/>
                                        <p:tgtEl>
                                          <p:spTgt spid="34"/>
                                        </p:tgtEl>
                                      </p:cBhvr>
                                    </p:animEffect>
                                  </p:childTnLst>
                                </p:cTn>
                              </p:par>
                            </p:childTnLst>
                          </p:cTn>
                        </p:par>
                        <p:par>
                          <p:cTn id="15" fill="hold">
                            <p:stCondLst>
                              <p:cond delay="2500"/>
                            </p:stCondLst>
                            <p:childTnLst>
                              <p:par>
                                <p:cTn id="16" presetID="14" presetClass="entr" presetSubtype="1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randombar(horizontal)">
                                      <p:cBhvr>
                                        <p:cTn id="18" dur="500"/>
                                        <p:tgtEl>
                                          <p:spTgt spid="38"/>
                                        </p:tgtEl>
                                      </p:cBhvr>
                                    </p:animEffect>
                                  </p:childTnLst>
                                </p:cTn>
                              </p:par>
                            </p:childTnLst>
                          </p:cTn>
                        </p:par>
                        <p:par>
                          <p:cTn id="19" fill="hold">
                            <p:stCondLst>
                              <p:cond delay="3000"/>
                            </p:stCondLst>
                            <p:childTnLst>
                              <p:par>
                                <p:cTn id="20" presetID="22" presetClass="entr" presetSubtype="2"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right)">
                                      <p:cBhvr>
                                        <p:cTn id="22" dur="500"/>
                                        <p:tgtEl>
                                          <p:spTgt spid="36"/>
                                        </p:tgtEl>
                                      </p:cBhvr>
                                    </p:animEffect>
                                  </p:childTnLst>
                                </p:cTn>
                              </p:par>
                            </p:childTnLst>
                          </p:cTn>
                        </p:par>
                        <p:par>
                          <p:cTn id="23" fill="hold">
                            <p:stCondLst>
                              <p:cond delay="3500"/>
                            </p:stCondLst>
                            <p:childTnLst>
                              <p:par>
                                <p:cTn id="24" presetID="14" presetClass="entr" presetSubtype="10"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randombar(horizontal)">
                                      <p:cBhvr>
                                        <p:cTn id="26" dur="500"/>
                                        <p:tgtEl>
                                          <p:spTgt spid="39"/>
                                        </p:tgtEl>
                                      </p:cBhvr>
                                    </p:animEffect>
                                  </p:childTnLst>
                                </p:cTn>
                              </p:par>
                            </p:childTnLst>
                          </p:cTn>
                        </p:par>
                        <p:par>
                          <p:cTn id="27" fill="hold">
                            <p:stCondLst>
                              <p:cond delay="4000"/>
                            </p:stCondLst>
                            <p:childTnLst>
                              <p:par>
                                <p:cTn id="28" presetID="22" presetClass="entr" presetSubtype="8"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childTnLst>
                          </p:cTn>
                        </p:par>
                        <p:par>
                          <p:cTn id="31" fill="hold">
                            <p:stCondLst>
                              <p:cond delay="4500"/>
                            </p:stCondLst>
                            <p:childTnLst>
                              <p:par>
                                <p:cTn id="32" presetID="14" presetClass="entr" presetSubtype="10"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randombar(horizontal)">
                                      <p:cBhvr>
                                        <p:cTn id="34" dur="500"/>
                                        <p:tgtEl>
                                          <p:spTgt spid="41"/>
                                        </p:tgtEl>
                                      </p:cBhvr>
                                    </p:animEffect>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childTnLst>
                          </p:cTn>
                        </p:par>
                        <p:par>
                          <p:cTn id="39" fill="hold">
                            <p:stCondLst>
                              <p:cond delay="5500"/>
                            </p:stCondLst>
                            <p:childTnLst>
                              <p:par>
                                <p:cTn id="40" presetID="14" presetClass="entr" presetSubtype="1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randombar(horizontal)">
                                      <p:cBhvr>
                                        <p:cTn id="42" dur="500"/>
                                        <p:tgtEl>
                                          <p:spTgt spid="40"/>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21737" y="1267089"/>
            <a:ext cx="1609768" cy="1139074"/>
            <a:chOff x="948247" y="1478435"/>
            <a:chExt cx="2146357" cy="1518765"/>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b="37531"/>
            <a:stretch/>
          </p:blipFill>
          <p:spPr>
            <a:xfrm>
              <a:off x="948247" y="1478435"/>
              <a:ext cx="2146357" cy="1425328"/>
            </a:xfrm>
            <a:prstGeom prst="rect">
              <a:avLst/>
            </a:prstGeom>
            <a:ln>
              <a:solidFill>
                <a:schemeClr val="bg1">
                  <a:lumMod val="65000"/>
                </a:schemeClr>
              </a:solidFill>
            </a:ln>
          </p:spPr>
        </p:pic>
        <p:sp>
          <p:nvSpPr>
            <p:cNvPr id="5" name="矩形 4"/>
            <p:cNvSpPr/>
            <p:nvPr/>
          </p:nvSpPr>
          <p:spPr>
            <a:xfrm>
              <a:off x="948247" y="2889250"/>
              <a:ext cx="2146357" cy="107950"/>
            </a:xfrm>
            <a:prstGeom prst="rect">
              <a:avLst/>
            </a:prstGeom>
            <a:solidFill>
              <a:srgbClr val="EBAC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lumMod val="65000"/>
                  </a:schemeClr>
                </a:solidFill>
              </a:endParaRPr>
            </a:p>
          </p:txBody>
        </p:sp>
      </p:grpSp>
      <p:grpSp>
        <p:nvGrpSpPr>
          <p:cNvPr id="6" name="组合 5"/>
          <p:cNvGrpSpPr/>
          <p:nvPr/>
        </p:nvGrpSpPr>
        <p:grpSpPr>
          <a:xfrm>
            <a:off x="2770347" y="1267089"/>
            <a:ext cx="1609768" cy="1139074"/>
            <a:chOff x="3679729" y="1478435"/>
            <a:chExt cx="2146357" cy="1518765"/>
          </a:xfrm>
        </p:grpSpPr>
        <p:pic>
          <p:nvPicPr>
            <p:cNvPr id="7" name="图片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82054" y="1478435"/>
              <a:ext cx="2141706" cy="1431049"/>
            </a:xfrm>
            <a:prstGeom prst="rect">
              <a:avLst/>
            </a:prstGeom>
            <a:ln>
              <a:solidFill>
                <a:schemeClr val="bg1">
                  <a:lumMod val="65000"/>
                </a:schemeClr>
              </a:solidFill>
            </a:ln>
          </p:spPr>
        </p:pic>
        <p:sp>
          <p:nvSpPr>
            <p:cNvPr id="8" name="矩形 7"/>
            <p:cNvSpPr/>
            <p:nvPr/>
          </p:nvSpPr>
          <p:spPr>
            <a:xfrm>
              <a:off x="3679729" y="2889250"/>
              <a:ext cx="2146357" cy="107950"/>
            </a:xfrm>
            <a:prstGeom prst="rect">
              <a:avLst/>
            </a:prstGeom>
            <a:solidFill>
              <a:srgbClr val="008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lumMod val="65000"/>
                  </a:schemeClr>
                </a:solidFill>
              </a:endParaRPr>
            </a:p>
          </p:txBody>
        </p:sp>
      </p:grpSp>
      <p:grpSp>
        <p:nvGrpSpPr>
          <p:cNvPr id="9" name="组合 8"/>
          <p:cNvGrpSpPr/>
          <p:nvPr/>
        </p:nvGrpSpPr>
        <p:grpSpPr>
          <a:xfrm>
            <a:off x="4817214" y="1267089"/>
            <a:ext cx="1609768" cy="1139074"/>
            <a:chOff x="6408884" y="1478435"/>
            <a:chExt cx="2146357" cy="1518765"/>
          </a:xfrm>
        </p:grpSpPr>
        <p:pic>
          <p:nvPicPr>
            <p:cNvPr id="10" name="图片 9"/>
            <p:cNvPicPr>
              <a:picLocks noChangeAspect="1"/>
            </p:cNvPicPr>
            <p:nvPr/>
          </p:nvPicPr>
          <p:blipFill rotWithShape="1">
            <a:blip r:embed="rId5" cstate="print">
              <a:extLst>
                <a:ext uri="{28A0092B-C50C-407E-A947-70E740481C1C}">
                  <a14:useLocalDpi xmlns:a14="http://schemas.microsoft.com/office/drawing/2010/main" xmlns="" val="0"/>
                </a:ext>
              </a:extLst>
            </a:blip>
            <a:srcRect b="55985"/>
            <a:stretch/>
          </p:blipFill>
          <p:spPr>
            <a:xfrm>
              <a:off x="6411210" y="1478435"/>
              <a:ext cx="2141706" cy="1410814"/>
            </a:xfrm>
            <a:prstGeom prst="rect">
              <a:avLst/>
            </a:prstGeom>
            <a:ln>
              <a:solidFill>
                <a:schemeClr val="bg1">
                  <a:lumMod val="65000"/>
                </a:schemeClr>
              </a:solidFill>
            </a:ln>
          </p:spPr>
        </p:pic>
        <p:sp>
          <p:nvSpPr>
            <p:cNvPr id="11" name="矩形 10"/>
            <p:cNvSpPr/>
            <p:nvPr/>
          </p:nvSpPr>
          <p:spPr>
            <a:xfrm>
              <a:off x="6408884" y="2889250"/>
              <a:ext cx="2146357" cy="1079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lumMod val="65000"/>
                  </a:schemeClr>
                </a:solidFill>
              </a:endParaRPr>
            </a:p>
          </p:txBody>
        </p:sp>
      </p:grpSp>
      <p:grpSp>
        <p:nvGrpSpPr>
          <p:cNvPr id="12" name="组合 11"/>
          <p:cNvGrpSpPr/>
          <p:nvPr/>
        </p:nvGrpSpPr>
        <p:grpSpPr>
          <a:xfrm>
            <a:off x="6864081" y="1267090"/>
            <a:ext cx="1609768" cy="1139073"/>
            <a:chOff x="9152107" y="1689452"/>
            <a:chExt cx="2146357" cy="1518764"/>
          </a:xfrm>
        </p:grpSpPr>
        <p:pic>
          <p:nvPicPr>
            <p:cNvPr id="13" name="图片 12"/>
            <p:cNvPicPr>
              <a:picLocks noChangeAspect="1"/>
            </p:cNvPicPr>
            <p:nvPr/>
          </p:nvPicPr>
          <p:blipFill rotWithShape="1">
            <a:blip r:embed="rId6" cstate="print">
              <a:extLst>
                <a:ext uri="{28A0092B-C50C-407E-A947-70E740481C1C}">
                  <a14:useLocalDpi xmlns:a14="http://schemas.microsoft.com/office/drawing/2010/main" xmlns="" val="0"/>
                </a:ext>
              </a:extLst>
            </a:blip>
            <a:srcRect b="7221"/>
            <a:stretch/>
          </p:blipFill>
          <p:spPr>
            <a:xfrm>
              <a:off x="9154433" y="1689452"/>
              <a:ext cx="2141706" cy="1410814"/>
            </a:xfrm>
            <a:prstGeom prst="rect">
              <a:avLst/>
            </a:prstGeom>
            <a:ln>
              <a:solidFill>
                <a:schemeClr val="bg1">
                  <a:lumMod val="65000"/>
                </a:schemeClr>
              </a:solidFill>
            </a:ln>
          </p:spPr>
        </p:pic>
        <p:sp>
          <p:nvSpPr>
            <p:cNvPr id="14" name="矩形 13"/>
            <p:cNvSpPr/>
            <p:nvPr/>
          </p:nvSpPr>
          <p:spPr>
            <a:xfrm>
              <a:off x="9152107" y="3100266"/>
              <a:ext cx="2146357" cy="107950"/>
            </a:xfrm>
            <a:prstGeom prst="rect">
              <a:avLst/>
            </a:prstGeom>
            <a:solidFill>
              <a:srgbClr val="DB2C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solidFill>
                  <a:schemeClr val="bg1">
                    <a:lumMod val="65000"/>
                  </a:schemeClr>
                </a:solidFill>
              </a:endParaRPr>
            </a:p>
          </p:txBody>
        </p:sp>
      </p:grpSp>
      <p:grpSp>
        <p:nvGrpSpPr>
          <p:cNvPr id="15" name="组合 14"/>
          <p:cNvGrpSpPr/>
          <p:nvPr/>
        </p:nvGrpSpPr>
        <p:grpSpPr>
          <a:xfrm>
            <a:off x="652502" y="2509605"/>
            <a:ext cx="1734657" cy="1353400"/>
            <a:chOff x="652502" y="2509605"/>
            <a:chExt cx="1734657" cy="1353400"/>
          </a:xfrm>
        </p:grpSpPr>
        <p:sp>
          <p:nvSpPr>
            <p:cNvPr id="16" name="文本框 64"/>
            <p:cNvSpPr txBox="1"/>
            <p:nvPr/>
          </p:nvSpPr>
          <p:spPr>
            <a:xfrm>
              <a:off x="652502" y="2509605"/>
              <a:ext cx="1183194" cy="634917"/>
            </a:xfrm>
            <a:prstGeom prst="rect">
              <a:avLst/>
            </a:prstGeom>
            <a:noFill/>
          </p:spPr>
          <p:txBody>
            <a:bodyPr wrap="square" rtlCol="0">
              <a:spAutoFit/>
            </a:bodyPr>
            <a:lstStyle/>
            <a:p>
              <a:r>
                <a:rPr lang="zh-CN" altLang="en-US" sz="1500" b="1" dirty="0" smtClean="0">
                  <a:solidFill>
                    <a:schemeClr val="bg1">
                      <a:lumMod val="65000"/>
                    </a:schemeClr>
                  </a:solidFill>
                  <a:latin typeface="微软雅黑" panose="020B0503020204020204" pitchFamily="34" charset="-122"/>
                  <a:ea typeface="微软雅黑" panose="020B0503020204020204" pitchFamily="34" charset="-122"/>
                </a:rPr>
                <a:t>优秀员工</a:t>
              </a:r>
              <a:endParaRPr lang="en-US" altLang="zh-CN" sz="1500" b="1" dirty="0">
                <a:solidFill>
                  <a:schemeClr val="bg1">
                    <a:lumMod val="65000"/>
                  </a:schemeClr>
                </a:solidFill>
                <a:latin typeface="微软雅黑" panose="020B0503020204020204" pitchFamily="34" charset="-122"/>
                <a:ea typeface="微软雅黑" panose="020B0503020204020204" pitchFamily="34" charset="-122"/>
              </a:endParaRPr>
            </a:p>
            <a:p>
              <a:endParaRPr lang="en-US" altLang="zh-CN" sz="1013" dirty="0" smtClean="0">
                <a:solidFill>
                  <a:schemeClr val="bg1">
                    <a:lumMod val="65000"/>
                  </a:schemeClr>
                </a:solidFill>
                <a:latin typeface="微软雅黑" panose="020B0503020204020204" pitchFamily="34" charset="-122"/>
                <a:ea typeface="微软雅黑" panose="020B0503020204020204" pitchFamily="34" charset="-122"/>
              </a:endParaRPr>
            </a:p>
            <a:p>
              <a:r>
                <a:rPr lang="zh-CN" altLang="en-US" sz="1013" dirty="0" smtClean="0">
                  <a:solidFill>
                    <a:schemeClr val="bg1">
                      <a:lumMod val="65000"/>
                    </a:schemeClr>
                  </a:solidFill>
                  <a:latin typeface="微软雅黑" panose="020B0503020204020204" pitchFamily="34" charset="-122"/>
                  <a:ea typeface="微软雅黑" panose="020B0503020204020204" pitchFamily="34" charset="-122"/>
                </a:rPr>
                <a:t>增加内容简介</a:t>
              </a:r>
              <a:endParaRPr lang="zh-CN" altLang="en-US" sz="1013"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7" name="文本框 68"/>
            <p:cNvSpPr txBox="1"/>
            <p:nvPr/>
          </p:nvSpPr>
          <p:spPr>
            <a:xfrm>
              <a:off x="652502" y="3290541"/>
              <a:ext cx="1734657" cy="572464"/>
            </a:xfrm>
            <a:prstGeom prst="rect">
              <a:avLst/>
            </a:prstGeom>
            <a:noFill/>
          </p:spPr>
          <p:txBody>
            <a:bodyPr wrap="square" rtlCol="0">
              <a:spAutoFit/>
            </a:bodyPr>
            <a:lstStyle/>
            <a:p>
              <a:pPr algn="ctr">
                <a:lnSpc>
                  <a:spcPct val="130000"/>
                </a:lnSpc>
                <a:defRPr/>
              </a:pPr>
              <a:r>
                <a:rPr lang="zh-CN" altLang="en-US" sz="1200" kern="0" dirty="0">
                  <a:solidFill>
                    <a:schemeClr val="bg1">
                      <a:lumMod val="65000"/>
                    </a:schemeClr>
                  </a:solidFill>
                  <a:latin typeface="微软雅黑" pitchFamily="34" charset="-122"/>
                  <a:ea typeface="微软雅黑" pitchFamily="34" charset="-122"/>
                  <a:cs typeface="Arial" pitchFamily="34" charset="0"/>
                </a:rPr>
                <a:t>请在此处输入您的文本</a:t>
              </a:r>
              <a:endParaRPr lang="en-US" altLang="zh-CN" sz="1200" kern="0" dirty="0">
                <a:solidFill>
                  <a:schemeClr val="bg1">
                    <a:lumMod val="65000"/>
                  </a:schemeClr>
                </a:solidFill>
                <a:latin typeface="微软雅黑" pitchFamily="34" charset="-122"/>
                <a:ea typeface="微软雅黑" pitchFamily="34" charset="-122"/>
                <a:cs typeface="Arial" pitchFamily="34" charset="0"/>
              </a:endParaRPr>
            </a:p>
            <a:p>
              <a:pPr algn="ctr">
                <a:lnSpc>
                  <a:spcPct val="130000"/>
                </a:lnSpc>
                <a:defRPr/>
              </a:pPr>
              <a:r>
                <a:rPr lang="zh-CN" altLang="en-US" sz="1200" kern="0" dirty="0">
                  <a:solidFill>
                    <a:schemeClr val="bg1">
                      <a:lumMod val="65000"/>
                    </a:schemeClr>
                  </a:solidFill>
                  <a:latin typeface="微软雅黑" pitchFamily="34" charset="-122"/>
                  <a:ea typeface="微软雅黑" pitchFamily="34" charset="-122"/>
                  <a:cs typeface="Arial" pitchFamily="34" charset="0"/>
                </a:rPr>
                <a:t>请在此处输入您的文本</a:t>
              </a:r>
              <a:endParaRPr lang="en-US" altLang="zh-CN" sz="1200" kern="0" dirty="0">
                <a:solidFill>
                  <a:schemeClr val="bg1">
                    <a:lumMod val="65000"/>
                  </a:schemeClr>
                </a:solidFill>
                <a:latin typeface="微软雅黑" pitchFamily="34" charset="-122"/>
                <a:ea typeface="微软雅黑" pitchFamily="34" charset="-122"/>
              </a:endParaRPr>
            </a:p>
          </p:txBody>
        </p:sp>
      </p:grpSp>
      <p:grpSp>
        <p:nvGrpSpPr>
          <p:cNvPr id="18" name="组合 17"/>
          <p:cNvGrpSpPr/>
          <p:nvPr/>
        </p:nvGrpSpPr>
        <p:grpSpPr>
          <a:xfrm>
            <a:off x="2627784" y="2486937"/>
            <a:ext cx="1823718" cy="1376066"/>
            <a:chOff x="2627784" y="2486937"/>
            <a:chExt cx="1823718" cy="1376066"/>
          </a:xfrm>
        </p:grpSpPr>
        <p:sp>
          <p:nvSpPr>
            <p:cNvPr id="19" name="文本框 65"/>
            <p:cNvSpPr txBox="1"/>
            <p:nvPr/>
          </p:nvSpPr>
          <p:spPr>
            <a:xfrm>
              <a:off x="2685955" y="2486937"/>
              <a:ext cx="1031051" cy="677108"/>
            </a:xfrm>
            <a:prstGeom prst="rect">
              <a:avLst/>
            </a:prstGeom>
            <a:noFill/>
          </p:spPr>
          <p:txBody>
            <a:bodyPr wrap="none" rtlCol="0">
              <a:spAutoFit/>
            </a:bodyPr>
            <a:lstStyle/>
            <a:p>
              <a:r>
                <a:rPr lang="zh-CN" altLang="en-US" sz="1600" b="1" dirty="0">
                  <a:solidFill>
                    <a:schemeClr val="bg1">
                      <a:lumMod val="65000"/>
                    </a:schemeClr>
                  </a:solidFill>
                  <a:latin typeface="微软雅黑" panose="020B0503020204020204" pitchFamily="34" charset="-122"/>
                  <a:ea typeface="微软雅黑" panose="020B0503020204020204" pitchFamily="34" charset="-122"/>
                </a:rPr>
                <a:t>优秀员工</a:t>
              </a:r>
              <a:endParaRPr lang="en-US" altLang="zh-CN" sz="1600" b="1" dirty="0">
                <a:solidFill>
                  <a:schemeClr val="bg1">
                    <a:lumMod val="65000"/>
                  </a:schemeClr>
                </a:solidFill>
                <a:latin typeface="微软雅黑" panose="020B0503020204020204" pitchFamily="34" charset="-122"/>
                <a:ea typeface="微软雅黑" panose="020B0503020204020204" pitchFamily="34" charset="-122"/>
              </a:endParaRPr>
            </a:p>
            <a:p>
              <a:endParaRPr lang="en-US" altLang="zh-CN" sz="1050"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1050" dirty="0">
                  <a:solidFill>
                    <a:schemeClr val="bg1">
                      <a:lumMod val="65000"/>
                    </a:schemeClr>
                  </a:solidFill>
                  <a:latin typeface="微软雅黑" panose="020B0503020204020204" pitchFamily="34" charset="-122"/>
                  <a:ea typeface="微软雅黑" panose="020B0503020204020204" pitchFamily="34" charset="-122"/>
                </a:rPr>
                <a:t>增加内容简介</a:t>
              </a:r>
            </a:p>
          </p:txBody>
        </p:sp>
        <p:sp>
          <p:nvSpPr>
            <p:cNvPr id="20" name="文本框 69"/>
            <p:cNvSpPr txBox="1"/>
            <p:nvPr/>
          </p:nvSpPr>
          <p:spPr>
            <a:xfrm>
              <a:off x="2627784" y="3290539"/>
              <a:ext cx="1823718" cy="572464"/>
            </a:xfrm>
            <a:prstGeom prst="rect">
              <a:avLst/>
            </a:prstGeom>
            <a:noFill/>
          </p:spPr>
          <p:txBody>
            <a:bodyPr wrap="square" rtlCol="0">
              <a:spAutoFit/>
            </a:bodyPr>
            <a:lstStyle/>
            <a:p>
              <a:pPr algn="ctr">
                <a:lnSpc>
                  <a:spcPct val="130000"/>
                </a:lnSpc>
                <a:defRPr/>
              </a:pPr>
              <a:r>
                <a:rPr lang="zh-CN" altLang="en-US" sz="1200" kern="0" dirty="0">
                  <a:solidFill>
                    <a:schemeClr val="bg1">
                      <a:lumMod val="65000"/>
                    </a:schemeClr>
                  </a:solidFill>
                  <a:latin typeface="微软雅黑" pitchFamily="34" charset="-122"/>
                  <a:ea typeface="微软雅黑" pitchFamily="34" charset="-122"/>
                  <a:cs typeface="Arial" pitchFamily="34" charset="0"/>
                </a:rPr>
                <a:t>请在此处输入您的文本</a:t>
              </a:r>
              <a:endParaRPr lang="en-US" altLang="zh-CN" sz="1200" kern="0" dirty="0">
                <a:solidFill>
                  <a:schemeClr val="bg1">
                    <a:lumMod val="65000"/>
                  </a:schemeClr>
                </a:solidFill>
                <a:latin typeface="微软雅黑" pitchFamily="34" charset="-122"/>
                <a:ea typeface="微软雅黑" pitchFamily="34" charset="-122"/>
                <a:cs typeface="Arial" pitchFamily="34" charset="0"/>
              </a:endParaRPr>
            </a:p>
            <a:p>
              <a:pPr algn="ctr">
                <a:lnSpc>
                  <a:spcPct val="130000"/>
                </a:lnSpc>
                <a:defRPr/>
              </a:pPr>
              <a:r>
                <a:rPr lang="zh-CN" altLang="en-US" sz="1200" kern="0" dirty="0">
                  <a:solidFill>
                    <a:schemeClr val="bg1">
                      <a:lumMod val="65000"/>
                    </a:schemeClr>
                  </a:solidFill>
                  <a:latin typeface="微软雅黑" pitchFamily="34" charset="-122"/>
                  <a:ea typeface="微软雅黑" pitchFamily="34" charset="-122"/>
                  <a:cs typeface="Arial" pitchFamily="34" charset="0"/>
                </a:rPr>
                <a:t>请在此处输入您的文本</a:t>
              </a:r>
              <a:endParaRPr lang="en-US" altLang="zh-CN" sz="1200" kern="0" dirty="0">
                <a:solidFill>
                  <a:schemeClr val="bg1">
                    <a:lumMod val="65000"/>
                  </a:schemeClr>
                </a:solidFill>
                <a:latin typeface="微软雅黑" pitchFamily="34" charset="-122"/>
                <a:ea typeface="微软雅黑" pitchFamily="34" charset="-122"/>
              </a:endParaRPr>
            </a:p>
          </p:txBody>
        </p:sp>
      </p:grpSp>
      <p:grpSp>
        <p:nvGrpSpPr>
          <p:cNvPr id="21" name="组合 20"/>
          <p:cNvGrpSpPr/>
          <p:nvPr/>
        </p:nvGrpSpPr>
        <p:grpSpPr>
          <a:xfrm>
            <a:off x="4644008" y="2486935"/>
            <a:ext cx="1838175" cy="1380959"/>
            <a:chOff x="4644008" y="2486935"/>
            <a:chExt cx="1838175" cy="1380959"/>
          </a:xfrm>
        </p:grpSpPr>
        <p:sp>
          <p:nvSpPr>
            <p:cNvPr id="22" name="文本框 66"/>
            <p:cNvSpPr txBox="1"/>
            <p:nvPr/>
          </p:nvSpPr>
          <p:spPr>
            <a:xfrm>
              <a:off x="4719406" y="2486935"/>
              <a:ext cx="1031051" cy="677108"/>
            </a:xfrm>
            <a:prstGeom prst="rect">
              <a:avLst/>
            </a:prstGeom>
            <a:noFill/>
          </p:spPr>
          <p:txBody>
            <a:bodyPr wrap="none" rtlCol="0">
              <a:spAutoFit/>
            </a:bodyPr>
            <a:lstStyle/>
            <a:p>
              <a:r>
                <a:rPr lang="zh-CN" altLang="en-US" sz="1600" b="1" dirty="0">
                  <a:solidFill>
                    <a:schemeClr val="bg1">
                      <a:lumMod val="65000"/>
                    </a:schemeClr>
                  </a:solidFill>
                  <a:latin typeface="微软雅黑" panose="020B0503020204020204" pitchFamily="34" charset="-122"/>
                  <a:ea typeface="微软雅黑" panose="020B0503020204020204" pitchFamily="34" charset="-122"/>
                </a:rPr>
                <a:t>优秀员工</a:t>
              </a:r>
              <a:endParaRPr lang="en-US" altLang="zh-CN" sz="1600" b="1" dirty="0">
                <a:solidFill>
                  <a:schemeClr val="bg1">
                    <a:lumMod val="65000"/>
                  </a:schemeClr>
                </a:solidFill>
                <a:latin typeface="微软雅黑" panose="020B0503020204020204" pitchFamily="34" charset="-122"/>
                <a:ea typeface="微软雅黑" panose="020B0503020204020204" pitchFamily="34" charset="-122"/>
              </a:endParaRPr>
            </a:p>
            <a:p>
              <a:endParaRPr lang="en-US" altLang="zh-CN" sz="1050"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1050" dirty="0">
                  <a:solidFill>
                    <a:schemeClr val="bg1">
                      <a:lumMod val="65000"/>
                    </a:schemeClr>
                  </a:solidFill>
                  <a:latin typeface="微软雅黑" panose="020B0503020204020204" pitchFamily="34" charset="-122"/>
                  <a:ea typeface="微软雅黑" panose="020B0503020204020204" pitchFamily="34" charset="-122"/>
                </a:rPr>
                <a:t>增加内容简介</a:t>
              </a:r>
            </a:p>
          </p:txBody>
        </p:sp>
        <p:sp>
          <p:nvSpPr>
            <p:cNvPr id="23" name="文本框 70"/>
            <p:cNvSpPr txBox="1"/>
            <p:nvPr/>
          </p:nvSpPr>
          <p:spPr>
            <a:xfrm>
              <a:off x="4644008" y="3295430"/>
              <a:ext cx="1838175" cy="572464"/>
            </a:xfrm>
            <a:prstGeom prst="rect">
              <a:avLst/>
            </a:prstGeom>
            <a:noFill/>
          </p:spPr>
          <p:txBody>
            <a:bodyPr wrap="square" rtlCol="0">
              <a:spAutoFit/>
            </a:bodyPr>
            <a:lstStyle/>
            <a:p>
              <a:pPr algn="ctr">
                <a:lnSpc>
                  <a:spcPct val="130000"/>
                </a:lnSpc>
                <a:defRPr/>
              </a:pPr>
              <a:r>
                <a:rPr lang="zh-CN" altLang="en-US" sz="1200" kern="0" dirty="0">
                  <a:solidFill>
                    <a:schemeClr val="bg1">
                      <a:lumMod val="65000"/>
                    </a:schemeClr>
                  </a:solidFill>
                  <a:latin typeface="微软雅黑" pitchFamily="34" charset="-122"/>
                  <a:ea typeface="微软雅黑" pitchFamily="34" charset="-122"/>
                  <a:cs typeface="Arial" pitchFamily="34" charset="0"/>
                </a:rPr>
                <a:t>请在此处输入您的文本</a:t>
              </a:r>
              <a:endParaRPr lang="en-US" altLang="zh-CN" sz="1200" kern="0" dirty="0">
                <a:solidFill>
                  <a:schemeClr val="bg1">
                    <a:lumMod val="65000"/>
                  </a:schemeClr>
                </a:solidFill>
                <a:latin typeface="微软雅黑" pitchFamily="34" charset="-122"/>
                <a:ea typeface="微软雅黑" pitchFamily="34" charset="-122"/>
                <a:cs typeface="Arial" pitchFamily="34" charset="0"/>
              </a:endParaRPr>
            </a:p>
            <a:p>
              <a:pPr algn="ctr">
                <a:lnSpc>
                  <a:spcPct val="130000"/>
                </a:lnSpc>
                <a:defRPr/>
              </a:pPr>
              <a:r>
                <a:rPr lang="zh-CN" altLang="en-US" sz="1200" kern="0" dirty="0">
                  <a:solidFill>
                    <a:schemeClr val="bg1">
                      <a:lumMod val="65000"/>
                    </a:schemeClr>
                  </a:solidFill>
                  <a:latin typeface="微软雅黑" pitchFamily="34" charset="-122"/>
                  <a:ea typeface="微软雅黑" pitchFamily="34" charset="-122"/>
                  <a:cs typeface="Arial" pitchFamily="34" charset="0"/>
                </a:rPr>
                <a:t>请在此处输入您的文本</a:t>
              </a:r>
              <a:endParaRPr lang="en-US" altLang="zh-CN" sz="1200" kern="0" dirty="0">
                <a:solidFill>
                  <a:schemeClr val="bg1">
                    <a:lumMod val="65000"/>
                  </a:schemeClr>
                </a:solidFill>
                <a:latin typeface="微软雅黑" pitchFamily="34" charset="-122"/>
                <a:ea typeface="微软雅黑" pitchFamily="34" charset="-122"/>
              </a:endParaRPr>
            </a:p>
          </p:txBody>
        </p:sp>
      </p:grpSp>
      <p:grpSp>
        <p:nvGrpSpPr>
          <p:cNvPr id="24" name="组合 23"/>
          <p:cNvGrpSpPr/>
          <p:nvPr/>
        </p:nvGrpSpPr>
        <p:grpSpPr>
          <a:xfrm>
            <a:off x="6766273" y="2480841"/>
            <a:ext cx="1838175" cy="1364383"/>
            <a:chOff x="6766273" y="2480841"/>
            <a:chExt cx="1838175" cy="1364383"/>
          </a:xfrm>
        </p:grpSpPr>
        <p:sp>
          <p:nvSpPr>
            <p:cNvPr id="25" name="文本框 67"/>
            <p:cNvSpPr txBox="1"/>
            <p:nvPr/>
          </p:nvSpPr>
          <p:spPr>
            <a:xfrm>
              <a:off x="6864082" y="2480841"/>
              <a:ext cx="1031051" cy="677108"/>
            </a:xfrm>
            <a:prstGeom prst="rect">
              <a:avLst/>
            </a:prstGeom>
            <a:noFill/>
          </p:spPr>
          <p:txBody>
            <a:bodyPr wrap="none" rtlCol="0">
              <a:spAutoFit/>
            </a:bodyPr>
            <a:lstStyle/>
            <a:p>
              <a:r>
                <a:rPr lang="zh-CN" altLang="en-US" sz="1600" b="1" dirty="0">
                  <a:solidFill>
                    <a:schemeClr val="bg1">
                      <a:lumMod val="65000"/>
                    </a:schemeClr>
                  </a:solidFill>
                  <a:latin typeface="微软雅黑" panose="020B0503020204020204" pitchFamily="34" charset="-122"/>
                  <a:ea typeface="微软雅黑" panose="020B0503020204020204" pitchFamily="34" charset="-122"/>
                </a:rPr>
                <a:t>优秀员工</a:t>
              </a:r>
              <a:endParaRPr lang="en-US" altLang="zh-CN" sz="1600" b="1" dirty="0">
                <a:solidFill>
                  <a:schemeClr val="bg1">
                    <a:lumMod val="65000"/>
                  </a:schemeClr>
                </a:solidFill>
                <a:latin typeface="微软雅黑" panose="020B0503020204020204" pitchFamily="34" charset="-122"/>
                <a:ea typeface="微软雅黑" panose="020B0503020204020204" pitchFamily="34" charset="-122"/>
              </a:endParaRPr>
            </a:p>
            <a:p>
              <a:endParaRPr lang="en-US" altLang="zh-CN" sz="1050"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1050" dirty="0">
                  <a:solidFill>
                    <a:schemeClr val="bg1">
                      <a:lumMod val="65000"/>
                    </a:schemeClr>
                  </a:solidFill>
                  <a:latin typeface="微软雅黑" panose="020B0503020204020204" pitchFamily="34" charset="-122"/>
                  <a:ea typeface="微软雅黑" panose="020B0503020204020204" pitchFamily="34" charset="-122"/>
                </a:rPr>
                <a:t>增加内容简介</a:t>
              </a:r>
            </a:p>
          </p:txBody>
        </p:sp>
        <p:sp>
          <p:nvSpPr>
            <p:cNvPr id="26" name="文本框 71"/>
            <p:cNvSpPr txBox="1"/>
            <p:nvPr/>
          </p:nvSpPr>
          <p:spPr>
            <a:xfrm>
              <a:off x="6766273" y="3272760"/>
              <a:ext cx="1838175" cy="572464"/>
            </a:xfrm>
            <a:prstGeom prst="rect">
              <a:avLst/>
            </a:prstGeom>
            <a:noFill/>
          </p:spPr>
          <p:txBody>
            <a:bodyPr wrap="square" rtlCol="0">
              <a:spAutoFit/>
            </a:bodyPr>
            <a:lstStyle/>
            <a:p>
              <a:pPr algn="ctr">
                <a:lnSpc>
                  <a:spcPct val="130000"/>
                </a:lnSpc>
                <a:defRPr/>
              </a:pPr>
              <a:r>
                <a:rPr lang="zh-CN" altLang="en-US" sz="1200" kern="0" dirty="0">
                  <a:solidFill>
                    <a:schemeClr val="bg1">
                      <a:lumMod val="65000"/>
                    </a:schemeClr>
                  </a:solidFill>
                  <a:latin typeface="微软雅黑" pitchFamily="34" charset="-122"/>
                  <a:ea typeface="微软雅黑" pitchFamily="34" charset="-122"/>
                  <a:cs typeface="Arial" pitchFamily="34" charset="0"/>
                </a:rPr>
                <a:t>请在此处输入您的文本</a:t>
              </a:r>
              <a:endParaRPr lang="en-US" altLang="zh-CN" sz="1200" kern="0" dirty="0">
                <a:solidFill>
                  <a:schemeClr val="bg1">
                    <a:lumMod val="65000"/>
                  </a:schemeClr>
                </a:solidFill>
                <a:latin typeface="微软雅黑" pitchFamily="34" charset="-122"/>
                <a:ea typeface="微软雅黑" pitchFamily="34" charset="-122"/>
                <a:cs typeface="Arial" pitchFamily="34" charset="0"/>
              </a:endParaRPr>
            </a:p>
            <a:p>
              <a:pPr algn="ctr">
                <a:lnSpc>
                  <a:spcPct val="130000"/>
                </a:lnSpc>
                <a:defRPr/>
              </a:pPr>
              <a:r>
                <a:rPr lang="zh-CN" altLang="en-US" sz="1200" kern="0" dirty="0">
                  <a:solidFill>
                    <a:schemeClr val="bg1">
                      <a:lumMod val="65000"/>
                    </a:schemeClr>
                  </a:solidFill>
                  <a:latin typeface="微软雅黑" pitchFamily="34" charset="-122"/>
                  <a:ea typeface="微软雅黑" pitchFamily="34" charset="-122"/>
                  <a:cs typeface="Arial" pitchFamily="34" charset="0"/>
                </a:rPr>
                <a:t>请在此处输入您的文本</a:t>
              </a:r>
              <a:endParaRPr lang="en-US" altLang="zh-CN" sz="1200" kern="0" dirty="0">
                <a:solidFill>
                  <a:schemeClr val="bg1">
                    <a:lumMod val="65000"/>
                  </a:schemeClr>
                </a:solidFill>
                <a:latin typeface="微软雅黑" pitchFamily="34" charset="-122"/>
                <a:ea typeface="微软雅黑" pitchFamily="34" charset="-122"/>
              </a:endParaRPr>
            </a:p>
          </p:txBody>
        </p:sp>
      </p:grpSp>
      <p:sp>
        <p:nvSpPr>
          <p:cNvPr id="27" name="矩形 26"/>
          <p:cNvSpPr/>
          <p:nvPr/>
        </p:nvSpPr>
        <p:spPr>
          <a:xfrm>
            <a:off x="1234681" y="4440448"/>
            <a:ext cx="2175641" cy="34289"/>
          </a:xfrm>
          <a:prstGeom prst="rect">
            <a:avLst/>
          </a:prstGeom>
          <a:solidFill>
            <a:srgbClr val="00848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lumMod val="65000"/>
                </a:schemeClr>
              </a:solidFill>
            </a:endParaRPr>
          </a:p>
        </p:txBody>
      </p:sp>
      <p:sp>
        <p:nvSpPr>
          <p:cNvPr id="28" name="矩形 27"/>
          <p:cNvSpPr/>
          <p:nvPr/>
        </p:nvSpPr>
        <p:spPr>
          <a:xfrm>
            <a:off x="3410322" y="4440448"/>
            <a:ext cx="2175641" cy="34289"/>
          </a:xfrm>
          <a:prstGeom prst="rect">
            <a:avLst/>
          </a:prstGeom>
          <a:solidFill>
            <a:srgbClr val="EBAC0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lumMod val="65000"/>
                </a:schemeClr>
              </a:solidFill>
            </a:endParaRPr>
          </a:p>
        </p:txBody>
      </p:sp>
      <p:sp>
        <p:nvSpPr>
          <p:cNvPr id="29" name="矩形 28"/>
          <p:cNvSpPr/>
          <p:nvPr/>
        </p:nvSpPr>
        <p:spPr>
          <a:xfrm>
            <a:off x="5585964" y="4440448"/>
            <a:ext cx="2175641" cy="342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solidFill>
                <a:schemeClr val="bg1">
                  <a:lumMod val="65000"/>
                </a:schemeClr>
              </a:solidFill>
            </a:endParaRPr>
          </a:p>
        </p:txBody>
      </p:sp>
      <p:grpSp>
        <p:nvGrpSpPr>
          <p:cNvPr id="34" name="组合 33"/>
          <p:cNvGrpSpPr/>
          <p:nvPr/>
        </p:nvGrpSpPr>
        <p:grpSpPr>
          <a:xfrm>
            <a:off x="0" y="206450"/>
            <a:ext cx="2267744" cy="503347"/>
            <a:chOff x="0" y="206450"/>
            <a:chExt cx="2267744" cy="503347"/>
          </a:xfrm>
        </p:grpSpPr>
        <p:grpSp>
          <p:nvGrpSpPr>
            <p:cNvPr id="35" name="组合 3"/>
            <p:cNvGrpSpPr>
              <a:grpSpLocks/>
            </p:cNvGrpSpPr>
            <p:nvPr/>
          </p:nvGrpSpPr>
          <p:grpSpPr bwMode="auto">
            <a:xfrm>
              <a:off x="0" y="267494"/>
              <a:ext cx="480245" cy="350864"/>
              <a:chOff x="0" y="0"/>
              <a:chExt cx="480244" cy="564356"/>
            </a:xfrm>
            <a:solidFill>
              <a:schemeClr val="bg1">
                <a:lumMod val="65000"/>
              </a:schemeClr>
            </a:solidFill>
          </p:grpSpPr>
          <p:sp>
            <p:nvSpPr>
              <p:cNvPr id="43"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44"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36"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a:solidFill>
                    <a:schemeClr val="bg1">
                      <a:lumMod val="50000"/>
                    </a:schemeClr>
                  </a:solidFill>
                  <a:latin typeface="微软雅黑" pitchFamily="34" charset="-122"/>
                  <a:ea typeface="微软雅黑" pitchFamily="34" charset="-122"/>
                  <a:sym typeface="Arial" pitchFamily="34" charset="0"/>
                </a:rPr>
                <a:t>点击此处增加标题</a:t>
              </a:r>
            </a:p>
          </p:txBody>
        </p:sp>
        <p:sp>
          <p:nvSpPr>
            <p:cNvPr id="42"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spTree>
    <p:extLst>
      <p:ext uri="{BB962C8B-B14F-4D97-AF65-F5344CB8AC3E}">
        <p14:creationId xmlns:p14="http://schemas.microsoft.com/office/powerpoint/2010/main" xmlns="" val="3908736603"/>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750"/>
                                        <p:tgtEl>
                                          <p:spTgt spid="3"/>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750"/>
                                        <p:tgtEl>
                                          <p:spTgt spid="6"/>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750"/>
                                        <p:tgtEl>
                                          <p:spTgt spid="9"/>
                                        </p:tgtEl>
                                      </p:cBhvr>
                                    </p:animEffect>
                                  </p:childTnLst>
                                </p:cTn>
                              </p:par>
                            </p:childTnLst>
                          </p:cTn>
                        </p:par>
                        <p:par>
                          <p:cTn id="16" fill="hold">
                            <p:stCondLst>
                              <p:cond delay="2250"/>
                            </p:stCondLst>
                            <p:childTnLst>
                              <p:par>
                                <p:cTn id="17" presetID="2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750"/>
                                        <p:tgtEl>
                                          <p:spTgt spid="12"/>
                                        </p:tgtEl>
                                      </p:cBhvr>
                                    </p:animEffect>
                                  </p:childTnLst>
                                </p:cTn>
                              </p:par>
                            </p:childTnLst>
                          </p:cTn>
                        </p:par>
                        <p:par>
                          <p:cTn id="20" fill="hold">
                            <p:stCondLst>
                              <p:cond delay="3000"/>
                            </p:stCondLst>
                            <p:childTnLst>
                              <p:par>
                                <p:cTn id="21" presetID="47"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7"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47"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47" presetClass="entr" presetSubtype="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childTnLst>
                          </p:cTn>
                        </p:par>
                        <p:par>
                          <p:cTn id="44" fill="hold">
                            <p:stCondLst>
                              <p:cond delay="7000"/>
                            </p:stCondLst>
                            <p:childTnLst>
                              <p:par>
                                <p:cTn id="45" presetID="49" presetClass="entr" presetSubtype="0" decel="10000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 calcmode="lin" valueType="num">
                                      <p:cBhvr>
                                        <p:cTn id="49" dur="500" fill="hold"/>
                                        <p:tgtEl>
                                          <p:spTgt spid="27"/>
                                        </p:tgtEl>
                                        <p:attrNameLst>
                                          <p:attrName>style.rotation</p:attrName>
                                        </p:attrNameLst>
                                      </p:cBhvr>
                                      <p:tavLst>
                                        <p:tav tm="0">
                                          <p:val>
                                            <p:fltVal val="360"/>
                                          </p:val>
                                        </p:tav>
                                        <p:tav tm="100000">
                                          <p:val>
                                            <p:fltVal val="0"/>
                                          </p:val>
                                        </p:tav>
                                      </p:tavLst>
                                    </p:anim>
                                    <p:animEffect transition="in" filter="fade">
                                      <p:cBhvr>
                                        <p:cTn id="50" dur="500"/>
                                        <p:tgtEl>
                                          <p:spTgt spid="27"/>
                                        </p:tgtEl>
                                      </p:cBhvr>
                                    </p:animEffect>
                                  </p:childTnLst>
                                </p:cTn>
                              </p:par>
                            </p:childTnLst>
                          </p:cTn>
                        </p:par>
                        <p:par>
                          <p:cTn id="51" fill="hold">
                            <p:stCondLst>
                              <p:cond delay="7500"/>
                            </p:stCondLst>
                            <p:childTnLst>
                              <p:par>
                                <p:cTn id="52" presetID="49" presetClass="entr" presetSubtype="0" decel="10000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 calcmode="lin" valueType="num">
                                      <p:cBhvr>
                                        <p:cTn id="56" dur="500" fill="hold"/>
                                        <p:tgtEl>
                                          <p:spTgt spid="28"/>
                                        </p:tgtEl>
                                        <p:attrNameLst>
                                          <p:attrName>style.rotation</p:attrName>
                                        </p:attrNameLst>
                                      </p:cBhvr>
                                      <p:tavLst>
                                        <p:tav tm="0">
                                          <p:val>
                                            <p:fltVal val="360"/>
                                          </p:val>
                                        </p:tav>
                                        <p:tav tm="100000">
                                          <p:val>
                                            <p:fltVal val="0"/>
                                          </p:val>
                                        </p:tav>
                                      </p:tavLst>
                                    </p:anim>
                                    <p:animEffect transition="in" filter="fade">
                                      <p:cBhvr>
                                        <p:cTn id="57" dur="500"/>
                                        <p:tgtEl>
                                          <p:spTgt spid="28"/>
                                        </p:tgtEl>
                                      </p:cBhvr>
                                    </p:animEffect>
                                  </p:childTnLst>
                                </p:cTn>
                              </p:par>
                            </p:childTnLst>
                          </p:cTn>
                        </p:par>
                        <p:par>
                          <p:cTn id="58" fill="hold">
                            <p:stCondLst>
                              <p:cond delay="8000"/>
                            </p:stCondLst>
                            <p:childTnLst>
                              <p:par>
                                <p:cTn id="59" presetID="49" presetClass="entr" presetSubtype="0" decel="10000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 calcmode="lin" valueType="num">
                                      <p:cBhvr>
                                        <p:cTn id="63" dur="500" fill="hold"/>
                                        <p:tgtEl>
                                          <p:spTgt spid="29"/>
                                        </p:tgtEl>
                                        <p:attrNameLst>
                                          <p:attrName>style.rotation</p:attrName>
                                        </p:attrNameLst>
                                      </p:cBhvr>
                                      <p:tavLst>
                                        <p:tav tm="0">
                                          <p:val>
                                            <p:fltVal val="360"/>
                                          </p:val>
                                        </p:tav>
                                        <p:tav tm="100000">
                                          <p:val>
                                            <p:fltVal val="0"/>
                                          </p:val>
                                        </p:tav>
                                      </p:tavLst>
                                    </p:anim>
                                    <p:animEffect transition="in" filter="fade">
                                      <p:cBhvr>
                                        <p:cTn id="6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custDataLst>
              <p:tags r:id="rId2"/>
            </p:custDataLst>
          </p:nvPr>
        </p:nvSpPr>
        <p:spPr>
          <a:xfrm flipH="1" flipV="1">
            <a:off x="4310858" y="3176233"/>
            <a:ext cx="1215302" cy="532167"/>
          </a:xfrm>
          <a:prstGeom prst="bentArrow">
            <a:avLst>
              <a:gd name="adj1" fmla="val 14574"/>
              <a:gd name="adj2" fmla="val 17832"/>
              <a:gd name="adj3" fmla="val 22629"/>
              <a:gd name="adj4" fmla="val 43750"/>
            </a:avLst>
          </a:pr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ea typeface="黑体" panose="02010609060101010101" pitchFamily="49" charset="-122"/>
            </a:endParaRPr>
          </a:p>
        </p:txBody>
      </p:sp>
      <p:sp>
        <p:nvSpPr>
          <p:cNvPr id="4" name="MH_Other_2"/>
          <p:cNvSpPr/>
          <p:nvPr>
            <p:custDataLst>
              <p:tags r:id="rId3"/>
            </p:custDataLst>
          </p:nvPr>
        </p:nvSpPr>
        <p:spPr>
          <a:xfrm flipV="1">
            <a:off x="3748303" y="2308731"/>
            <a:ext cx="1215302" cy="530708"/>
          </a:xfrm>
          <a:prstGeom prst="bentArrow">
            <a:avLst>
              <a:gd name="adj1" fmla="val 14574"/>
              <a:gd name="adj2" fmla="val 17832"/>
              <a:gd name="adj3" fmla="val 22629"/>
              <a:gd name="adj4" fmla="val 43750"/>
            </a:avLst>
          </a:pr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ea typeface="黑体" panose="02010609060101010101" pitchFamily="49" charset="-122"/>
            </a:endParaRPr>
          </a:p>
        </p:txBody>
      </p:sp>
      <p:grpSp>
        <p:nvGrpSpPr>
          <p:cNvPr id="16" name="组合 15"/>
          <p:cNvGrpSpPr/>
          <p:nvPr/>
        </p:nvGrpSpPr>
        <p:grpSpPr>
          <a:xfrm>
            <a:off x="4963605" y="2232916"/>
            <a:ext cx="1027275" cy="979768"/>
            <a:chOff x="4963605" y="2232916"/>
            <a:chExt cx="1027275" cy="979768"/>
          </a:xfrm>
        </p:grpSpPr>
        <p:sp>
          <p:nvSpPr>
            <p:cNvPr id="5" name="MH_Other_3"/>
            <p:cNvSpPr/>
            <p:nvPr>
              <p:custDataLst>
                <p:tags r:id="rId14"/>
              </p:custDataLst>
            </p:nvPr>
          </p:nvSpPr>
          <p:spPr>
            <a:xfrm>
              <a:off x="4963605" y="2232916"/>
              <a:ext cx="1027275" cy="979768"/>
            </a:xfrm>
            <a:prstGeom prst="ellipse">
              <a:avLst/>
            </a:prstGeom>
            <a:solidFill>
              <a:srgbClr val="FFFFFF"/>
            </a:solidFill>
            <a:ln w="3175">
              <a:solidFill>
                <a:srgbClr val="DDDDDD"/>
              </a:solidFill>
            </a:ln>
            <a:effectLst>
              <a:outerShdw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ea typeface="黑体" panose="02010609060101010101" pitchFamily="49" charset="-122"/>
              </a:endParaRPr>
            </a:p>
          </p:txBody>
        </p:sp>
        <p:sp>
          <p:nvSpPr>
            <p:cNvPr id="6" name="MH_Other_4"/>
            <p:cNvSpPr/>
            <p:nvPr>
              <p:custDataLst>
                <p:tags r:id="rId15"/>
              </p:custDataLst>
            </p:nvPr>
          </p:nvSpPr>
          <p:spPr>
            <a:xfrm>
              <a:off x="5054091" y="2320127"/>
              <a:ext cx="845152" cy="806068"/>
            </a:xfrm>
            <a:prstGeom prst="ellipse">
              <a:avLst/>
            </a:prstGeom>
            <a:solidFill>
              <a:srgbClr val="008487"/>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3600" b="1">
                  <a:solidFill>
                    <a:srgbClr val="FFFFFF"/>
                  </a:solidFill>
                  <a:latin typeface="Agency FB" panose="020B0503020202020204" pitchFamily="34" charset="0"/>
                  <a:ea typeface="黑体" panose="02010609060101010101" pitchFamily="49" charset="-122"/>
                </a:rPr>
                <a:t>02</a:t>
              </a:r>
              <a:endParaRPr lang="zh-CN" altLang="en-US" sz="3600" b="1">
                <a:solidFill>
                  <a:srgbClr val="FFFFFF"/>
                </a:solidFill>
                <a:latin typeface="Agency FB" panose="020B0503020202020204" pitchFamily="34" charset="0"/>
                <a:ea typeface="黑体" panose="02010609060101010101" pitchFamily="49" charset="-122"/>
              </a:endParaRPr>
            </a:p>
          </p:txBody>
        </p:sp>
      </p:grpSp>
      <p:grpSp>
        <p:nvGrpSpPr>
          <p:cNvPr id="14" name="组合 13"/>
          <p:cNvGrpSpPr/>
          <p:nvPr/>
        </p:nvGrpSpPr>
        <p:grpSpPr>
          <a:xfrm>
            <a:off x="3277468" y="1356665"/>
            <a:ext cx="1025746" cy="978311"/>
            <a:chOff x="3277468" y="1356665"/>
            <a:chExt cx="1025746" cy="978311"/>
          </a:xfrm>
        </p:grpSpPr>
        <p:sp>
          <p:nvSpPr>
            <p:cNvPr id="7" name="MH_Other_5"/>
            <p:cNvSpPr/>
            <p:nvPr>
              <p:custDataLst>
                <p:tags r:id="rId12"/>
              </p:custDataLst>
            </p:nvPr>
          </p:nvSpPr>
          <p:spPr>
            <a:xfrm>
              <a:off x="3277468" y="1356665"/>
              <a:ext cx="1025746" cy="978311"/>
            </a:xfrm>
            <a:prstGeom prst="ellipse">
              <a:avLst/>
            </a:prstGeom>
            <a:solidFill>
              <a:srgbClr val="FFFFFF"/>
            </a:solidFill>
            <a:ln w="3175">
              <a:solidFill>
                <a:srgbClr val="DDDDDD"/>
              </a:solidFill>
            </a:ln>
            <a:effectLst>
              <a:outerShdw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ea typeface="黑体" panose="02010609060101010101" pitchFamily="49" charset="-122"/>
              </a:endParaRPr>
            </a:p>
          </p:txBody>
        </p:sp>
        <p:sp>
          <p:nvSpPr>
            <p:cNvPr id="8" name="MH_Other_6"/>
            <p:cNvSpPr/>
            <p:nvPr>
              <p:custDataLst>
                <p:tags r:id="rId13"/>
              </p:custDataLst>
            </p:nvPr>
          </p:nvSpPr>
          <p:spPr>
            <a:xfrm>
              <a:off x="3367725" y="1442814"/>
              <a:ext cx="845152" cy="806068"/>
            </a:xfrm>
            <a:prstGeom prst="ellipse">
              <a:avLst/>
            </a:prstGeom>
            <a:solidFill>
              <a:srgbClr val="F83003"/>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3600" b="1" dirty="0">
                  <a:solidFill>
                    <a:srgbClr val="FFFFFF"/>
                  </a:solidFill>
                  <a:latin typeface="Agency FB" panose="020B0503020202020204" pitchFamily="34" charset="0"/>
                  <a:ea typeface="黑体" panose="02010609060101010101" pitchFamily="49" charset="-122"/>
                </a:rPr>
                <a:t>01</a:t>
              </a:r>
              <a:endParaRPr lang="zh-CN" altLang="en-US" sz="3600" b="1" dirty="0">
                <a:solidFill>
                  <a:srgbClr val="FFFFFF"/>
                </a:solidFill>
                <a:latin typeface="Agency FB" panose="020B0503020202020204" pitchFamily="34" charset="0"/>
                <a:ea typeface="黑体" panose="02010609060101010101" pitchFamily="49" charset="-122"/>
              </a:endParaRPr>
            </a:p>
          </p:txBody>
        </p:sp>
      </p:grpSp>
      <p:grpSp>
        <p:nvGrpSpPr>
          <p:cNvPr id="17" name="组合 16"/>
          <p:cNvGrpSpPr/>
          <p:nvPr/>
        </p:nvGrpSpPr>
        <p:grpSpPr>
          <a:xfrm>
            <a:off x="3283583" y="3110625"/>
            <a:ext cx="1027275" cy="979768"/>
            <a:chOff x="3283583" y="3110625"/>
            <a:chExt cx="1027275" cy="979768"/>
          </a:xfrm>
        </p:grpSpPr>
        <p:sp>
          <p:nvSpPr>
            <p:cNvPr id="9" name="MH_Other_7"/>
            <p:cNvSpPr/>
            <p:nvPr>
              <p:custDataLst>
                <p:tags r:id="rId10"/>
              </p:custDataLst>
            </p:nvPr>
          </p:nvSpPr>
          <p:spPr>
            <a:xfrm flipH="1">
              <a:off x="3283583" y="3110625"/>
              <a:ext cx="1027275" cy="979768"/>
            </a:xfrm>
            <a:prstGeom prst="ellipse">
              <a:avLst/>
            </a:prstGeom>
            <a:solidFill>
              <a:srgbClr val="FFFFFF"/>
            </a:solidFill>
            <a:ln w="3175">
              <a:solidFill>
                <a:srgbClr val="DDDDDD"/>
              </a:solidFill>
            </a:ln>
            <a:effectLst>
              <a:outerShdw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ea typeface="黑体" panose="02010609060101010101" pitchFamily="49" charset="-122"/>
              </a:endParaRPr>
            </a:p>
          </p:txBody>
        </p:sp>
        <p:sp>
          <p:nvSpPr>
            <p:cNvPr id="10" name="MH_Other_8"/>
            <p:cNvSpPr/>
            <p:nvPr>
              <p:custDataLst>
                <p:tags r:id="rId11"/>
              </p:custDataLst>
            </p:nvPr>
          </p:nvSpPr>
          <p:spPr>
            <a:xfrm>
              <a:off x="3374995" y="3197440"/>
              <a:ext cx="845152" cy="806068"/>
            </a:xfrm>
            <a:prstGeom prst="ellipse">
              <a:avLst/>
            </a:prstGeom>
            <a:solidFill>
              <a:srgbClr val="0070C0"/>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3600" b="1">
                  <a:solidFill>
                    <a:srgbClr val="FFFFFF"/>
                  </a:solidFill>
                  <a:latin typeface="Agency FB" panose="020B0503020202020204" pitchFamily="34" charset="0"/>
                  <a:ea typeface="黑体" panose="02010609060101010101" pitchFamily="49" charset="-122"/>
                </a:rPr>
                <a:t>03</a:t>
              </a:r>
              <a:endParaRPr lang="zh-CN" altLang="en-US" sz="3600" b="1">
                <a:solidFill>
                  <a:srgbClr val="FFFFFF"/>
                </a:solidFill>
                <a:latin typeface="Agency FB" panose="020B0503020202020204" pitchFamily="34" charset="0"/>
                <a:ea typeface="黑体" panose="02010609060101010101" pitchFamily="49" charset="-122"/>
              </a:endParaRPr>
            </a:p>
          </p:txBody>
        </p:sp>
      </p:grpSp>
      <p:grpSp>
        <p:nvGrpSpPr>
          <p:cNvPr id="18" name="组合 17"/>
          <p:cNvGrpSpPr/>
          <p:nvPr/>
        </p:nvGrpSpPr>
        <p:grpSpPr>
          <a:xfrm>
            <a:off x="395536" y="1687628"/>
            <a:ext cx="2952328" cy="1682519"/>
            <a:chOff x="395536" y="1687628"/>
            <a:chExt cx="2952328" cy="1682519"/>
          </a:xfrm>
        </p:grpSpPr>
        <p:sp>
          <p:nvSpPr>
            <p:cNvPr id="3089" name="MH_SubTitle_1"/>
            <p:cNvSpPr>
              <a:spLocks noChangeArrowheads="1"/>
            </p:cNvSpPr>
            <p:nvPr>
              <p:custDataLst>
                <p:tags r:id="rId8"/>
              </p:custDataLst>
            </p:nvPr>
          </p:nvSpPr>
          <p:spPr bwMode="auto">
            <a:xfrm flipH="1">
              <a:off x="395536" y="1687628"/>
              <a:ext cx="2679781" cy="411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1" hangingPunct="1"/>
              <a:r>
                <a:rPr lang="en-US" altLang="zh-CN" sz="2000" b="1" dirty="0">
                  <a:solidFill>
                    <a:srgbClr val="414042"/>
                  </a:solidFill>
                  <a:ea typeface="微软雅黑" pitchFamily="34" charset="-122"/>
                </a:rPr>
                <a:t>LOREM IPSUM</a:t>
              </a:r>
            </a:p>
          </p:txBody>
        </p:sp>
        <p:sp>
          <p:nvSpPr>
            <p:cNvPr id="13" name="MH_Text_1"/>
            <p:cNvSpPr/>
            <p:nvPr>
              <p:custDataLst>
                <p:tags r:id="rId9"/>
              </p:custDataLst>
            </p:nvPr>
          </p:nvSpPr>
          <p:spPr>
            <a:xfrm>
              <a:off x="901972" y="2082743"/>
              <a:ext cx="2445892" cy="1287404"/>
            </a:xfrm>
            <a:prstGeom prst="rect">
              <a:avLst/>
            </a:prstGeom>
          </p:spPr>
          <p:txBody>
            <a:bodyPr/>
            <a:lstStyle/>
            <a:p>
              <a:pPr algn="ctr">
                <a:lnSpc>
                  <a:spcPct val="130000"/>
                </a:lnSpc>
                <a:defRPr/>
              </a:pPr>
              <a:r>
                <a:rPr lang="zh-CN" altLang="en-US" sz="1400" kern="0" dirty="0">
                  <a:solidFill>
                    <a:schemeClr val="bg1">
                      <a:lumMod val="65000"/>
                    </a:schemeClr>
                  </a:solidFill>
                  <a:latin typeface="微软雅黑" pitchFamily="34" charset="-122"/>
                  <a:ea typeface="微软雅黑" pitchFamily="34" charset="-122"/>
                  <a:cs typeface="Arial" pitchFamily="34" charset="0"/>
                </a:rPr>
                <a:t>请在此处输入您的文本</a:t>
              </a:r>
              <a:endParaRPr lang="en-US" altLang="zh-CN" sz="1400" kern="0" dirty="0">
                <a:solidFill>
                  <a:schemeClr val="bg1">
                    <a:lumMod val="65000"/>
                  </a:schemeClr>
                </a:solidFill>
                <a:latin typeface="微软雅黑" pitchFamily="34" charset="-122"/>
                <a:ea typeface="微软雅黑" pitchFamily="34" charset="-122"/>
                <a:cs typeface="Arial" pitchFamily="34" charset="0"/>
              </a:endParaRPr>
            </a:p>
            <a:p>
              <a:pPr algn="ctr">
                <a:lnSpc>
                  <a:spcPct val="130000"/>
                </a:lnSpc>
                <a:defRPr/>
              </a:pPr>
              <a:r>
                <a:rPr lang="zh-CN" altLang="en-US" sz="1400" kern="0" dirty="0">
                  <a:solidFill>
                    <a:schemeClr val="bg1">
                      <a:lumMod val="65000"/>
                    </a:schemeClr>
                  </a:solidFill>
                  <a:latin typeface="微软雅黑" pitchFamily="34" charset="-122"/>
                  <a:ea typeface="微软雅黑" pitchFamily="34" charset="-122"/>
                  <a:cs typeface="Arial" pitchFamily="34" charset="0"/>
                </a:rPr>
                <a:t>请在此处输入您的文本</a:t>
              </a:r>
              <a:endParaRPr lang="en-US" altLang="zh-CN" sz="1400" kern="0" dirty="0">
                <a:solidFill>
                  <a:schemeClr val="bg1">
                    <a:lumMod val="65000"/>
                  </a:schemeClr>
                </a:solidFill>
                <a:latin typeface="微软雅黑" pitchFamily="34" charset="-122"/>
                <a:ea typeface="微软雅黑" pitchFamily="34" charset="-122"/>
              </a:endParaRPr>
            </a:p>
          </p:txBody>
        </p:sp>
      </p:grpSp>
      <p:grpSp>
        <p:nvGrpSpPr>
          <p:cNvPr id="23" name="组合 22"/>
          <p:cNvGrpSpPr/>
          <p:nvPr/>
        </p:nvGrpSpPr>
        <p:grpSpPr>
          <a:xfrm>
            <a:off x="467544" y="3409512"/>
            <a:ext cx="2952328" cy="1682518"/>
            <a:chOff x="467544" y="3409512"/>
            <a:chExt cx="2952328" cy="1682518"/>
          </a:xfrm>
        </p:grpSpPr>
        <p:sp>
          <p:nvSpPr>
            <p:cNvPr id="3092" name="MH_SubTitle_3"/>
            <p:cNvSpPr>
              <a:spLocks noChangeArrowheads="1"/>
            </p:cNvSpPr>
            <p:nvPr>
              <p:custDataLst>
                <p:tags r:id="rId6"/>
              </p:custDataLst>
            </p:nvPr>
          </p:nvSpPr>
          <p:spPr bwMode="auto">
            <a:xfrm flipH="1">
              <a:off x="467544" y="3409512"/>
              <a:ext cx="2681310" cy="412611"/>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1" hangingPunct="1"/>
              <a:r>
                <a:rPr lang="en-US" altLang="zh-CN" sz="2000" b="1" dirty="0">
                  <a:solidFill>
                    <a:srgbClr val="0070C0"/>
                  </a:solidFill>
                  <a:ea typeface="微软雅黑" pitchFamily="34" charset="-122"/>
                </a:rPr>
                <a:t>LOREM IPSUM</a:t>
              </a:r>
            </a:p>
          </p:txBody>
        </p:sp>
        <p:sp>
          <p:nvSpPr>
            <p:cNvPr id="15" name="MH_Text_3"/>
            <p:cNvSpPr/>
            <p:nvPr>
              <p:custDataLst>
                <p:tags r:id="rId7"/>
              </p:custDataLst>
            </p:nvPr>
          </p:nvSpPr>
          <p:spPr>
            <a:xfrm>
              <a:off x="973980" y="3806085"/>
              <a:ext cx="2445892" cy="1285945"/>
            </a:xfrm>
            <a:prstGeom prst="rect">
              <a:avLst/>
            </a:prstGeom>
          </p:spPr>
          <p:txBody>
            <a:bodyPr/>
            <a:lstStyle/>
            <a:p>
              <a:pPr algn="ctr">
                <a:lnSpc>
                  <a:spcPct val="130000"/>
                </a:lnSpc>
                <a:defRPr/>
              </a:pPr>
              <a:r>
                <a:rPr lang="zh-CN" altLang="en-US" sz="1400" kern="0" dirty="0">
                  <a:solidFill>
                    <a:schemeClr val="bg1">
                      <a:lumMod val="65000"/>
                    </a:schemeClr>
                  </a:solidFill>
                  <a:latin typeface="微软雅黑" pitchFamily="34" charset="-122"/>
                  <a:ea typeface="微软雅黑" pitchFamily="34" charset="-122"/>
                  <a:cs typeface="Arial" pitchFamily="34" charset="0"/>
                </a:rPr>
                <a:t>请在此处输入您的文本</a:t>
              </a:r>
              <a:endParaRPr lang="en-US" altLang="zh-CN" sz="1400" kern="0" dirty="0">
                <a:solidFill>
                  <a:schemeClr val="bg1">
                    <a:lumMod val="65000"/>
                  </a:schemeClr>
                </a:solidFill>
                <a:latin typeface="微软雅黑" pitchFamily="34" charset="-122"/>
                <a:ea typeface="微软雅黑" pitchFamily="34" charset="-122"/>
                <a:cs typeface="Arial" pitchFamily="34" charset="0"/>
              </a:endParaRPr>
            </a:p>
            <a:p>
              <a:pPr algn="ctr">
                <a:lnSpc>
                  <a:spcPct val="130000"/>
                </a:lnSpc>
                <a:defRPr/>
              </a:pPr>
              <a:r>
                <a:rPr lang="zh-CN" altLang="en-US" sz="1400" kern="0" dirty="0">
                  <a:solidFill>
                    <a:schemeClr val="bg1">
                      <a:lumMod val="65000"/>
                    </a:schemeClr>
                  </a:solidFill>
                  <a:latin typeface="微软雅黑" pitchFamily="34" charset="-122"/>
                  <a:ea typeface="微软雅黑" pitchFamily="34" charset="-122"/>
                  <a:cs typeface="Arial" pitchFamily="34" charset="0"/>
                </a:rPr>
                <a:t>请在此处输入您的文本</a:t>
              </a:r>
              <a:endParaRPr lang="en-US" altLang="zh-CN" sz="1400" kern="0" dirty="0">
                <a:solidFill>
                  <a:schemeClr val="bg1">
                    <a:lumMod val="65000"/>
                  </a:schemeClr>
                </a:solidFill>
                <a:latin typeface="微软雅黑" pitchFamily="34" charset="-122"/>
                <a:ea typeface="微软雅黑" pitchFamily="34" charset="-122"/>
              </a:endParaRPr>
            </a:p>
          </p:txBody>
        </p:sp>
      </p:grpSp>
      <p:grpSp>
        <p:nvGrpSpPr>
          <p:cNvPr id="22" name="组合 21"/>
          <p:cNvGrpSpPr/>
          <p:nvPr/>
        </p:nvGrpSpPr>
        <p:grpSpPr>
          <a:xfrm>
            <a:off x="6012160" y="2542010"/>
            <a:ext cx="2894276" cy="1678143"/>
            <a:chOff x="6012160" y="2542010"/>
            <a:chExt cx="2894276" cy="1678143"/>
          </a:xfrm>
        </p:grpSpPr>
        <p:sp>
          <p:nvSpPr>
            <p:cNvPr id="12" name="MH_Text_2"/>
            <p:cNvSpPr/>
            <p:nvPr>
              <p:custDataLst>
                <p:tags r:id="rId4"/>
              </p:custDataLst>
            </p:nvPr>
          </p:nvSpPr>
          <p:spPr>
            <a:xfrm>
              <a:off x="6012160" y="2932749"/>
              <a:ext cx="2445892" cy="1287404"/>
            </a:xfrm>
            <a:prstGeom prst="rect">
              <a:avLst/>
            </a:prstGeom>
          </p:spPr>
          <p:txBody>
            <a:bodyPr/>
            <a:lstStyle/>
            <a:p>
              <a:pPr algn="ctr">
                <a:lnSpc>
                  <a:spcPct val="130000"/>
                </a:lnSpc>
                <a:defRPr/>
              </a:pPr>
              <a:r>
                <a:rPr lang="zh-CN" altLang="en-US" sz="1400" kern="0" dirty="0">
                  <a:solidFill>
                    <a:schemeClr val="bg1">
                      <a:lumMod val="65000"/>
                    </a:schemeClr>
                  </a:solidFill>
                  <a:latin typeface="微软雅黑" pitchFamily="34" charset="-122"/>
                  <a:ea typeface="微软雅黑" pitchFamily="34" charset="-122"/>
                  <a:cs typeface="Arial" pitchFamily="34" charset="0"/>
                </a:rPr>
                <a:t>请在此处输入您的文本</a:t>
              </a:r>
              <a:endParaRPr lang="en-US" altLang="zh-CN" sz="1400" kern="0" dirty="0">
                <a:solidFill>
                  <a:schemeClr val="bg1">
                    <a:lumMod val="65000"/>
                  </a:schemeClr>
                </a:solidFill>
                <a:latin typeface="微软雅黑" pitchFamily="34" charset="-122"/>
                <a:ea typeface="微软雅黑" pitchFamily="34" charset="-122"/>
                <a:cs typeface="Arial" pitchFamily="34" charset="0"/>
              </a:endParaRPr>
            </a:p>
            <a:p>
              <a:pPr algn="ctr">
                <a:lnSpc>
                  <a:spcPct val="130000"/>
                </a:lnSpc>
                <a:defRPr/>
              </a:pPr>
              <a:r>
                <a:rPr lang="zh-CN" altLang="en-US" sz="1400" kern="0" dirty="0">
                  <a:solidFill>
                    <a:schemeClr val="bg1">
                      <a:lumMod val="65000"/>
                    </a:schemeClr>
                  </a:solidFill>
                  <a:latin typeface="微软雅黑" pitchFamily="34" charset="-122"/>
                  <a:ea typeface="微软雅黑" pitchFamily="34" charset="-122"/>
                  <a:cs typeface="Arial" pitchFamily="34" charset="0"/>
                </a:rPr>
                <a:t>请在此处输入您的文本</a:t>
              </a:r>
              <a:endParaRPr lang="en-US" altLang="zh-CN" sz="1400" kern="0" dirty="0">
                <a:solidFill>
                  <a:schemeClr val="bg1">
                    <a:lumMod val="65000"/>
                  </a:schemeClr>
                </a:solidFill>
                <a:latin typeface="微软雅黑" pitchFamily="34" charset="-122"/>
                <a:ea typeface="微软雅黑" pitchFamily="34" charset="-122"/>
              </a:endParaRPr>
            </a:p>
          </p:txBody>
        </p:sp>
        <p:sp>
          <p:nvSpPr>
            <p:cNvPr id="3094" name="MH_SubTitle_2"/>
            <p:cNvSpPr>
              <a:spLocks noChangeArrowheads="1"/>
            </p:cNvSpPr>
            <p:nvPr>
              <p:custDataLst>
                <p:tags r:id="rId5"/>
              </p:custDataLst>
            </p:nvPr>
          </p:nvSpPr>
          <p:spPr bwMode="auto">
            <a:xfrm>
              <a:off x="6228184" y="2542010"/>
              <a:ext cx="2678252" cy="411152"/>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r>
                <a:rPr lang="en-US" altLang="zh-CN" sz="2000" b="1" dirty="0">
                  <a:solidFill>
                    <a:srgbClr val="008487"/>
                  </a:solidFill>
                  <a:ea typeface="微软雅黑" pitchFamily="34" charset="-122"/>
                </a:rPr>
                <a:t>LOREM IPSUM</a:t>
              </a:r>
            </a:p>
          </p:txBody>
        </p:sp>
      </p:grpSp>
      <p:grpSp>
        <p:nvGrpSpPr>
          <p:cNvPr id="28" name="组合 27"/>
          <p:cNvGrpSpPr/>
          <p:nvPr/>
        </p:nvGrpSpPr>
        <p:grpSpPr>
          <a:xfrm>
            <a:off x="0" y="206450"/>
            <a:ext cx="2267744" cy="503347"/>
            <a:chOff x="0" y="206450"/>
            <a:chExt cx="2267744" cy="503347"/>
          </a:xfrm>
        </p:grpSpPr>
        <p:grpSp>
          <p:nvGrpSpPr>
            <p:cNvPr id="29" name="组合 3"/>
            <p:cNvGrpSpPr>
              <a:grpSpLocks/>
            </p:cNvGrpSpPr>
            <p:nvPr/>
          </p:nvGrpSpPr>
          <p:grpSpPr bwMode="auto">
            <a:xfrm>
              <a:off x="0" y="267494"/>
              <a:ext cx="480245" cy="350864"/>
              <a:chOff x="0" y="0"/>
              <a:chExt cx="480244" cy="564356"/>
            </a:xfrm>
            <a:solidFill>
              <a:schemeClr val="bg1">
                <a:lumMod val="65000"/>
              </a:schemeClr>
            </a:solidFill>
          </p:grpSpPr>
          <p:sp>
            <p:nvSpPr>
              <p:cNvPr id="35"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36"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30"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a:solidFill>
                    <a:schemeClr val="bg1">
                      <a:lumMod val="50000"/>
                    </a:schemeClr>
                  </a:solidFill>
                  <a:latin typeface="微软雅黑" pitchFamily="34" charset="-122"/>
                  <a:ea typeface="微软雅黑" pitchFamily="34" charset="-122"/>
                  <a:sym typeface="Arial" pitchFamily="34" charset="0"/>
                </a:rPr>
                <a:t>点击此处增加标题</a:t>
              </a:r>
            </a:p>
          </p:txBody>
        </p:sp>
        <p:sp>
          <p:nvSpPr>
            <p:cNvPr id="31"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spTree>
    <p:custDataLst>
      <p:tags r:id="rId1"/>
    </p:custDataLst>
    <p:extLst>
      <p:ext uri="{BB962C8B-B14F-4D97-AF65-F5344CB8AC3E}">
        <p14:creationId xmlns:p14="http://schemas.microsoft.com/office/powerpoint/2010/main" xmlns="" val="1728518068"/>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fltVal val="0"/>
                                          </p:val>
                                        </p:tav>
                                        <p:tav tm="100000">
                                          <p:val>
                                            <p:strVal val="#ppt_w"/>
                                          </p:val>
                                        </p:tav>
                                      </p:tavLst>
                                    </p:anim>
                                    <p:anim calcmode="lin" valueType="num">
                                      <p:cBhvr>
                                        <p:cTn id="18" dur="1000" fill="hold"/>
                                        <p:tgtEl>
                                          <p:spTgt spid="16"/>
                                        </p:tgtEl>
                                        <p:attrNameLst>
                                          <p:attrName>ppt_h</p:attrName>
                                        </p:attrNameLst>
                                      </p:cBhvr>
                                      <p:tavLst>
                                        <p:tav tm="0">
                                          <p:val>
                                            <p:fltVal val="0"/>
                                          </p:val>
                                        </p:tav>
                                        <p:tav tm="100000">
                                          <p:val>
                                            <p:strVal val="#ppt_h"/>
                                          </p:val>
                                        </p:tav>
                                      </p:tavLst>
                                    </p:anim>
                                    <p:animEffect transition="in" filter="fade">
                                      <p:cBhvr>
                                        <p:cTn id="19" dur="1000"/>
                                        <p:tgtEl>
                                          <p:spTgt spid="16"/>
                                        </p:tgtEl>
                                      </p:cBhvr>
                                    </p:animEffect>
                                  </p:childTnLst>
                                </p:cTn>
                              </p:par>
                            </p:childTnLst>
                          </p:cTn>
                        </p:par>
                        <p:par>
                          <p:cTn id="20" fill="hold">
                            <p:stCondLst>
                              <p:cond delay="2500"/>
                            </p:stCondLst>
                            <p:childTnLst>
                              <p:par>
                                <p:cTn id="21" presetID="22" presetClass="entr" presetSubtype="2"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right)">
                                      <p:cBhvr>
                                        <p:cTn id="23" dur="500"/>
                                        <p:tgtEl>
                                          <p:spTgt spid="3"/>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childTnLst>
                          </p:cTn>
                        </p:par>
                        <p:par>
                          <p:cTn id="30" fill="hold">
                            <p:stCondLst>
                              <p:cond delay="4000"/>
                            </p:stCondLst>
                            <p:childTnLst>
                              <p:par>
                                <p:cTn id="31" presetID="22" presetClass="entr" presetSubtype="2"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right)">
                                      <p:cBhvr>
                                        <p:cTn id="33" dur="1000"/>
                                        <p:tgtEl>
                                          <p:spTgt spid="18"/>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1000"/>
                                        <p:tgtEl>
                                          <p:spTgt spid="22"/>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right)">
                                      <p:cBhvr>
                                        <p:cTn id="4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63638"/>
            <a:ext cx="9165729" cy="2088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组合 6"/>
          <p:cNvGrpSpPr/>
          <p:nvPr/>
        </p:nvGrpSpPr>
        <p:grpSpPr>
          <a:xfrm>
            <a:off x="2110814" y="1923678"/>
            <a:ext cx="1441001" cy="1441002"/>
            <a:chOff x="3720555" y="1275606"/>
            <a:chExt cx="1441001" cy="1441002"/>
          </a:xfrm>
        </p:grpSpPr>
        <p:sp>
          <p:nvSpPr>
            <p:cNvPr id="8" name="椭圆 7"/>
            <p:cNvSpPr/>
            <p:nvPr/>
          </p:nvSpPr>
          <p:spPr>
            <a:xfrm>
              <a:off x="3720555" y="1275606"/>
              <a:ext cx="1441001" cy="144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9" name="KSO_Shape"/>
            <p:cNvSpPr>
              <a:spLocks/>
            </p:cNvSpPr>
            <p:nvPr/>
          </p:nvSpPr>
          <p:spPr bwMode="auto">
            <a:xfrm>
              <a:off x="4152603" y="1585350"/>
              <a:ext cx="608597" cy="770376"/>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007DC5"/>
            </a:solidFill>
            <a:ln>
              <a:noFill/>
            </a:ln>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latin typeface="微软雅黑" pitchFamily="34" charset="-122"/>
                <a:ea typeface="微软雅黑" pitchFamily="34" charset="-122"/>
              </a:endParaRPr>
            </a:p>
          </p:txBody>
        </p:sp>
      </p:grpSp>
      <p:sp>
        <p:nvSpPr>
          <p:cNvPr id="10" name="矩形 9"/>
          <p:cNvSpPr/>
          <p:nvPr/>
        </p:nvSpPr>
        <p:spPr>
          <a:xfrm flipH="1">
            <a:off x="3695831" y="2087005"/>
            <a:ext cx="2954655" cy="700769"/>
          </a:xfrm>
          <a:prstGeom prst="rect">
            <a:avLst/>
          </a:prstGeom>
          <a:ln>
            <a:noFill/>
          </a:ln>
        </p:spPr>
        <p:txBody>
          <a:bodyPr wrap="none">
            <a:spAutoFit/>
          </a:bodyPr>
          <a:lstStyle/>
          <a:p>
            <a:pPr fontAlgn="base">
              <a:lnSpc>
                <a:spcPct val="120000"/>
              </a:lnSpc>
            </a:pPr>
            <a:r>
              <a:rPr lang="zh-CN" altLang="en-US" sz="3600" b="1" dirty="0" smtClean="0">
                <a:solidFill>
                  <a:schemeClr val="bg1"/>
                </a:solidFill>
                <a:latin typeface="微软雅黑" pitchFamily="34" charset="-122"/>
                <a:ea typeface="微软雅黑" pitchFamily="34" charset="-122"/>
                <a:sym typeface="Arial" pitchFamily="34" charset="0"/>
              </a:rPr>
              <a:t>工作完成情况</a:t>
            </a:r>
            <a:endParaRPr lang="zh-CN" altLang="en-US" sz="3600" b="1" dirty="0">
              <a:solidFill>
                <a:schemeClr val="bg1"/>
              </a:solidFill>
              <a:latin typeface="微软雅黑" pitchFamily="34" charset="-122"/>
              <a:ea typeface="微软雅黑" pitchFamily="34" charset="-122"/>
              <a:sym typeface="Arial" pitchFamily="34" charset="0"/>
            </a:endParaRPr>
          </a:p>
        </p:txBody>
      </p:sp>
      <p:cxnSp>
        <p:nvCxnSpPr>
          <p:cNvPr id="12" name="直接连接符 11"/>
          <p:cNvCxnSpPr/>
          <p:nvPr/>
        </p:nvCxnSpPr>
        <p:spPr>
          <a:xfrm>
            <a:off x="3775285" y="2787774"/>
            <a:ext cx="2800866" cy="0"/>
          </a:xfrm>
          <a:prstGeom prst="line">
            <a:avLst/>
          </a:prstGeom>
          <a:ln w="9525">
            <a:solidFill>
              <a:schemeClr val="bg1"/>
            </a:solidFill>
            <a:prstDash val="sysDot"/>
          </a:ln>
          <a:effectLst/>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flipH="1">
            <a:off x="3695831" y="2866647"/>
            <a:ext cx="3036409" cy="281167"/>
          </a:xfrm>
          <a:prstGeom prst="rect">
            <a:avLst/>
          </a:prstGeom>
        </p:spPr>
        <p:txBody>
          <a:bodyPr wrap="none">
            <a:spAutoFit/>
          </a:bodyPr>
          <a:lstStyle/>
          <a:p>
            <a:pPr fontAlgn="base">
              <a:lnSpc>
                <a:spcPct val="120000"/>
              </a:lnSpc>
            </a:pPr>
            <a:r>
              <a:rPr lang="en-US" altLang="zh-CN" sz="1100" dirty="0">
                <a:solidFill>
                  <a:schemeClr val="bg1"/>
                </a:solidFill>
              </a:rPr>
              <a:t>Blue business work summary report PPT template</a:t>
            </a:r>
            <a:endParaRPr lang="zh-CN" altLang="en-US" sz="1100" dirty="0">
              <a:solidFill>
                <a:schemeClr val="bg1"/>
              </a:solidFill>
              <a:latin typeface="微软雅黑" pitchFamily="34" charset="-122"/>
              <a:ea typeface="微软雅黑" pitchFamily="34" charset="-122"/>
              <a:sym typeface="Arial" pitchFamily="34" charset="0"/>
            </a:endParaRPr>
          </a:p>
        </p:txBody>
      </p:sp>
    </p:spTree>
    <p:extLst>
      <p:ext uri="{BB962C8B-B14F-4D97-AF65-F5344CB8AC3E}">
        <p14:creationId xmlns:p14="http://schemas.microsoft.com/office/powerpoint/2010/main" xmlns="" val="1459203466"/>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53" presetClass="entr" presetSubtype="528" fill="hold" nodeType="withEffect">
                                  <p:stCondLst>
                                    <p:cond delay="200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fltVal val="0.5"/>
                                          </p:val>
                                        </p:tav>
                                        <p:tav tm="100000">
                                          <p:val>
                                            <p:strVal val="#ppt_x"/>
                                          </p:val>
                                        </p:tav>
                                      </p:tavLst>
                                    </p:anim>
                                    <p:anim calcmode="lin" valueType="num">
                                      <p:cBhvr>
                                        <p:cTn id="14" dur="1000" fill="hold"/>
                                        <p:tgtEl>
                                          <p:spTgt spid="7"/>
                                        </p:tgtEl>
                                        <p:attrNameLst>
                                          <p:attrName>ppt_y</p:attrName>
                                        </p:attrNameLst>
                                      </p:cBhvr>
                                      <p:tavLst>
                                        <p:tav tm="0">
                                          <p:val>
                                            <p:fltVal val="0.5"/>
                                          </p:val>
                                        </p:tav>
                                        <p:tav tm="100000">
                                          <p:val>
                                            <p:strVal val="#ppt_y"/>
                                          </p:val>
                                        </p:tav>
                                      </p:tavLst>
                                    </p:anim>
                                  </p:childTnLst>
                                </p:cTn>
                              </p:par>
                            </p:childTnLst>
                          </p:cTn>
                        </p:par>
                        <p:par>
                          <p:cTn id="15" fill="hold">
                            <p:stCondLst>
                              <p:cond delay="3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0">
                                            <p:txEl>
                                              <p:pRg st="0" end="0"/>
                                            </p:txEl>
                                          </p:spTgt>
                                        </p:tgtEl>
                                        <p:attrNameLst>
                                          <p:attrName>style.visibility</p:attrName>
                                        </p:attrNameLst>
                                      </p:cBhvr>
                                      <p:to>
                                        <p:strVal val="visible"/>
                                      </p:to>
                                    </p:set>
                                    <p:anim calcmode="lin" valueType="num">
                                      <p:cBhvr>
                                        <p:cTn id="18" dur="10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20" dur="10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10">
                                            <p:txEl>
                                              <p:pRg st="0" end="0"/>
                                            </p:txEl>
                                          </p:spTgt>
                                        </p:tgtEl>
                                      </p:cBhvr>
                                    </p:animEffect>
                                  </p:childTnLst>
                                </p:cTn>
                              </p:par>
                            </p:childTnLst>
                          </p:cTn>
                        </p:par>
                        <p:par>
                          <p:cTn id="23" fill="hold">
                            <p:stCondLst>
                              <p:cond delay="4500"/>
                            </p:stCondLst>
                            <p:childTnLst>
                              <p:par>
                                <p:cTn id="24" presetID="53"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5000"/>
                            </p:stCondLst>
                            <p:childTnLst>
                              <p:par>
                                <p:cTn id="30" presetID="53" presetClass="entr" presetSubtype="16" fill="hold" nodeType="after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 calcmode="lin" valueType="num">
                                      <p:cBhvr>
                                        <p:cTn id="32"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4"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44"/>
          <p:cNvSpPr>
            <a:spLocks noChangeArrowheads="1"/>
          </p:cNvSpPr>
          <p:nvPr/>
        </p:nvSpPr>
        <p:spPr bwMode="auto">
          <a:xfrm>
            <a:off x="6945313" y="4797425"/>
            <a:ext cx="17065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just"/>
            <a:endParaRPr lang="zh-CN" altLang="zh-CN" sz="700">
              <a:solidFill>
                <a:schemeClr val="bg1"/>
              </a:solidFill>
              <a:latin typeface="微软雅黑" pitchFamily="34" charset="-122"/>
              <a:ea typeface="微软雅黑" pitchFamily="34" charset="-122"/>
              <a:sym typeface="Arial" charset="0"/>
            </a:endParaRPr>
          </a:p>
        </p:txBody>
      </p:sp>
      <p:grpSp>
        <p:nvGrpSpPr>
          <p:cNvPr id="10" name="组合 9"/>
          <p:cNvGrpSpPr/>
          <p:nvPr/>
        </p:nvGrpSpPr>
        <p:grpSpPr>
          <a:xfrm>
            <a:off x="781320" y="1700564"/>
            <a:ext cx="3862688" cy="2383354"/>
            <a:chOff x="781320" y="1700564"/>
            <a:chExt cx="3862688" cy="2383354"/>
          </a:xfrm>
        </p:grpSpPr>
        <p:sp>
          <p:nvSpPr>
            <p:cNvPr id="53" name="Freeform 5"/>
            <p:cNvSpPr>
              <a:spLocks noChangeArrowheads="1"/>
            </p:cNvSpPr>
            <p:nvPr/>
          </p:nvSpPr>
          <p:spPr bwMode="auto">
            <a:xfrm>
              <a:off x="781320" y="2474478"/>
              <a:ext cx="268073" cy="1083480"/>
            </a:xfrm>
            <a:custGeom>
              <a:avLst/>
              <a:gdLst>
                <a:gd name="T0" fmla="*/ 22532 w 93"/>
                <a:gd name="T1" fmla="*/ 420308 h 305"/>
                <a:gd name="T2" fmla="*/ 22532 w 93"/>
                <a:gd name="T3" fmla="*/ 311478 h 305"/>
                <a:gd name="T4" fmla="*/ 0 w 93"/>
                <a:gd name="T5" fmla="*/ 311478 h 305"/>
                <a:gd name="T6" fmla="*/ 0 w 93"/>
                <a:gd name="T7" fmla="*/ 570418 h 305"/>
                <a:gd name="T8" fmla="*/ 349250 w 93"/>
                <a:gd name="T9" fmla="*/ 1144588 h 305"/>
                <a:gd name="T10" fmla="*/ 349250 w 93"/>
                <a:gd name="T11" fmla="*/ 0 h 305"/>
                <a:gd name="T12" fmla="*/ 22532 w 93"/>
                <a:gd name="T13" fmla="*/ 420308 h 305"/>
                <a:gd name="T14" fmla="*/ 0 60000 65536"/>
                <a:gd name="T15" fmla="*/ 0 60000 65536"/>
                <a:gd name="T16" fmla="*/ 0 60000 65536"/>
                <a:gd name="T17" fmla="*/ 0 60000 65536"/>
                <a:gd name="T18" fmla="*/ 0 60000 65536"/>
                <a:gd name="T19" fmla="*/ 0 60000 65536"/>
                <a:gd name="T20" fmla="*/ 0 60000 65536"/>
                <a:gd name="T21" fmla="*/ 0 w 93"/>
                <a:gd name="T22" fmla="*/ 0 h 305"/>
                <a:gd name="T23" fmla="*/ 93 w 93"/>
                <a:gd name="T24" fmla="*/ 305 h 3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305">
                  <a:moveTo>
                    <a:pt x="6" y="112"/>
                  </a:moveTo>
                  <a:cubicBezTo>
                    <a:pt x="6" y="83"/>
                    <a:pt x="6" y="83"/>
                    <a:pt x="6" y="83"/>
                  </a:cubicBezTo>
                  <a:cubicBezTo>
                    <a:pt x="0" y="83"/>
                    <a:pt x="0" y="83"/>
                    <a:pt x="0" y="83"/>
                  </a:cubicBezTo>
                  <a:cubicBezTo>
                    <a:pt x="0" y="152"/>
                    <a:pt x="0" y="152"/>
                    <a:pt x="0" y="152"/>
                  </a:cubicBezTo>
                  <a:cubicBezTo>
                    <a:pt x="0" y="208"/>
                    <a:pt x="34" y="260"/>
                    <a:pt x="93" y="305"/>
                  </a:cubicBezTo>
                  <a:cubicBezTo>
                    <a:pt x="93" y="0"/>
                    <a:pt x="93" y="0"/>
                    <a:pt x="93" y="0"/>
                  </a:cubicBezTo>
                  <a:cubicBezTo>
                    <a:pt x="49" y="33"/>
                    <a:pt x="18" y="71"/>
                    <a:pt x="6" y="112"/>
                  </a:cubicBezTo>
                  <a:close/>
                </a:path>
              </a:pathLst>
            </a:custGeom>
            <a:solidFill>
              <a:srgbClr val="7E010D"/>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54" name="Freeform 6"/>
            <p:cNvSpPr>
              <a:spLocks noChangeArrowheads="1"/>
            </p:cNvSpPr>
            <p:nvPr/>
          </p:nvSpPr>
          <p:spPr bwMode="auto">
            <a:xfrm>
              <a:off x="1049393" y="1950019"/>
              <a:ext cx="1663271" cy="1078971"/>
            </a:xfrm>
            <a:custGeom>
              <a:avLst/>
              <a:gdLst>
                <a:gd name="T0" fmla="*/ 2166938 w 578"/>
                <a:gd name="T1" fmla="*/ 457430 h 304"/>
                <a:gd name="T2" fmla="*/ 2166938 w 578"/>
                <a:gd name="T3" fmla="*/ 0 h 304"/>
                <a:gd name="T4" fmla="*/ 0 w 578"/>
                <a:gd name="T5" fmla="*/ 554915 h 304"/>
                <a:gd name="T6" fmla="*/ 0 w 578"/>
                <a:gd name="T7" fmla="*/ 1139825 h 304"/>
                <a:gd name="T8" fmla="*/ 671076 w 578"/>
                <a:gd name="T9" fmla="*/ 1139825 h 304"/>
                <a:gd name="T10" fmla="*/ 667327 w 578"/>
                <a:gd name="T11" fmla="*/ 1124827 h 304"/>
                <a:gd name="T12" fmla="*/ 2166938 w 578"/>
                <a:gd name="T13" fmla="*/ 457430 h 304"/>
                <a:gd name="T14" fmla="*/ 0 60000 65536"/>
                <a:gd name="T15" fmla="*/ 0 60000 65536"/>
                <a:gd name="T16" fmla="*/ 0 60000 65536"/>
                <a:gd name="T17" fmla="*/ 0 60000 65536"/>
                <a:gd name="T18" fmla="*/ 0 60000 65536"/>
                <a:gd name="T19" fmla="*/ 0 60000 65536"/>
                <a:gd name="T20" fmla="*/ 0 60000 65536"/>
                <a:gd name="T21" fmla="*/ 0 w 578"/>
                <a:gd name="T22" fmla="*/ 0 h 304"/>
                <a:gd name="T23" fmla="*/ 578 w 578"/>
                <a:gd name="T24" fmla="*/ 304 h 3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8" h="304">
                  <a:moveTo>
                    <a:pt x="578" y="122"/>
                  </a:moveTo>
                  <a:cubicBezTo>
                    <a:pt x="578" y="0"/>
                    <a:pt x="578" y="0"/>
                    <a:pt x="578" y="0"/>
                  </a:cubicBezTo>
                  <a:cubicBezTo>
                    <a:pt x="332" y="0"/>
                    <a:pt x="116" y="59"/>
                    <a:pt x="0" y="148"/>
                  </a:cubicBezTo>
                  <a:cubicBezTo>
                    <a:pt x="0" y="304"/>
                    <a:pt x="0" y="304"/>
                    <a:pt x="0" y="304"/>
                  </a:cubicBezTo>
                  <a:cubicBezTo>
                    <a:pt x="179" y="304"/>
                    <a:pt x="179" y="304"/>
                    <a:pt x="179" y="304"/>
                  </a:cubicBezTo>
                  <a:cubicBezTo>
                    <a:pt x="179" y="303"/>
                    <a:pt x="178" y="302"/>
                    <a:pt x="178" y="300"/>
                  </a:cubicBezTo>
                  <a:cubicBezTo>
                    <a:pt x="178" y="202"/>
                    <a:pt x="357" y="122"/>
                    <a:pt x="578" y="122"/>
                  </a:cubicBezTo>
                  <a:close/>
                </a:path>
              </a:pathLst>
            </a:custGeom>
            <a:solidFill>
              <a:srgbClr val="7E010D"/>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55" name="Freeform 7"/>
            <p:cNvSpPr>
              <a:spLocks noChangeArrowheads="1"/>
            </p:cNvSpPr>
            <p:nvPr/>
          </p:nvSpPr>
          <p:spPr bwMode="auto">
            <a:xfrm>
              <a:off x="1049393" y="3028990"/>
              <a:ext cx="1616968" cy="1054927"/>
            </a:xfrm>
            <a:custGeom>
              <a:avLst/>
              <a:gdLst>
                <a:gd name="T0" fmla="*/ 0 w 562"/>
                <a:gd name="T1" fmla="*/ 559089 h 297"/>
                <a:gd name="T2" fmla="*/ 2106613 w 562"/>
                <a:gd name="T3" fmla="*/ 1114425 h 297"/>
                <a:gd name="T4" fmla="*/ 2106613 w 562"/>
                <a:gd name="T5" fmla="*/ 656648 h 297"/>
                <a:gd name="T6" fmla="*/ 877131 w 562"/>
                <a:gd name="T7" fmla="*/ 326448 h 297"/>
                <a:gd name="T8" fmla="*/ 670967 w 562"/>
                <a:gd name="T9" fmla="*/ 0 h 297"/>
                <a:gd name="T10" fmla="*/ 0 w 562"/>
                <a:gd name="T11" fmla="*/ 0 h 297"/>
                <a:gd name="T12" fmla="*/ 0 w 562"/>
                <a:gd name="T13" fmla="*/ 559089 h 297"/>
                <a:gd name="T14" fmla="*/ 0 60000 65536"/>
                <a:gd name="T15" fmla="*/ 0 60000 65536"/>
                <a:gd name="T16" fmla="*/ 0 60000 65536"/>
                <a:gd name="T17" fmla="*/ 0 60000 65536"/>
                <a:gd name="T18" fmla="*/ 0 60000 65536"/>
                <a:gd name="T19" fmla="*/ 0 60000 65536"/>
                <a:gd name="T20" fmla="*/ 0 60000 65536"/>
                <a:gd name="T21" fmla="*/ 0 w 562"/>
                <a:gd name="T22" fmla="*/ 0 h 297"/>
                <a:gd name="T23" fmla="*/ 562 w 562"/>
                <a:gd name="T24" fmla="*/ 297 h 2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2" h="297">
                  <a:moveTo>
                    <a:pt x="0" y="149"/>
                  </a:moveTo>
                  <a:cubicBezTo>
                    <a:pt x="114" y="236"/>
                    <a:pt x="323" y="294"/>
                    <a:pt x="562" y="297"/>
                  </a:cubicBezTo>
                  <a:cubicBezTo>
                    <a:pt x="562" y="175"/>
                    <a:pt x="562" y="175"/>
                    <a:pt x="562" y="175"/>
                  </a:cubicBezTo>
                  <a:cubicBezTo>
                    <a:pt x="422" y="173"/>
                    <a:pt x="301" y="138"/>
                    <a:pt x="234" y="87"/>
                  </a:cubicBezTo>
                  <a:cubicBezTo>
                    <a:pt x="200" y="61"/>
                    <a:pt x="180" y="32"/>
                    <a:pt x="179" y="0"/>
                  </a:cubicBezTo>
                  <a:cubicBezTo>
                    <a:pt x="0" y="0"/>
                    <a:pt x="0" y="0"/>
                    <a:pt x="0" y="0"/>
                  </a:cubicBezTo>
                  <a:lnTo>
                    <a:pt x="0" y="149"/>
                  </a:lnTo>
                  <a:close/>
                </a:path>
              </a:pathLst>
            </a:custGeom>
            <a:solidFill>
              <a:srgbClr val="285F4E"/>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56" name="Freeform 8"/>
            <p:cNvSpPr>
              <a:spLocks noChangeArrowheads="1"/>
            </p:cNvSpPr>
            <p:nvPr/>
          </p:nvSpPr>
          <p:spPr bwMode="auto">
            <a:xfrm>
              <a:off x="2666360" y="3550443"/>
              <a:ext cx="662871" cy="533475"/>
            </a:xfrm>
            <a:custGeom>
              <a:avLst/>
              <a:gdLst>
                <a:gd name="T0" fmla="*/ 540689 w 230"/>
                <a:gd name="T1" fmla="*/ 71385 h 150"/>
                <a:gd name="T2" fmla="*/ 60077 w 230"/>
                <a:gd name="T3" fmla="*/ 105198 h 150"/>
                <a:gd name="T4" fmla="*/ 26283 w 230"/>
                <a:gd name="T5" fmla="*/ 105198 h 150"/>
                <a:gd name="T6" fmla="*/ 0 w 230"/>
                <a:gd name="T7" fmla="*/ 105198 h 150"/>
                <a:gd name="T8" fmla="*/ 0 w 230"/>
                <a:gd name="T9" fmla="*/ 563563 h 150"/>
                <a:gd name="T10" fmla="*/ 60077 w 230"/>
                <a:gd name="T11" fmla="*/ 563563 h 150"/>
                <a:gd name="T12" fmla="*/ 863600 w 230"/>
                <a:gd name="T13" fmla="*/ 503450 h 150"/>
                <a:gd name="T14" fmla="*/ 863600 w 230"/>
                <a:gd name="T15" fmla="*/ 0 h 150"/>
                <a:gd name="T16" fmla="*/ 540689 w 230"/>
                <a:gd name="T17" fmla="*/ 71385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0"/>
                <a:gd name="T28" fmla="*/ 0 h 150"/>
                <a:gd name="T29" fmla="*/ 230 w 230"/>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0" h="150">
                  <a:moveTo>
                    <a:pt x="144" y="19"/>
                  </a:moveTo>
                  <a:cubicBezTo>
                    <a:pt x="103" y="25"/>
                    <a:pt x="61" y="28"/>
                    <a:pt x="16" y="28"/>
                  </a:cubicBezTo>
                  <a:cubicBezTo>
                    <a:pt x="13" y="28"/>
                    <a:pt x="10" y="28"/>
                    <a:pt x="7" y="28"/>
                  </a:cubicBezTo>
                  <a:cubicBezTo>
                    <a:pt x="5" y="28"/>
                    <a:pt x="2" y="28"/>
                    <a:pt x="0" y="28"/>
                  </a:cubicBezTo>
                  <a:cubicBezTo>
                    <a:pt x="0" y="150"/>
                    <a:pt x="0" y="150"/>
                    <a:pt x="0" y="150"/>
                  </a:cubicBezTo>
                  <a:cubicBezTo>
                    <a:pt x="6" y="150"/>
                    <a:pt x="11" y="150"/>
                    <a:pt x="16" y="150"/>
                  </a:cubicBezTo>
                  <a:cubicBezTo>
                    <a:pt x="91" y="150"/>
                    <a:pt x="163" y="144"/>
                    <a:pt x="230" y="134"/>
                  </a:cubicBezTo>
                  <a:cubicBezTo>
                    <a:pt x="230" y="0"/>
                    <a:pt x="230" y="0"/>
                    <a:pt x="230" y="0"/>
                  </a:cubicBezTo>
                  <a:cubicBezTo>
                    <a:pt x="204" y="8"/>
                    <a:pt x="174" y="14"/>
                    <a:pt x="144" y="19"/>
                  </a:cubicBezTo>
                  <a:close/>
                </a:path>
              </a:pathLst>
            </a:custGeom>
            <a:solidFill>
              <a:srgbClr val="2B1E16"/>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57" name="Freeform 9"/>
            <p:cNvSpPr>
              <a:spLocks noChangeArrowheads="1"/>
            </p:cNvSpPr>
            <p:nvPr/>
          </p:nvSpPr>
          <p:spPr bwMode="auto">
            <a:xfrm>
              <a:off x="3329232" y="2028162"/>
              <a:ext cx="1314776" cy="1998651"/>
            </a:xfrm>
            <a:custGeom>
              <a:avLst/>
              <a:gdLst>
                <a:gd name="T0" fmla="*/ 1686676 w 457"/>
                <a:gd name="T1" fmla="*/ 783796 h 563"/>
                <a:gd name="T2" fmla="*/ 1686676 w 457"/>
                <a:gd name="T3" fmla="*/ 888803 h 563"/>
                <a:gd name="T4" fmla="*/ 809604 w 457"/>
                <a:gd name="T5" fmla="*/ 180011 h 563"/>
                <a:gd name="T6" fmla="*/ 149927 w 457"/>
                <a:gd name="T7" fmla="*/ 0 h 563"/>
                <a:gd name="T8" fmla="*/ 149927 w 457"/>
                <a:gd name="T9" fmla="*/ 528781 h 563"/>
                <a:gd name="T10" fmla="*/ 157423 w 457"/>
                <a:gd name="T11" fmla="*/ 528781 h 563"/>
                <a:gd name="T12" fmla="*/ 693411 w 457"/>
                <a:gd name="T13" fmla="*/ 1042562 h 563"/>
                <a:gd name="T14" fmla="*/ 0 w 457"/>
                <a:gd name="T15" fmla="*/ 1608845 h 563"/>
                <a:gd name="T16" fmla="*/ 0 w 457"/>
                <a:gd name="T17" fmla="*/ 2111375 h 563"/>
                <a:gd name="T18" fmla="*/ 1712913 w 457"/>
                <a:gd name="T19" fmla="*/ 1042562 h 563"/>
                <a:gd name="T20" fmla="*/ 1712913 w 457"/>
                <a:gd name="T21" fmla="*/ 783796 h 563"/>
                <a:gd name="T22" fmla="*/ 1686676 w 457"/>
                <a:gd name="T23" fmla="*/ 783796 h 5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7"/>
                <a:gd name="T37" fmla="*/ 0 h 563"/>
                <a:gd name="T38" fmla="*/ 457 w 457"/>
                <a:gd name="T39" fmla="*/ 563 h 5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7" h="563">
                  <a:moveTo>
                    <a:pt x="450" y="209"/>
                  </a:moveTo>
                  <a:cubicBezTo>
                    <a:pt x="450" y="237"/>
                    <a:pt x="450" y="237"/>
                    <a:pt x="450" y="237"/>
                  </a:cubicBezTo>
                  <a:cubicBezTo>
                    <a:pt x="427" y="161"/>
                    <a:pt x="341" y="95"/>
                    <a:pt x="216" y="48"/>
                  </a:cubicBezTo>
                  <a:cubicBezTo>
                    <a:pt x="163" y="28"/>
                    <a:pt x="104" y="12"/>
                    <a:pt x="40" y="0"/>
                  </a:cubicBezTo>
                  <a:cubicBezTo>
                    <a:pt x="40" y="141"/>
                    <a:pt x="40" y="141"/>
                    <a:pt x="40" y="141"/>
                  </a:cubicBezTo>
                  <a:cubicBezTo>
                    <a:pt x="41" y="141"/>
                    <a:pt x="41" y="141"/>
                    <a:pt x="42" y="141"/>
                  </a:cubicBezTo>
                  <a:cubicBezTo>
                    <a:pt x="129" y="174"/>
                    <a:pt x="185" y="223"/>
                    <a:pt x="185" y="278"/>
                  </a:cubicBezTo>
                  <a:cubicBezTo>
                    <a:pt x="185" y="342"/>
                    <a:pt x="111" y="397"/>
                    <a:pt x="0" y="429"/>
                  </a:cubicBezTo>
                  <a:cubicBezTo>
                    <a:pt x="0" y="563"/>
                    <a:pt x="0" y="563"/>
                    <a:pt x="0" y="563"/>
                  </a:cubicBezTo>
                  <a:cubicBezTo>
                    <a:pt x="266" y="523"/>
                    <a:pt x="457" y="411"/>
                    <a:pt x="457" y="278"/>
                  </a:cubicBezTo>
                  <a:cubicBezTo>
                    <a:pt x="457" y="209"/>
                    <a:pt x="457" y="209"/>
                    <a:pt x="457" y="209"/>
                  </a:cubicBezTo>
                  <a:lnTo>
                    <a:pt x="450" y="209"/>
                  </a:lnTo>
                  <a:close/>
                </a:path>
              </a:pathLst>
            </a:custGeom>
            <a:solidFill>
              <a:srgbClr val="6B850F"/>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58" name="Freeform 10"/>
            <p:cNvSpPr>
              <a:spLocks noChangeArrowheads="1"/>
            </p:cNvSpPr>
            <p:nvPr/>
          </p:nvSpPr>
          <p:spPr bwMode="auto">
            <a:xfrm>
              <a:off x="2712664" y="1950019"/>
              <a:ext cx="731108" cy="578557"/>
            </a:xfrm>
            <a:custGeom>
              <a:avLst/>
              <a:gdLst>
                <a:gd name="T0" fmla="*/ 952500 w 254"/>
                <a:gd name="T1" fmla="*/ 611188 h 163"/>
                <a:gd name="T2" fmla="*/ 952500 w 254"/>
                <a:gd name="T3" fmla="*/ 82492 h 163"/>
                <a:gd name="T4" fmla="*/ 0 w 254"/>
                <a:gd name="T5" fmla="*/ 0 h 163"/>
                <a:gd name="T6" fmla="*/ 0 w 254"/>
                <a:gd name="T7" fmla="*/ 457454 h 163"/>
                <a:gd name="T8" fmla="*/ 952500 w 254"/>
                <a:gd name="T9" fmla="*/ 611188 h 163"/>
                <a:gd name="T10" fmla="*/ 0 60000 65536"/>
                <a:gd name="T11" fmla="*/ 0 60000 65536"/>
                <a:gd name="T12" fmla="*/ 0 60000 65536"/>
                <a:gd name="T13" fmla="*/ 0 60000 65536"/>
                <a:gd name="T14" fmla="*/ 0 60000 65536"/>
                <a:gd name="T15" fmla="*/ 0 w 254"/>
                <a:gd name="T16" fmla="*/ 0 h 163"/>
                <a:gd name="T17" fmla="*/ 254 w 254"/>
                <a:gd name="T18" fmla="*/ 163 h 163"/>
              </a:gdLst>
              <a:ahLst/>
              <a:cxnLst>
                <a:cxn ang="T10">
                  <a:pos x="T0" y="T1"/>
                </a:cxn>
                <a:cxn ang="T11">
                  <a:pos x="T2" y="T3"/>
                </a:cxn>
                <a:cxn ang="T12">
                  <a:pos x="T4" y="T5"/>
                </a:cxn>
                <a:cxn ang="T13">
                  <a:pos x="T6" y="T7"/>
                </a:cxn>
                <a:cxn ang="T14">
                  <a:pos x="T8" y="T9"/>
                </a:cxn>
              </a:cxnLst>
              <a:rect l="T15" t="T16" r="T17" b="T18"/>
              <a:pathLst>
                <a:path w="254" h="163">
                  <a:moveTo>
                    <a:pt x="254" y="163"/>
                  </a:moveTo>
                  <a:cubicBezTo>
                    <a:pt x="254" y="22"/>
                    <a:pt x="254" y="22"/>
                    <a:pt x="254" y="22"/>
                  </a:cubicBezTo>
                  <a:cubicBezTo>
                    <a:pt x="176" y="8"/>
                    <a:pt x="90" y="0"/>
                    <a:pt x="0" y="0"/>
                  </a:cubicBezTo>
                  <a:cubicBezTo>
                    <a:pt x="0" y="122"/>
                    <a:pt x="0" y="122"/>
                    <a:pt x="0" y="122"/>
                  </a:cubicBezTo>
                  <a:cubicBezTo>
                    <a:pt x="97" y="122"/>
                    <a:pt x="185" y="137"/>
                    <a:pt x="254" y="163"/>
                  </a:cubicBezTo>
                  <a:close/>
                </a:path>
              </a:pathLst>
            </a:custGeom>
            <a:solidFill>
              <a:srgbClr val="9E6716"/>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59" name="Freeform 11"/>
            <p:cNvSpPr>
              <a:spLocks noChangeArrowheads="1"/>
            </p:cNvSpPr>
            <p:nvPr/>
          </p:nvSpPr>
          <p:spPr bwMode="auto">
            <a:xfrm>
              <a:off x="2712664" y="1700564"/>
              <a:ext cx="1238010" cy="578557"/>
            </a:xfrm>
            <a:custGeom>
              <a:avLst/>
              <a:gdLst>
                <a:gd name="T0" fmla="*/ 960238 w 430"/>
                <a:gd name="T1" fmla="*/ 611188 h 163"/>
                <a:gd name="T2" fmla="*/ 1612900 w 430"/>
                <a:gd name="T3" fmla="*/ 262473 h 163"/>
                <a:gd name="T4" fmla="*/ 0 w 430"/>
                <a:gd name="T5" fmla="*/ 0 h 163"/>
                <a:gd name="T6" fmla="*/ 0 w 430"/>
                <a:gd name="T7" fmla="*/ 457454 h 163"/>
                <a:gd name="T8" fmla="*/ 960238 w 430"/>
                <a:gd name="T9" fmla="*/ 611188 h 163"/>
                <a:gd name="T10" fmla="*/ 0 60000 65536"/>
                <a:gd name="T11" fmla="*/ 0 60000 65536"/>
                <a:gd name="T12" fmla="*/ 0 60000 65536"/>
                <a:gd name="T13" fmla="*/ 0 60000 65536"/>
                <a:gd name="T14" fmla="*/ 0 60000 65536"/>
                <a:gd name="T15" fmla="*/ 0 w 430"/>
                <a:gd name="T16" fmla="*/ 0 h 163"/>
                <a:gd name="T17" fmla="*/ 430 w 430"/>
                <a:gd name="T18" fmla="*/ 163 h 163"/>
              </a:gdLst>
              <a:ahLst/>
              <a:cxnLst>
                <a:cxn ang="T10">
                  <a:pos x="T0" y="T1"/>
                </a:cxn>
                <a:cxn ang="T11">
                  <a:pos x="T2" y="T3"/>
                </a:cxn>
                <a:cxn ang="T12">
                  <a:pos x="T4" y="T5"/>
                </a:cxn>
                <a:cxn ang="T13">
                  <a:pos x="T6" y="T7"/>
                </a:cxn>
                <a:cxn ang="T14">
                  <a:pos x="T8" y="T9"/>
                </a:cxn>
              </a:cxnLst>
              <a:rect l="T15" t="T16" r="T17" b="T18"/>
              <a:pathLst>
                <a:path w="430" h="163">
                  <a:moveTo>
                    <a:pt x="256" y="163"/>
                  </a:moveTo>
                  <a:cubicBezTo>
                    <a:pt x="430" y="70"/>
                    <a:pt x="430" y="70"/>
                    <a:pt x="430" y="70"/>
                  </a:cubicBezTo>
                  <a:cubicBezTo>
                    <a:pt x="313" y="26"/>
                    <a:pt x="163" y="0"/>
                    <a:pt x="0" y="0"/>
                  </a:cubicBezTo>
                  <a:cubicBezTo>
                    <a:pt x="0" y="122"/>
                    <a:pt x="0" y="122"/>
                    <a:pt x="0" y="122"/>
                  </a:cubicBezTo>
                  <a:cubicBezTo>
                    <a:pt x="97" y="122"/>
                    <a:pt x="186" y="137"/>
                    <a:pt x="256" y="163"/>
                  </a:cubicBezTo>
                  <a:close/>
                </a:path>
              </a:pathLst>
            </a:custGeom>
            <a:solidFill>
              <a:srgbClr val="EBAC07"/>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60" name="Freeform 12"/>
            <p:cNvSpPr>
              <a:spLocks noChangeArrowheads="1"/>
            </p:cNvSpPr>
            <p:nvPr/>
          </p:nvSpPr>
          <p:spPr bwMode="auto">
            <a:xfrm>
              <a:off x="3081873" y="1950019"/>
              <a:ext cx="1562134" cy="1827338"/>
            </a:xfrm>
            <a:custGeom>
              <a:avLst/>
              <a:gdLst>
                <a:gd name="T0" fmla="*/ 2035175 w 543"/>
                <a:gd name="T1" fmla="*/ 865869 h 515"/>
                <a:gd name="T2" fmla="*/ 1131902 w 543"/>
                <a:gd name="T3" fmla="*/ 0 h 515"/>
                <a:gd name="T4" fmla="*/ 479747 w 543"/>
                <a:gd name="T5" fmla="*/ 348597 h 515"/>
                <a:gd name="T6" fmla="*/ 1015713 w 543"/>
                <a:gd name="T7" fmla="*/ 865869 h 515"/>
                <a:gd name="T8" fmla="*/ 0 w 543"/>
                <a:gd name="T9" fmla="*/ 1499340 h 515"/>
                <a:gd name="T10" fmla="*/ 322330 w 543"/>
                <a:gd name="T11" fmla="*/ 1930400 h 515"/>
                <a:gd name="T12" fmla="*/ 2035175 w 543"/>
                <a:gd name="T13" fmla="*/ 865869 h 515"/>
                <a:gd name="T14" fmla="*/ 0 60000 65536"/>
                <a:gd name="T15" fmla="*/ 0 60000 65536"/>
                <a:gd name="T16" fmla="*/ 0 60000 65536"/>
                <a:gd name="T17" fmla="*/ 0 60000 65536"/>
                <a:gd name="T18" fmla="*/ 0 60000 65536"/>
                <a:gd name="T19" fmla="*/ 0 60000 65536"/>
                <a:gd name="T20" fmla="*/ 0 60000 65536"/>
                <a:gd name="T21" fmla="*/ 0 w 543"/>
                <a:gd name="T22" fmla="*/ 0 h 515"/>
                <a:gd name="T23" fmla="*/ 543 w 543"/>
                <a:gd name="T24" fmla="*/ 515 h 5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3" h="515">
                  <a:moveTo>
                    <a:pt x="543" y="231"/>
                  </a:moveTo>
                  <a:cubicBezTo>
                    <a:pt x="543" y="138"/>
                    <a:pt x="449" y="55"/>
                    <a:pt x="302" y="0"/>
                  </a:cubicBezTo>
                  <a:cubicBezTo>
                    <a:pt x="128" y="93"/>
                    <a:pt x="128" y="93"/>
                    <a:pt x="128" y="93"/>
                  </a:cubicBezTo>
                  <a:cubicBezTo>
                    <a:pt x="215" y="126"/>
                    <a:pt x="271" y="175"/>
                    <a:pt x="271" y="231"/>
                  </a:cubicBezTo>
                  <a:cubicBezTo>
                    <a:pt x="271" y="309"/>
                    <a:pt x="157" y="376"/>
                    <a:pt x="0" y="400"/>
                  </a:cubicBezTo>
                  <a:cubicBezTo>
                    <a:pt x="86" y="515"/>
                    <a:pt x="86" y="515"/>
                    <a:pt x="86" y="515"/>
                  </a:cubicBezTo>
                  <a:cubicBezTo>
                    <a:pt x="352" y="475"/>
                    <a:pt x="543" y="363"/>
                    <a:pt x="543" y="231"/>
                  </a:cubicBezTo>
                  <a:close/>
                </a:path>
              </a:pathLst>
            </a:custGeom>
            <a:solidFill>
              <a:srgbClr val="A2B932"/>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61" name="Freeform 13"/>
            <p:cNvSpPr>
              <a:spLocks noChangeArrowheads="1"/>
            </p:cNvSpPr>
            <p:nvPr/>
          </p:nvSpPr>
          <p:spPr bwMode="auto">
            <a:xfrm>
              <a:off x="2666360" y="3370114"/>
              <a:ext cx="662871" cy="464349"/>
            </a:xfrm>
            <a:custGeom>
              <a:avLst/>
              <a:gdLst>
                <a:gd name="T0" fmla="*/ 60077 w 230"/>
                <a:gd name="T1" fmla="*/ 33701 h 131"/>
                <a:gd name="T2" fmla="*/ 26283 w 230"/>
                <a:gd name="T3" fmla="*/ 33701 h 131"/>
                <a:gd name="T4" fmla="*/ 0 w 230"/>
                <a:gd name="T5" fmla="*/ 490538 h 131"/>
                <a:gd name="T6" fmla="*/ 60077 w 230"/>
                <a:gd name="T7" fmla="*/ 490538 h 131"/>
                <a:gd name="T8" fmla="*/ 863600 w 230"/>
                <a:gd name="T9" fmla="*/ 430625 h 131"/>
                <a:gd name="T10" fmla="*/ 540689 w 230"/>
                <a:gd name="T11" fmla="*/ 0 h 131"/>
                <a:gd name="T12" fmla="*/ 60077 w 230"/>
                <a:gd name="T13" fmla="*/ 33701 h 131"/>
                <a:gd name="T14" fmla="*/ 0 60000 65536"/>
                <a:gd name="T15" fmla="*/ 0 60000 65536"/>
                <a:gd name="T16" fmla="*/ 0 60000 65536"/>
                <a:gd name="T17" fmla="*/ 0 60000 65536"/>
                <a:gd name="T18" fmla="*/ 0 60000 65536"/>
                <a:gd name="T19" fmla="*/ 0 60000 65536"/>
                <a:gd name="T20" fmla="*/ 0 60000 65536"/>
                <a:gd name="T21" fmla="*/ 0 w 230"/>
                <a:gd name="T22" fmla="*/ 0 h 131"/>
                <a:gd name="T23" fmla="*/ 230 w 230"/>
                <a:gd name="T24" fmla="*/ 131 h 1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 h="131">
                  <a:moveTo>
                    <a:pt x="16" y="9"/>
                  </a:moveTo>
                  <a:cubicBezTo>
                    <a:pt x="13" y="9"/>
                    <a:pt x="10" y="9"/>
                    <a:pt x="7" y="9"/>
                  </a:cubicBezTo>
                  <a:cubicBezTo>
                    <a:pt x="0" y="131"/>
                    <a:pt x="0" y="131"/>
                    <a:pt x="0" y="131"/>
                  </a:cubicBezTo>
                  <a:cubicBezTo>
                    <a:pt x="6" y="131"/>
                    <a:pt x="11" y="131"/>
                    <a:pt x="16" y="131"/>
                  </a:cubicBezTo>
                  <a:cubicBezTo>
                    <a:pt x="91" y="131"/>
                    <a:pt x="163" y="125"/>
                    <a:pt x="230" y="115"/>
                  </a:cubicBezTo>
                  <a:cubicBezTo>
                    <a:pt x="144" y="0"/>
                    <a:pt x="144" y="0"/>
                    <a:pt x="144" y="0"/>
                  </a:cubicBezTo>
                  <a:cubicBezTo>
                    <a:pt x="103" y="6"/>
                    <a:pt x="61" y="9"/>
                    <a:pt x="16" y="9"/>
                  </a:cubicBezTo>
                  <a:close/>
                </a:path>
              </a:pathLst>
            </a:custGeom>
            <a:solidFill>
              <a:srgbClr val="4C6062"/>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62" name="Freeform 14"/>
            <p:cNvSpPr>
              <a:spLocks noChangeArrowheads="1"/>
            </p:cNvSpPr>
            <p:nvPr/>
          </p:nvSpPr>
          <p:spPr bwMode="auto">
            <a:xfrm>
              <a:off x="1049393" y="3089100"/>
              <a:ext cx="1637682" cy="745361"/>
            </a:xfrm>
            <a:custGeom>
              <a:avLst/>
              <a:gdLst>
                <a:gd name="T0" fmla="*/ 877438 w 569"/>
                <a:gd name="T1" fmla="*/ 0 h 210"/>
                <a:gd name="T2" fmla="*/ 0 w 569"/>
                <a:gd name="T3" fmla="*/ 232470 h 210"/>
                <a:gd name="T4" fmla="*/ 2107352 w 569"/>
                <a:gd name="T5" fmla="*/ 787400 h 210"/>
                <a:gd name="T6" fmla="*/ 2133600 w 569"/>
                <a:gd name="T7" fmla="*/ 329958 h 210"/>
                <a:gd name="T8" fmla="*/ 877438 w 569"/>
                <a:gd name="T9" fmla="*/ 0 h 210"/>
                <a:gd name="T10" fmla="*/ 0 60000 65536"/>
                <a:gd name="T11" fmla="*/ 0 60000 65536"/>
                <a:gd name="T12" fmla="*/ 0 60000 65536"/>
                <a:gd name="T13" fmla="*/ 0 60000 65536"/>
                <a:gd name="T14" fmla="*/ 0 60000 65536"/>
                <a:gd name="T15" fmla="*/ 0 w 569"/>
                <a:gd name="T16" fmla="*/ 0 h 210"/>
                <a:gd name="T17" fmla="*/ 569 w 569"/>
                <a:gd name="T18" fmla="*/ 210 h 210"/>
              </a:gdLst>
              <a:ahLst/>
              <a:cxnLst>
                <a:cxn ang="T10">
                  <a:pos x="T0" y="T1"/>
                </a:cxn>
                <a:cxn ang="T11">
                  <a:pos x="T2" y="T3"/>
                </a:cxn>
                <a:cxn ang="T12">
                  <a:pos x="T4" y="T5"/>
                </a:cxn>
                <a:cxn ang="T13">
                  <a:pos x="T6" y="T7"/>
                </a:cxn>
                <a:cxn ang="T14">
                  <a:pos x="T8" y="T9"/>
                </a:cxn>
              </a:cxnLst>
              <a:rect l="T15" t="T16" r="T17" b="T18"/>
              <a:pathLst>
                <a:path w="569" h="210">
                  <a:moveTo>
                    <a:pt x="234" y="0"/>
                  </a:moveTo>
                  <a:cubicBezTo>
                    <a:pt x="0" y="62"/>
                    <a:pt x="0" y="62"/>
                    <a:pt x="0" y="62"/>
                  </a:cubicBezTo>
                  <a:cubicBezTo>
                    <a:pt x="114" y="149"/>
                    <a:pt x="323" y="207"/>
                    <a:pt x="562" y="210"/>
                  </a:cubicBezTo>
                  <a:cubicBezTo>
                    <a:pt x="569" y="88"/>
                    <a:pt x="569" y="88"/>
                    <a:pt x="569" y="88"/>
                  </a:cubicBezTo>
                  <a:cubicBezTo>
                    <a:pt x="426" y="87"/>
                    <a:pt x="302" y="52"/>
                    <a:pt x="234" y="0"/>
                  </a:cubicBezTo>
                  <a:close/>
                </a:path>
              </a:pathLst>
            </a:custGeom>
            <a:solidFill>
              <a:srgbClr val="3D9077"/>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63" name="Freeform 15"/>
            <p:cNvSpPr>
              <a:spLocks noChangeArrowheads="1"/>
            </p:cNvSpPr>
            <p:nvPr/>
          </p:nvSpPr>
          <p:spPr bwMode="auto">
            <a:xfrm>
              <a:off x="781320" y="1700564"/>
              <a:ext cx="1931344" cy="1609440"/>
            </a:xfrm>
            <a:custGeom>
              <a:avLst/>
              <a:gdLst>
                <a:gd name="T0" fmla="*/ 1016225 w 671"/>
                <a:gd name="T1" fmla="*/ 1129722 h 453"/>
                <a:gd name="T2" fmla="*/ 2516188 w 671"/>
                <a:gd name="T3" fmla="*/ 457894 h 453"/>
                <a:gd name="T4" fmla="*/ 2516188 w 671"/>
                <a:gd name="T5" fmla="*/ 457894 h 453"/>
                <a:gd name="T6" fmla="*/ 2516188 w 671"/>
                <a:gd name="T7" fmla="*/ 0 h 453"/>
                <a:gd name="T8" fmla="*/ 2516188 w 671"/>
                <a:gd name="T9" fmla="*/ 0 h 453"/>
                <a:gd name="T10" fmla="*/ 0 w 671"/>
                <a:gd name="T11" fmla="*/ 1129722 h 453"/>
                <a:gd name="T12" fmla="*/ 348741 w 671"/>
                <a:gd name="T13" fmla="*/ 1700213 h 453"/>
                <a:gd name="T14" fmla="*/ 1226220 w 671"/>
                <a:gd name="T15" fmla="*/ 1467513 h 453"/>
                <a:gd name="T16" fmla="*/ 1016225 w 671"/>
                <a:gd name="T17" fmla="*/ 1129722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1"/>
                <a:gd name="T28" fmla="*/ 0 h 453"/>
                <a:gd name="T29" fmla="*/ 671 w 671"/>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1" h="453">
                  <a:moveTo>
                    <a:pt x="271" y="301"/>
                  </a:moveTo>
                  <a:cubicBezTo>
                    <a:pt x="271" y="202"/>
                    <a:pt x="450" y="122"/>
                    <a:pt x="671" y="122"/>
                  </a:cubicBezTo>
                  <a:cubicBezTo>
                    <a:pt x="671" y="122"/>
                    <a:pt x="671" y="122"/>
                    <a:pt x="671" y="122"/>
                  </a:cubicBezTo>
                  <a:cubicBezTo>
                    <a:pt x="671" y="0"/>
                    <a:pt x="671" y="0"/>
                    <a:pt x="671" y="0"/>
                  </a:cubicBezTo>
                  <a:cubicBezTo>
                    <a:pt x="671" y="0"/>
                    <a:pt x="671" y="0"/>
                    <a:pt x="671" y="0"/>
                  </a:cubicBezTo>
                  <a:cubicBezTo>
                    <a:pt x="300" y="0"/>
                    <a:pt x="0" y="135"/>
                    <a:pt x="0" y="301"/>
                  </a:cubicBezTo>
                  <a:cubicBezTo>
                    <a:pt x="0" y="356"/>
                    <a:pt x="34" y="408"/>
                    <a:pt x="93" y="453"/>
                  </a:cubicBezTo>
                  <a:cubicBezTo>
                    <a:pt x="327" y="391"/>
                    <a:pt x="327" y="391"/>
                    <a:pt x="327" y="391"/>
                  </a:cubicBezTo>
                  <a:cubicBezTo>
                    <a:pt x="292" y="365"/>
                    <a:pt x="271" y="334"/>
                    <a:pt x="271" y="301"/>
                  </a:cubicBezTo>
                  <a:close/>
                </a:path>
              </a:pathLst>
            </a:custGeom>
            <a:solidFill>
              <a:srgbClr val="F8300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grpSp>
      <p:grpSp>
        <p:nvGrpSpPr>
          <p:cNvPr id="7" name="组合 6"/>
          <p:cNvGrpSpPr/>
          <p:nvPr/>
        </p:nvGrpSpPr>
        <p:grpSpPr>
          <a:xfrm>
            <a:off x="1336962" y="1598377"/>
            <a:ext cx="570264" cy="649186"/>
            <a:chOff x="1336962" y="1598377"/>
            <a:chExt cx="570264" cy="649186"/>
          </a:xfrm>
        </p:grpSpPr>
        <p:sp>
          <p:nvSpPr>
            <p:cNvPr id="64" name="Freeform 16"/>
            <p:cNvSpPr>
              <a:spLocks noChangeArrowheads="1"/>
            </p:cNvSpPr>
            <p:nvPr/>
          </p:nvSpPr>
          <p:spPr bwMode="auto">
            <a:xfrm>
              <a:off x="1336962" y="1598377"/>
              <a:ext cx="570264" cy="649186"/>
            </a:xfrm>
            <a:custGeom>
              <a:avLst/>
              <a:gdLst>
                <a:gd name="T0" fmla="*/ 270164 w 198"/>
                <a:gd name="T1" fmla="*/ 505918 h 183"/>
                <a:gd name="T2" fmla="*/ 120073 w 198"/>
                <a:gd name="T3" fmla="*/ 505918 h 183"/>
                <a:gd name="T4" fmla="*/ 0 w 198"/>
                <a:gd name="T5" fmla="*/ 389744 h 183"/>
                <a:gd name="T6" fmla="*/ 0 w 198"/>
                <a:gd name="T7" fmla="*/ 116174 h 183"/>
                <a:gd name="T8" fmla="*/ 120073 w 198"/>
                <a:gd name="T9" fmla="*/ 0 h 183"/>
                <a:gd name="T10" fmla="*/ 626630 w 198"/>
                <a:gd name="T11" fmla="*/ 0 h 183"/>
                <a:gd name="T12" fmla="*/ 742950 w 198"/>
                <a:gd name="T13" fmla="*/ 116174 h 183"/>
                <a:gd name="T14" fmla="*/ 742950 w 198"/>
                <a:gd name="T15" fmla="*/ 389744 h 183"/>
                <a:gd name="T16" fmla="*/ 626630 w 198"/>
                <a:gd name="T17" fmla="*/ 505918 h 183"/>
                <a:gd name="T18" fmla="*/ 472786 w 198"/>
                <a:gd name="T19" fmla="*/ 505918 h 183"/>
                <a:gd name="T20" fmla="*/ 371475 w 198"/>
                <a:gd name="T21" fmla="*/ 685800 h 183"/>
                <a:gd name="T22" fmla="*/ 270164 w 198"/>
                <a:gd name="T23" fmla="*/ 505918 h 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8"/>
                <a:gd name="T37" fmla="*/ 0 h 183"/>
                <a:gd name="T38" fmla="*/ 198 w 198"/>
                <a:gd name="T39" fmla="*/ 183 h 1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8" h="183">
                  <a:moveTo>
                    <a:pt x="72" y="135"/>
                  </a:moveTo>
                  <a:cubicBezTo>
                    <a:pt x="32" y="135"/>
                    <a:pt x="32" y="135"/>
                    <a:pt x="32" y="135"/>
                  </a:cubicBezTo>
                  <a:cubicBezTo>
                    <a:pt x="14" y="135"/>
                    <a:pt x="0" y="122"/>
                    <a:pt x="0" y="104"/>
                  </a:cubicBezTo>
                  <a:cubicBezTo>
                    <a:pt x="0" y="31"/>
                    <a:pt x="0" y="31"/>
                    <a:pt x="0" y="31"/>
                  </a:cubicBezTo>
                  <a:cubicBezTo>
                    <a:pt x="0" y="14"/>
                    <a:pt x="14" y="0"/>
                    <a:pt x="32" y="0"/>
                  </a:cubicBezTo>
                  <a:cubicBezTo>
                    <a:pt x="167" y="0"/>
                    <a:pt x="167" y="0"/>
                    <a:pt x="167" y="0"/>
                  </a:cubicBezTo>
                  <a:cubicBezTo>
                    <a:pt x="184" y="0"/>
                    <a:pt x="198" y="14"/>
                    <a:pt x="198" y="31"/>
                  </a:cubicBezTo>
                  <a:cubicBezTo>
                    <a:pt x="198" y="104"/>
                    <a:pt x="198" y="104"/>
                    <a:pt x="198" y="104"/>
                  </a:cubicBezTo>
                  <a:cubicBezTo>
                    <a:pt x="198" y="122"/>
                    <a:pt x="184" y="135"/>
                    <a:pt x="167" y="135"/>
                  </a:cubicBezTo>
                  <a:cubicBezTo>
                    <a:pt x="126" y="135"/>
                    <a:pt x="126" y="135"/>
                    <a:pt x="126" y="135"/>
                  </a:cubicBezTo>
                  <a:cubicBezTo>
                    <a:pt x="99" y="183"/>
                    <a:pt x="99" y="183"/>
                    <a:pt x="99" y="183"/>
                  </a:cubicBezTo>
                  <a:lnTo>
                    <a:pt x="72" y="135"/>
                  </a:lnTo>
                  <a:close/>
                </a:path>
              </a:pathLst>
            </a:custGeom>
            <a:solidFill>
              <a:srgbClr val="FFFFFF"/>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65" name="Freeform 17"/>
            <p:cNvSpPr>
              <a:spLocks noChangeArrowheads="1"/>
            </p:cNvSpPr>
            <p:nvPr/>
          </p:nvSpPr>
          <p:spPr bwMode="auto">
            <a:xfrm>
              <a:off x="1360114" y="1626930"/>
              <a:ext cx="523961" cy="563530"/>
            </a:xfrm>
            <a:custGeom>
              <a:avLst/>
              <a:gdLst>
                <a:gd name="T0" fmla="*/ 596359 w 182"/>
                <a:gd name="T1" fmla="*/ 0 h 159"/>
                <a:gd name="T2" fmla="*/ 90016 w 182"/>
                <a:gd name="T3" fmla="*/ 0 h 159"/>
                <a:gd name="T4" fmla="*/ 0 w 182"/>
                <a:gd name="T5" fmla="*/ 86114 h 159"/>
                <a:gd name="T6" fmla="*/ 0 w 182"/>
                <a:gd name="T7" fmla="*/ 359434 h 159"/>
                <a:gd name="T8" fmla="*/ 90016 w 182"/>
                <a:gd name="T9" fmla="*/ 449293 h 159"/>
                <a:gd name="T10" fmla="*/ 258797 w 182"/>
                <a:gd name="T11" fmla="*/ 449293 h 159"/>
                <a:gd name="T12" fmla="*/ 288803 w 182"/>
                <a:gd name="T13" fmla="*/ 501710 h 159"/>
                <a:gd name="T14" fmla="*/ 341313 w 182"/>
                <a:gd name="T15" fmla="*/ 595313 h 159"/>
                <a:gd name="T16" fmla="*/ 397573 w 182"/>
                <a:gd name="T17" fmla="*/ 501710 h 159"/>
                <a:gd name="T18" fmla="*/ 427578 w 182"/>
                <a:gd name="T19" fmla="*/ 449293 h 159"/>
                <a:gd name="T20" fmla="*/ 596359 w 182"/>
                <a:gd name="T21" fmla="*/ 449293 h 159"/>
                <a:gd name="T22" fmla="*/ 682625 w 182"/>
                <a:gd name="T23" fmla="*/ 359434 h 159"/>
                <a:gd name="T24" fmla="*/ 682625 w 182"/>
                <a:gd name="T25" fmla="*/ 86114 h 159"/>
                <a:gd name="T26" fmla="*/ 596359 w 182"/>
                <a:gd name="T27" fmla="*/ 0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2"/>
                <a:gd name="T43" fmla="*/ 0 h 159"/>
                <a:gd name="T44" fmla="*/ 182 w 182"/>
                <a:gd name="T45" fmla="*/ 159 h 1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2" h="159">
                  <a:moveTo>
                    <a:pt x="159" y="0"/>
                  </a:moveTo>
                  <a:cubicBezTo>
                    <a:pt x="24" y="0"/>
                    <a:pt x="24" y="0"/>
                    <a:pt x="24" y="0"/>
                  </a:cubicBezTo>
                  <a:cubicBezTo>
                    <a:pt x="11" y="0"/>
                    <a:pt x="0" y="11"/>
                    <a:pt x="0" y="23"/>
                  </a:cubicBezTo>
                  <a:cubicBezTo>
                    <a:pt x="0" y="96"/>
                    <a:pt x="0" y="96"/>
                    <a:pt x="0" y="96"/>
                  </a:cubicBezTo>
                  <a:cubicBezTo>
                    <a:pt x="0" y="109"/>
                    <a:pt x="11" y="120"/>
                    <a:pt x="24" y="120"/>
                  </a:cubicBezTo>
                  <a:cubicBezTo>
                    <a:pt x="69" y="120"/>
                    <a:pt x="69" y="120"/>
                    <a:pt x="69" y="120"/>
                  </a:cubicBezTo>
                  <a:cubicBezTo>
                    <a:pt x="77" y="134"/>
                    <a:pt x="77" y="134"/>
                    <a:pt x="77" y="134"/>
                  </a:cubicBezTo>
                  <a:cubicBezTo>
                    <a:pt x="91" y="159"/>
                    <a:pt x="91" y="159"/>
                    <a:pt x="91" y="159"/>
                  </a:cubicBezTo>
                  <a:cubicBezTo>
                    <a:pt x="106" y="134"/>
                    <a:pt x="106" y="134"/>
                    <a:pt x="106" y="134"/>
                  </a:cubicBezTo>
                  <a:cubicBezTo>
                    <a:pt x="114" y="120"/>
                    <a:pt x="114" y="120"/>
                    <a:pt x="114" y="120"/>
                  </a:cubicBezTo>
                  <a:cubicBezTo>
                    <a:pt x="159" y="120"/>
                    <a:pt x="159" y="120"/>
                    <a:pt x="159" y="120"/>
                  </a:cubicBezTo>
                  <a:cubicBezTo>
                    <a:pt x="172" y="120"/>
                    <a:pt x="182" y="109"/>
                    <a:pt x="182" y="96"/>
                  </a:cubicBezTo>
                  <a:cubicBezTo>
                    <a:pt x="182" y="23"/>
                    <a:pt x="182" y="23"/>
                    <a:pt x="182" y="23"/>
                  </a:cubicBezTo>
                  <a:cubicBezTo>
                    <a:pt x="182" y="11"/>
                    <a:pt x="172" y="0"/>
                    <a:pt x="159" y="0"/>
                  </a:cubicBezTo>
                  <a:close/>
                </a:path>
              </a:pathLst>
            </a:custGeom>
            <a:solidFill>
              <a:srgbClr val="F8300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74" name="TextBox 82"/>
            <p:cNvSpPr>
              <a:spLocks noChangeArrowheads="1"/>
            </p:cNvSpPr>
            <p:nvPr/>
          </p:nvSpPr>
          <p:spPr bwMode="auto">
            <a:xfrm>
              <a:off x="1375204" y="1673120"/>
              <a:ext cx="515789" cy="320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600" dirty="0">
                  <a:solidFill>
                    <a:schemeClr val="bg1"/>
                  </a:solidFill>
                  <a:latin typeface="微软雅黑" pitchFamily="34" charset="-122"/>
                  <a:ea typeface="微软雅黑" pitchFamily="34" charset="-122"/>
                  <a:sym typeface="Arial" charset="0"/>
                </a:rPr>
                <a:t>标题</a:t>
              </a:r>
            </a:p>
          </p:txBody>
        </p:sp>
      </p:grpSp>
      <p:grpSp>
        <p:nvGrpSpPr>
          <p:cNvPr id="9" name="组合 8"/>
          <p:cNvGrpSpPr/>
          <p:nvPr/>
        </p:nvGrpSpPr>
        <p:grpSpPr>
          <a:xfrm>
            <a:off x="2968552" y="1303839"/>
            <a:ext cx="570264" cy="646180"/>
            <a:chOff x="2968552" y="1303839"/>
            <a:chExt cx="570264" cy="646180"/>
          </a:xfrm>
        </p:grpSpPr>
        <p:sp>
          <p:nvSpPr>
            <p:cNvPr id="66" name="Freeform 18"/>
            <p:cNvSpPr>
              <a:spLocks noChangeArrowheads="1"/>
            </p:cNvSpPr>
            <p:nvPr/>
          </p:nvSpPr>
          <p:spPr bwMode="auto">
            <a:xfrm>
              <a:off x="2968552" y="1303839"/>
              <a:ext cx="570264" cy="646180"/>
            </a:xfrm>
            <a:custGeom>
              <a:avLst/>
              <a:gdLst>
                <a:gd name="T0" fmla="*/ 270164 w 198"/>
                <a:gd name="T1" fmla="*/ 506343 h 182"/>
                <a:gd name="T2" fmla="*/ 120073 w 198"/>
                <a:gd name="T3" fmla="*/ 506343 h 182"/>
                <a:gd name="T4" fmla="*/ 0 w 198"/>
                <a:gd name="T5" fmla="*/ 390071 h 182"/>
                <a:gd name="T6" fmla="*/ 0 w 198"/>
                <a:gd name="T7" fmla="*/ 116271 h 182"/>
                <a:gd name="T8" fmla="*/ 120073 w 198"/>
                <a:gd name="T9" fmla="*/ 0 h 182"/>
                <a:gd name="T10" fmla="*/ 626630 w 198"/>
                <a:gd name="T11" fmla="*/ 0 h 182"/>
                <a:gd name="T12" fmla="*/ 742950 w 198"/>
                <a:gd name="T13" fmla="*/ 116271 h 182"/>
                <a:gd name="T14" fmla="*/ 742950 w 198"/>
                <a:gd name="T15" fmla="*/ 390071 h 182"/>
                <a:gd name="T16" fmla="*/ 626630 w 198"/>
                <a:gd name="T17" fmla="*/ 506343 h 182"/>
                <a:gd name="T18" fmla="*/ 472786 w 198"/>
                <a:gd name="T19" fmla="*/ 506343 h 182"/>
                <a:gd name="T20" fmla="*/ 371475 w 198"/>
                <a:gd name="T21" fmla="*/ 682625 h 182"/>
                <a:gd name="T22" fmla="*/ 270164 w 198"/>
                <a:gd name="T23" fmla="*/ 506343 h 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8"/>
                <a:gd name="T37" fmla="*/ 0 h 182"/>
                <a:gd name="T38" fmla="*/ 198 w 198"/>
                <a:gd name="T39" fmla="*/ 182 h 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8" h="182">
                  <a:moveTo>
                    <a:pt x="72" y="135"/>
                  </a:moveTo>
                  <a:cubicBezTo>
                    <a:pt x="32" y="135"/>
                    <a:pt x="32" y="135"/>
                    <a:pt x="32" y="135"/>
                  </a:cubicBezTo>
                  <a:cubicBezTo>
                    <a:pt x="14" y="135"/>
                    <a:pt x="0" y="121"/>
                    <a:pt x="0" y="104"/>
                  </a:cubicBezTo>
                  <a:cubicBezTo>
                    <a:pt x="0" y="31"/>
                    <a:pt x="0" y="31"/>
                    <a:pt x="0" y="31"/>
                  </a:cubicBezTo>
                  <a:cubicBezTo>
                    <a:pt x="0" y="14"/>
                    <a:pt x="14" y="0"/>
                    <a:pt x="32" y="0"/>
                  </a:cubicBezTo>
                  <a:cubicBezTo>
                    <a:pt x="167" y="0"/>
                    <a:pt x="167" y="0"/>
                    <a:pt x="167" y="0"/>
                  </a:cubicBezTo>
                  <a:cubicBezTo>
                    <a:pt x="184" y="0"/>
                    <a:pt x="198" y="14"/>
                    <a:pt x="198" y="31"/>
                  </a:cubicBezTo>
                  <a:cubicBezTo>
                    <a:pt x="198" y="104"/>
                    <a:pt x="198" y="104"/>
                    <a:pt x="198" y="104"/>
                  </a:cubicBezTo>
                  <a:cubicBezTo>
                    <a:pt x="198" y="121"/>
                    <a:pt x="184" y="135"/>
                    <a:pt x="167" y="135"/>
                  </a:cubicBezTo>
                  <a:cubicBezTo>
                    <a:pt x="126" y="135"/>
                    <a:pt x="126" y="135"/>
                    <a:pt x="126" y="135"/>
                  </a:cubicBezTo>
                  <a:cubicBezTo>
                    <a:pt x="99" y="182"/>
                    <a:pt x="99" y="182"/>
                    <a:pt x="99" y="182"/>
                  </a:cubicBezTo>
                  <a:lnTo>
                    <a:pt x="72" y="135"/>
                  </a:lnTo>
                  <a:close/>
                </a:path>
              </a:pathLst>
            </a:custGeom>
            <a:solidFill>
              <a:srgbClr val="FFFFFF"/>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grpSp>
          <p:nvGrpSpPr>
            <p:cNvPr id="2" name="组合 1"/>
            <p:cNvGrpSpPr/>
            <p:nvPr/>
          </p:nvGrpSpPr>
          <p:grpSpPr>
            <a:xfrm>
              <a:off x="2991703" y="1332392"/>
              <a:ext cx="523961" cy="563530"/>
              <a:chOff x="2991703" y="1332392"/>
              <a:chExt cx="523961" cy="563530"/>
            </a:xfrm>
          </p:grpSpPr>
          <p:sp>
            <p:nvSpPr>
              <p:cNvPr id="67" name="Freeform 19"/>
              <p:cNvSpPr>
                <a:spLocks noChangeArrowheads="1"/>
              </p:cNvSpPr>
              <p:nvPr/>
            </p:nvSpPr>
            <p:spPr bwMode="auto">
              <a:xfrm>
                <a:off x="2991703" y="1332392"/>
                <a:ext cx="523961" cy="563530"/>
              </a:xfrm>
              <a:custGeom>
                <a:avLst/>
                <a:gdLst>
                  <a:gd name="T0" fmla="*/ 596359 w 182"/>
                  <a:gd name="T1" fmla="*/ 0 h 159"/>
                  <a:gd name="T2" fmla="*/ 90016 w 182"/>
                  <a:gd name="T3" fmla="*/ 0 h 159"/>
                  <a:gd name="T4" fmla="*/ 0 w 182"/>
                  <a:gd name="T5" fmla="*/ 86114 h 159"/>
                  <a:gd name="T6" fmla="*/ 0 w 182"/>
                  <a:gd name="T7" fmla="*/ 359434 h 159"/>
                  <a:gd name="T8" fmla="*/ 90016 w 182"/>
                  <a:gd name="T9" fmla="*/ 445549 h 159"/>
                  <a:gd name="T10" fmla="*/ 258797 w 182"/>
                  <a:gd name="T11" fmla="*/ 445549 h 159"/>
                  <a:gd name="T12" fmla="*/ 288803 w 182"/>
                  <a:gd name="T13" fmla="*/ 501710 h 159"/>
                  <a:gd name="T14" fmla="*/ 341313 w 182"/>
                  <a:gd name="T15" fmla="*/ 595313 h 159"/>
                  <a:gd name="T16" fmla="*/ 397573 w 182"/>
                  <a:gd name="T17" fmla="*/ 501710 h 159"/>
                  <a:gd name="T18" fmla="*/ 427578 w 182"/>
                  <a:gd name="T19" fmla="*/ 445549 h 159"/>
                  <a:gd name="T20" fmla="*/ 596359 w 182"/>
                  <a:gd name="T21" fmla="*/ 445549 h 159"/>
                  <a:gd name="T22" fmla="*/ 682625 w 182"/>
                  <a:gd name="T23" fmla="*/ 359434 h 159"/>
                  <a:gd name="T24" fmla="*/ 682625 w 182"/>
                  <a:gd name="T25" fmla="*/ 86114 h 159"/>
                  <a:gd name="T26" fmla="*/ 596359 w 182"/>
                  <a:gd name="T27" fmla="*/ 0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2"/>
                  <a:gd name="T43" fmla="*/ 0 h 159"/>
                  <a:gd name="T44" fmla="*/ 182 w 182"/>
                  <a:gd name="T45" fmla="*/ 159 h 1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2" h="159">
                    <a:moveTo>
                      <a:pt x="159" y="0"/>
                    </a:moveTo>
                    <a:cubicBezTo>
                      <a:pt x="24" y="0"/>
                      <a:pt x="24" y="0"/>
                      <a:pt x="24" y="0"/>
                    </a:cubicBezTo>
                    <a:cubicBezTo>
                      <a:pt x="11" y="0"/>
                      <a:pt x="0" y="10"/>
                      <a:pt x="0" y="23"/>
                    </a:cubicBezTo>
                    <a:cubicBezTo>
                      <a:pt x="0" y="96"/>
                      <a:pt x="0" y="96"/>
                      <a:pt x="0" y="96"/>
                    </a:cubicBezTo>
                    <a:cubicBezTo>
                      <a:pt x="0" y="109"/>
                      <a:pt x="11" y="119"/>
                      <a:pt x="24" y="119"/>
                    </a:cubicBezTo>
                    <a:cubicBezTo>
                      <a:pt x="69" y="119"/>
                      <a:pt x="69" y="119"/>
                      <a:pt x="69" y="119"/>
                    </a:cubicBezTo>
                    <a:cubicBezTo>
                      <a:pt x="77" y="134"/>
                      <a:pt x="77" y="134"/>
                      <a:pt x="77" y="134"/>
                    </a:cubicBezTo>
                    <a:cubicBezTo>
                      <a:pt x="91" y="159"/>
                      <a:pt x="91" y="159"/>
                      <a:pt x="91" y="159"/>
                    </a:cubicBezTo>
                    <a:cubicBezTo>
                      <a:pt x="106" y="134"/>
                      <a:pt x="106" y="134"/>
                      <a:pt x="106" y="134"/>
                    </a:cubicBezTo>
                    <a:cubicBezTo>
                      <a:pt x="114" y="119"/>
                      <a:pt x="114" y="119"/>
                      <a:pt x="114" y="119"/>
                    </a:cubicBezTo>
                    <a:cubicBezTo>
                      <a:pt x="159" y="119"/>
                      <a:pt x="159" y="119"/>
                      <a:pt x="159" y="119"/>
                    </a:cubicBezTo>
                    <a:cubicBezTo>
                      <a:pt x="172" y="119"/>
                      <a:pt x="182" y="109"/>
                      <a:pt x="182" y="96"/>
                    </a:cubicBezTo>
                    <a:cubicBezTo>
                      <a:pt x="182" y="23"/>
                      <a:pt x="182" y="23"/>
                      <a:pt x="182" y="23"/>
                    </a:cubicBezTo>
                    <a:cubicBezTo>
                      <a:pt x="182" y="10"/>
                      <a:pt x="172" y="0"/>
                      <a:pt x="159" y="0"/>
                    </a:cubicBezTo>
                    <a:close/>
                  </a:path>
                </a:pathLst>
              </a:custGeom>
              <a:solidFill>
                <a:srgbClr val="EBAC07"/>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75" name="TextBox 83"/>
              <p:cNvSpPr>
                <a:spLocks noChangeArrowheads="1"/>
              </p:cNvSpPr>
              <p:nvPr/>
            </p:nvSpPr>
            <p:spPr bwMode="auto">
              <a:xfrm>
                <a:off x="2991703" y="1380085"/>
                <a:ext cx="515789" cy="320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600" dirty="0">
                    <a:solidFill>
                      <a:schemeClr val="bg1"/>
                    </a:solidFill>
                    <a:latin typeface="微软雅黑" pitchFamily="34" charset="-122"/>
                    <a:ea typeface="微软雅黑" pitchFamily="34" charset="-122"/>
                    <a:sym typeface="Arial" charset="0"/>
                  </a:rPr>
                  <a:t>标题</a:t>
                </a:r>
              </a:p>
            </p:txBody>
          </p:sp>
        </p:grpSp>
      </p:grpSp>
      <p:grpSp>
        <p:nvGrpSpPr>
          <p:cNvPr id="4" name="组合 3"/>
          <p:cNvGrpSpPr/>
          <p:nvPr/>
        </p:nvGrpSpPr>
        <p:grpSpPr>
          <a:xfrm>
            <a:off x="3927521" y="2161907"/>
            <a:ext cx="570264" cy="646180"/>
            <a:chOff x="3927521" y="2161907"/>
            <a:chExt cx="570264" cy="646180"/>
          </a:xfrm>
        </p:grpSpPr>
        <p:sp>
          <p:nvSpPr>
            <p:cNvPr id="68" name="Freeform 20"/>
            <p:cNvSpPr>
              <a:spLocks noChangeArrowheads="1"/>
            </p:cNvSpPr>
            <p:nvPr/>
          </p:nvSpPr>
          <p:spPr bwMode="auto">
            <a:xfrm>
              <a:off x="3927521" y="2161907"/>
              <a:ext cx="570264" cy="646180"/>
            </a:xfrm>
            <a:custGeom>
              <a:avLst/>
              <a:gdLst>
                <a:gd name="T0" fmla="*/ 270164 w 198"/>
                <a:gd name="T1" fmla="*/ 506343 h 182"/>
                <a:gd name="T2" fmla="*/ 120073 w 198"/>
                <a:gd name="T3" fmla="*/ 506343 h 182"/>
                <a:gd name="T4" fmla="*/ 0 w 198"/>
                <a:gd name="T5" fmla="*/ 390071 h 182"/>
                <a:gd name="T6" fmla="*/ 0 w 198"/>
                <a:gd name="T7" fmla="*/ 116271 h 182"/>
                <a:gd name="T8" fmla="*/ 120073 w 198"/>
                <a:gd name="T9" fmla="*/ 0 h 182"/>
                <a:gd name="T10" fmla="*/ 626630 w 198"/>
                <a:gd name="T11" fmla="*/ 0 h 182"/>
                <a:gd name="T12" fmla="*/ 742950 w 198"/>
                <a:gd name="T13" fmla="*/ 116271 h 182"/>
                <a:gd name="T14" fmla="*/ 742950 w 198"/>
                <a:gd name="T15" fmla="*/ 390071 h 182"/>
                <a:gd name="T16" fmla="*/ 626630 w 198"/>
                <a:gd name="T17" fmla="*/ 506343 h 182"/>
                <a:gd name="T18" fmla="*/ 472786 w 198"/>
                <a:gd name="T19" fmla="*/ 506343 h 182"/>
                <a:gd name="T20" fmla="*/ 371475 w 198"/>
                <a:gd name="T21" fmla="*/ 682625 h 182"/>
                <a:gd name="T22" fmla="*/ 270164 w 198"/>
                <a:gd name="T23" fmla="*/ 506343 h 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8"/>
                <a:gd name="T37" fmla="*/ 0 h 182"/>
                <a:gd name="T38" fmla="*/ 198 w 198"/>
                <a:gd name="T39" fmla="*/ 182 h 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8" h="182">
                  <a:moveTo>
                    <a:pt x="72" y="135"/>
                  </a:moveTo>
                  <a:cubicBezTo>
                    <a:pt x="32" y="135"/>
                    <a:pt x="32" y="135"/>
                    <a:pt x="32" y="135"/>
                  </a:cubicBezTo>
                  <a:cubicBezTo>
                    <a:pt x="14" y="135"/>
                    <a:pt x="0" y="121"/>
                    <a:pt x="0" y="104"/>
                  </a:cubicBezTo>
                  <a:cubicBezTo>
                    <a:pt x="0" y="31"/>
                    <a:pt x="0" y="31"/>
                    <a:pt x="0" y="31"/>
                  </a:cubicBezTo>
                  <a:cubicBezTo>
                    <a:pt x="0" y="14"/>
                    <a:pt x="14" y="0"/>
                    <a:pt x="32" y="0"/>
                  </a:cubicBezTo>
                  <a:cubicBezTo>
                    <a:pt x="167" y="0"/>
                    <a:pt x="167" y="0"/>
                    <a:pt x="167" y="0"/>
                  </a:cubicBezTo>
                  <a:cubicBezTo>
                    <a:pt x="184" y="0"/>
                    <a:pt x="198" y="14"/>
                    <a:pt x="198" y="31"/>
                  </a:cubicBezTo>
                  <a:cubicBezTo>
                    <a:pt x="198" y="104"/>
                    <a:pt x="198" y="104"/>
                    <a:pt x="198" y="104"/>
                  </a:cubicBezTo>
                  <a:cubicBezTo>
                    <a:pt x="198" y="121"/>
                    <a:pt x="184" y="135"/>
                    <a:pt x="167" y="135"/>
                  </a:cubicBezTo>
                  <a:cubicBezTo>
                    <a:pt x="126" y="135"/>
                    <a:pt x="126" y="135"/>
                    <a:pt x="126" y="135"/>
                  </a:cubicBezTo>
                  <a:cubicBezTo>
                    <a:pt x="99" y="182"/>
                    <a:pt x="99" y="182"/>
                    <a:pt x="99" y="182"/>
                  </a:cubicBezTo>
                  <a:lnTo>
                    <a:pt x="72" y="135"/>
                  </a:lnTo>
                  <a:close/>
                </a:path>
              </a:pathLst>
            </a:custGeom>
            <a:solidFill>
              <a:srgbClr val="FFFFFF"/>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69" name="Freeform 21"/>
            <p:cNvSpPr>
              <a:spLocks noChangeArrowheads="1"/>
            </p:cNvSpPr>
            <p:nvPr/>
          </p:nvSpPr>
          <p:spPr bwMode="auto">
            <a:xfrm>
              <a:off x="3950674" y="2190458"/>
              <a:ext cx="523961" cy="565032"/>
            </a:xfrm>
            <a:custGeom>
              <a:avLst/>
              <a:gdLst>
                <a:gd name="T0" fmla="*/ 596359 w 182"/>
                <a:gd name="T1" fmla="*/ 0 h 159"/>
                <a:gd name="T2" fmla="*/ 90016 w 182"/>
                <a:gd name="T3" fmla="*/ 0 h 159"/>
                <a:gd name="T4" fmla="*/ 0 w 182"/>
                <a:gd name="T5" fmla="*/ 86344 h 159"/>
                <a:gd name="T6" fmla="*/ 0 w 182"/>
                <a:gd name="T7" fmla="*/ 360392 h 159"/>
                <a:gd name="T8" fmla="*/ 90016 w 182"/>
                <a:gd name="T9" fmla="*/ 446736 h 159"/>
                <a:gd name="T10" fmla="*/ 255047 w 182"/>
                <a:gd name="T11" fmla="*/ 446736 h 159"/>
                <a:gd name="T12" fmla="*/ 288803 w 182"/>
                <a:gd name="T13" fmla="*/ 499294 h 159"/>
                <a:gd name="T14" fmla="*/ 341313 w 182"/>
                <a:gd name="T15" fmla="*/ 596900 h 159"/>
                <a:gd name="T16" fmla="*/ 397573 w 182"/>
                <a:gd name="T17" fmla="*/ 499294 h 159"/>
                <a:gd name="T18" fmla="*/ 427578 w 182"/>
                <a:gd name="T19" fmla="*/ 446736 h 159"/>
                <a:gd name="T20" fmla="*/ 596359 w 182"/>
                <a:gd name="T21" fmla="*/ 446736 h 159"/>
                <a:gd name="T22" fmla="*/ 682625 w 182"/>
                <a:gd name="T23" fmla="*/ 360392 h 159"/>
                <a:gd name="T24" fmla="*/ 682625 w 182"/>
                <a:gd name="T25" fmla="*/ 86344 h 159"/>
                <a:gd name="T26" fmla="*/ 596359 w 182"/>
                <a:gd name="T27" fmla="*/ 0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2"/>
                <a:gd name="T43" fmla="*/ 0 h 159"/>
                <a:gd name="T44" fmla="*/ 182 w 182"/>
                <a:gd name="T45" fmla="*/ 159 h 1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2" h="159">
                  <a:moveTo>
                    <a:pt x="159" y="0"/>
                  </a:moveTo>
                  <a:cubicBezTo>
                    <a:pt x="24" y="0"/>
                    <a:pt x="24" y="0"/>
                    <a:pt x="24" y="0"/>
                  </a:cubicBezTo>
                  <a:cubicBezTo>
                    <a:pt x="11" y="0"/>
                    <a:pt x="0" y="10"/>
                    <a:pt x="0" y="23"/>
                  </a:cubicBezTo>
                  <a:cubicBezTo>
                    <a:pt x="0" y="96"/>
                    <a:pt x="0" y="96"/>
                    <a:pt x="0" y="96"/>
                  </a:cubicBezTo>
                  <a:cubicBezTo>
                    <a:pt x="0" y="109"/>
                    <a:pt x="11" y="119"/>
                    <a:pt x="24" y="119"/>
                  </a:cubicBezTo>
                  <a:cubicBezTo>
                    <a:pt x="68" y="119"/>
                    <a:pt x="68" y="119"/>
                    <a:pt x="68" y="119"/>
                  </a:cubicBezTo>
                  <a:cubicBezTo>
                    <a:pt x="77" y="133"/>
                    <a:pt x="77" y="133"/>
                    <a:pt x="77" y="133"/>
                  </a:cubicBezTo>
                  <a:cubicBezTo>
                    <a:pt x="91" y="159"/>
                    <a:pt x="91" y="159"/>
                    <a:pt x="91" y="159"/>
                  </a:cubicBezTo>
                  <a:cubicBezTo>
                    <a:pt x="106" y="133"/>
                    <a:pt x="106" y="133"/>
                    <a:pt x="106" y="133"/>
                  </a:cubicBezTo>
                  <a:cubicBezTo>
                    <a:pt x="114" y="119"/>
                    <a:pt x="114" y="119"/>
                    <a:pt x="114" y="119"/>
                  </a:cubicBezTo>
                  <a:cubicBezTo>
                    <a:pt x="159" y="119"/>
                    <a:pt x="159" y="119"/>
                    <a:pt x="159" y="119"/>
                  </a:cubicBezTo>
                  <a:cubicBezTo>
                    <a:pt x="172" y="119"/>
                    <a:pt x="182" y="109"/>
                    <a:pt x="182" y="96"/>
                  </a:cubicBezTo>
                  <a:cubicBezTo>
                    <a:pt x="182" y="23"/>
                    <a:pt x="182" y="23"/>
                    <a:pt x="182" y="23"/>
                  </a:cubicBezTo>
                  <a:cubicBezTo>
                    <a:pt x="182" y="10"/>
                    <a:pt x="172" y="0"/>
                    <a:pt x="159" y="0"/>
                  </a:cubicBezTo>
                  <a:close/>
                </a:path>
              </a:pathLst>
            </a:custGeom>
            <a:solidFill>
              <a:srgbClr val="A2B932"/>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76" name="TextBox 84"/>
            <p:cNvSpPr>
              <a:spLocks noChangeArrowheads="1"/>
            </p:cNvSpPr>
            <p:nvPr/>
          </p:nvSpPr>
          <p:spPr bwMode="auto">
            <a:xfrm>
              <a:off x="3954759" y="2222017"/>
              <a:ext cx="515789" cy="320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600" dirty="0">
                  <a:solidFill>
                    <a:schemeClr val="bg1"/>
                  </a:solidFill>
                  <a:latin typeface="微软雅黑" pitchFamily="34" charset="-122"/>
                  <a:ea typeface="微软雅黑" pitchFamily="34" charset="-122"/>
                  <a:sym typeface="Arial" charset="0"/>
                </a:rPr>
                <a:t>标题</a:t>
              </a:r>
            </a:p>
          </p:txBody>
        </p:sp>
      </p:grpSp>
      <p:grpSp>
        <p:nvGrpSpPr>
          <p:cNvPr id="5" name="组合 4"/>
          <p:cNvGrpSpPr/>
          <p:nvPr/>
        </p:nvGrpSpPr>
        <p:grpSpPr>
          <a:xfrm>
            <a:off x="2632242" y="2986913"/>
            <a:ext cx="570264" cy="646180"/>
            <a:chOff x="2632242" y="2986913"/>
            <a:chExt cx="570264" cy="646180"/>
          </a:xfrm>
        </p:grpSpPr>
        <p:sp>
          <p:nvSpPr>
            <p:cNvPr id="70" name="Freeform 22"/>
            <p:cNvSpPr>
              <a:spLocks noChangeArrowheads="1"/>
            </p:cNvSpPr>
            <p:nvPr/>
          </p:nvSpPr>
          <p:spPr bwMode="auto">
            <a:xfrm>
              <a:off x="2632242" y="2986913"/>
              <a:ext cx="570264" cy="646180"/>
            </a:xfrm>
            <a:custGeom>
              <a:avLst/>
              <a:gdLst>
                <a:gd name="T0" fmla="*/ 270164 w 198"/>
                <a:gd name="T1" fmla="*/ 506343 h 182"/>
                <a:gd name="T2" fmla="*/ 120073 w 198"/>
                <a:gd name="T3" fmla="*/ 506343 h 182"/>
                <a:gd name="T4" fmla="*/ 0 w 198"/>
                <a:gd name="T5" fmla="*/ 390071 h 182"/>
                <a:gd name="T6" fmla="*/ 0 w 198"/>
                <a:gd name="T7" fmla="*/ 116271 h 182"/>
                <a:gd name="T8" fmla="*/ 120073 w 198"/>
                <a:gd name="T9" fmla="*/ 0 h 182"/>
                <a:gd name="T10" fmla="*/ 626630 w 198"/>
                <a:gd name="T11" fmla="*/ 0 h 182"/>
                <a:gd name="T12" fmla="*/ 742950 w 198"/>
                <a:gd name="T13" fmla="*/ 116271 h 182"/>
                <a:gd name="T14" fmla="*/ 742950 w 198"/>
                <a:gd name="T15" fmla="*/ 390071 h 182"/>
                <a:gd name="T16" fmla="*/ 626630 w 198"/>
                <a:gd name="T17" fmla="*/ 506343 h 182"/>
                <a:gd name="T18" fmla="*/ 472786 w 198"/>
                <a:gd name="T19" fmla="*/ 506343 h 182"/>
                <a:gd name="T20" fmla="*/ 371475 w 198"/>
                <a:gd name="T21" fmla="*/ 682625 h 182"/>
                <a:gd name="T22" fmla="*/ 270164 w 198"/>
                <a:gd name="T23" fmla="*/ 506343 h 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8"/>
                <a:gd name="T37" fmla="*/ 0 h 182"/>
                <a:gd name="T38" fmla="*/ 198 w 198"/>
                <a:gd name="T39" fmla="*/ 182 h 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8" h="182">
                  <a:moveTo>
                    <a:pt x="72" y="135"/>
                  </a:moveTo>
                  <a:cubicBezTo>
                    <a:pt x="32" y="135"/>
                    <a:pt x="32" y="135"/>
                    <a:pt x="32" y="135"/>
                  </a:cubicBezTo>
                  <a:cubicBezTo>
                    <a:pt x="14" y="135"/>
                    <a:pt x="0" y="121"/>
                    <a:pt x="0" y="104"/>
                  </a:cubicBezTo>
                  <a:cubicBezTo>
                    <a:pt x="0" y="31"/>
                    <a:pt x="0" y="31"/>
                    <a:pt x="0" y="31"/>
                  </a:cubicBezTo>
                  <a:cubicBezTo>
                    <a:pt x="0" y="14"/>
                    <a:pt x="14" y="0"/>
                    <a:pt x="32" y="0"/>
                  </a:cubicBezTo>
                  <a:cubicBezTo>
                    <a:pt x="167" y="0"/>
                    <a:pt x="167" y="0"/>
                    <a:pt x="167" y="0"/>
                  </a:cubicBezTo>
                  <a:cubicBezTo>
                    <a:pt x="184" y="0"/>
                    <a:pt x="198" y="14"/>
                    <a:pt x="198" y="31"/>
                  </a:cubicBezTo>
                  <a:cubicBezTo>
                    <a:pt x="198" y="104"/>
                    <a:pt x="198" y="104"/>
                    <a:pt x="198" y="104"/>
                  </a:cubicBezTo>
                  <a:cubicBezTo>
                    <a:pt x="198" y="121"/>
                    <a:pt x="184" y="135"/>
                    <a:pt x="167" y="135"/>
                  </a:cubicBezTo>
                  <a:cubicBezTo>
                    <a:pt x="126" y="135"/>
                    <a:pt x="126" y="135"/>
                    <a:pt x="126" y="135"/>
                  </a:cubicBezTo>
                  <a:cubicBezTo>
                    <a:pt x="99" y="182"/>
                    <a:pt x="99" y="182"/>
                    <a:pt x="99" y="182"/>
                  </a:cubicBezTo>
                  <a:lnTo>
                    <a:pt x="72" y="135"/>
                  </a:lnTo>
                  <a:close/>
                </a:path>
              </a:pathLst>
            </a:custGeom>
            <a:solidFill>
              <a:srgbClr val="FFFFFF"/>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71" name="Freeform 23"/>
            <p:cNvSpPr>
              <a:spLocks noChangeArrowheads="1"/>
            </p:cNvSpPr>
            <p:nvPr/>
          </p:nvSpPr>
          <p:spPr bwMode="auto">
            <a:xfrm>
              <a:off x="2655393" y="3013963"/>
              <a:ext cx="523961" cy="565032"/>
            </a:xfrm>
            <a:custGeom>
              <a:avLst/>
              <a:gdLst>
                <a:gd name="T0" fmla="*/ 596359 w 182"/>
                <a:gd name="T1" fmla="*/ 0 h 159"/>
                <a:gd name="T2" fmla="*/ 90016 w 182"/>
                <a:gd name="T3" fmla="*/ 0 h 159"/>
                <a:gd name="T4" fmla="*/ 0 w 182"/>
                <a:gd name="T5" fmla="*/ 86344 h 159"/>
                <a:gd name="T6" fmla="*/ 0 w 182"/>
                <a:gd name="T7" fmla="*/ 360392 h 159"/>
                <a:gd name="T8" fmla="*/ 90016 w 182"/>
                <a:gd name="T9" fmla="*/ 446736 h 159"/>
                <a:gd name="T10" fmla="*/ 258797 w 182"/>
                <a:gd name="T11" fmla="*/ 446736 h 159"/>
                <a:gd name="T12" fmla="*/ 288803 w 182"/>
                <a:gd name="T13" fmla="*/ 503048 h 159"/>
                <a:gd name="T14" fmla="*/ 341313 w 182"/>
                <a:gd name="T15" fmla="*/ 596900 h 159"/>
                <a:gd name="T16" fmla="*/ 397573 w 182"/>
                <a:gd name="T17" fmla="*/ 503048 h 159"/>
                <a:gd name="T18" fmla="*/ 427578 w 182"/>
                <a:gd name="T19" fmla="*/ 446736 h 159"/>
                <a:gd name="T20" fmla="*/ 596359 w 182"/>
                <a:gd name="T21" fmla="*/ 446736 h 159"/>
                <a:gd name="T22" fmla="*/ 682625 w 182"/>
                <a:gd name="T23" fmla="*/ 360392 h 159"/>
                <a:gd name="T24" fmla="*/ 682625 w 182"/>
                <a:gd name="T25" fmla="*/ 86344 h 159"/>
                <a:gd name="T26" fmla="*/ 596359 w 182"/>
                <a:gd name="T27" fmla="*/ 0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2"/>
                <a:gd name="T43" fmla="*/ 0 h 159"/>
                <a:gd name="T44" fmla="*/ 182 w 182"/>
                <a:gd name="T45" fmla="*/ 159 h 1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2" h="159">
                  <a:moveTo>
                    <a:pt x="159" y="0"/>
                  </a:moveTo>
                  <a:cubicBezTo>
                    <a:pt x="24" y="0"/>
                    <a:pt x="24" y="0"/>
                    <a:pt x="24" y="0"/>
                  </a:cubicBezTo>
                  <a:cubicBezTo>
                    <a:pt x="11" y="0"/>
                    <a:pt x="0" y="10"/>
                    <a:pt x="0" y="23"/>
                  </a:cubicBezTo>
                  <a:cubicBezTo>
                    <a:pt x="0" y="96"/>
                    <a:pt x="0" y="96"/>
                    <a:pt x="0" y="96"/>
                  </a:cubicBezTo>
                  <a:cubicBezTo>
                    <a:pt x="0" y="109"/>
                    <a:pt x="11" y="119"/>
                    <a:pt x="24" y="119"/>
                  </a:cubicBezTo>
                  <a:cubicBezTo>
                    <a:pt x="69" y="119"/>
                    <a:pt x="69" y="119"/>
                    <a:pt x="69" y="119"/>
                  </a:cubicBezTo>
                  <a:cubicBezTo>
                    <a:pt x="77" y="134"/>
                    <a:pt x="77" y="134"/>
                    <a:pt x="77" y="134"/>
                  </a:cubicBezTo>
                  <a:cubicBezTo>
                    <a:pt x="91" y="159"/>
                    <a:pt x="91" y="159"/>
                    <a:pt x="91" y="159"/>
                  </a:cubicBezTo>
                  <a:cubicBezTo>
                    <a:pt x="106" y="134"/>
                    <a:pt x="106" y="134"/>
                    <a:pt x="106" y="134"/>
                  </a:cubicBezTo>
                  <a:cubicBezTo>
                    <a:pt x="114" y="119"/>
                    <a:pt x="114" y="119"/>
                    <a:pt x="114" y="119"/>
                  </a:cubicBezTo>
                  <a:cubicBezTo>
                    <a:pt x="159" y="119"/>
                    <a:pt x="159" y="119"/>
                    <a:pt x="159" y="119"/>
                  </a:cubicBezTo>
                  <a:cubicBezTo>
                    <a:pt x="172" y="119"/>
                    <a:pt x="182" y="109"/>
                    <a:pt x="182" y="96"/>
                  </a:cubicBezTo>
                  <a:cubicBezTo>
                    <a:pt x="182" y="23"/>
                    <a:pt x="182" y="23"/>
                    <a:pt x="182" y="23"/>
                  </a:cubicBezTo>
                  <a:cubicBezTo>
                    <a:pt x="182" y="10"/>
                    <a:pt x="172" y="0"/>
                    <a:pt x="159" y="0"/>
                  </a:cubicBezTo>
                  <a:close/>
                </a:path>
              </a:pathLst>
            </a:custGeom>
            <a:solidFill>
              <a:srgbClr val="4C6062"/>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77" name="TextBox 85"/>
            <p:cNvSpPr>
              <a:spLocks noChangeArrowheads="1"/>
            </p:cNvSpPr>
            <p:nvPr/>
          </p:nvSpPr>
          <p:spPr bwMode="auto">
            <a:xfrm>
              <a:off x="2659478" y="3069565"/>
              <a:ext cx="515789" cy="320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600" dirty="0">
                  <a:solidFill>
                    <a:schemeClr val="bg1"/>
                  </a:solidFill>
                  <a:latin typeface="微软雅黑" pitchFamily="34" charset="-122"/>
                  <a:ea typeface="微软雅黑" pitchFamily="34" charset="-122"/>
                  <a:sym typeface="Arial" charset="0"/>
                </a:rPr>
                <a:t>标题</a:t>
              </a:r>
            </a:p>
          </p:txBody>
        </p:sp>
      </p:grpSp>
      <p:grpSp>
        <p:nvGrpSpPr>
          <p:cNvPr id="8" name="组合 7"/>
          <p:cNvGrpSpPr/>
          <p:nvPr/>
        </p:nvGrpSpPr>
        <p:grpSpPr>
          <a:xfrm>
            <a:off x="1723231" y="2893743"/>
            <a:ext cx="569046" cy="646180"/>
            <a:chOff x="1723231" y="2893743"/>
            <a:chExt cx="569046" cy="646180"/>
          </a:xfrm>
        </p:grpSpPr>
        <p:sp>
          <p:nvSpPr>
            <p:cNvPr id="72" name="Freeform 24"/>
            <p:cNvSpPr>
              <a:spLocks noChangeArrowheads="1"/>
            </p:cNvSpPr>
            <p:nvPr/>
          </p:nvSpPr>
          <p:spPr bwMode="auto">
            <a:xfrm>
              <a:off x="1723231" y="2893743"/>
              <a:ext cx="569046" cy="646180"/>
            </a:xfrm>
            <a:custGeom>
              <a:avLst/>
              <a:gdLst>
                <a:gd name="T0" fmla="*/ 269587 w 198"/>
                <a:gd name="T1" fmla="*/ 506343 h 182"/>
                <a:gd name="T2" fmla="*/ 119816 w 198"/>
                <a:gd name="T3" fmla="*/ 506343 h 182"/>
                <a:gd name="T4" fmla="*/ 0 w 198"/>
                <a:gd name="T5" fmla="*/ 390071 h 182"/>
                <a:gd name="T6" fmla="*/ 0 w 198"/>
                <a:gd name="T7" fmla="*/ 116271 h 182"/>
                <a:gd name="T8" fmla="*/ 119816 w 198"/>
                <a:gd name="T9" fmla="*/ 0 h 182"/>
                <a:gd name="T10" fmla="*/ 625291 w 198"/>
                <a:gd name="T11" fmla="*/ 0 h 182"/>
                <a:gd name="T12" fmla="*/ 741363 w 198"/>
                <a:gd name="T13" fmla="*/ 116271 h 182"/>
                <a:gd name="T14" fmla="*/ 741363 w 198"/>
                <a:gd name="T15" fmla="*/ 390071 h 182"/>
                <a:gd name="T16" fmla="*/ 625291 w 198"/>
                <a:gd name="T17" fmla="*/ 506343 h 182"/>
                <a:gd name="T18" fmla="*/ 471776 w 198"/>
                <a:gd name="T19" fmla="*/ 506343 h 182"/>
                <a:gd name="T20" fmla="*/ 370682 w 198"/>
                <a:gd name="T21" fmla="*/ 682625 h 182"/>
                <a:gd name="T22" fmla="*/ 269587 w 198"/>
                <a:gd name="T23" fmla="*/ 506343 h 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8"/>
                <a:gd name="T37" fmla="*/ 0 h 182"/>
                <a:gd name="T38" fmla="*/ 198 w 198"/>
                <a:gd name="T39" fmla="*/ 182 h 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8" h="182">
                  <a:moveTo>
                    <a:pt x="72" y="135"/>
                  </a:moveTo>
                  <a:cubicBezTo>
                    <a:pt x="32" y="135"/>
                    <a:pt x="32" y="135"/>
                    <a:pt x="32" y="135"/>
                  </a:cubicBezTo>
                  <a:cubicBezTo>
                    <a:pt x="14" y="135"/>
                    <a:pt x="0" y="121"/>
                    <a:pt x="0" y="104"/>
                  </a:cubicBezTo>
                  <a:cubicBezTo>
                    <a:pt x="0" y="31"/>
                    <a:pt x="0" y="31"/>
                    <a:pt x="0" y="31"/>
                  </a:cubicBezTo>
                  <a:cubicBezTo>
                    <a:pt x="0" y="14"/>
                    <a:pt x="14" y="0"/>
                    <a:pt x="32" y="0"/>
                  </a:cubicBezTo>
                  <a:cubicBezTo>
                    <a:pt x="167" y="0"/>
                    <a:pt x="167" y="0"/>
                    <a:pt x="167" y="0"/>
                  </a:cubicBezTo>
                  <a:cubicBezTo>
                    <a:pt x="184" y="0"/>
                    <a:pt x="198" y="14"/>
                    <a:pt x="198" y="31"/>
                  </a:cubicBezTo>
                  <a:cubicBezTo>
                    <a:pt x="198" y="104"/>
                    <a:pt x="198" y="104"/>
                    <a:pt x="198" y="104"/>
                  </a:cubicBezTo>
                  <a:cubicBezTo>
                    <a:pt x="198" y="121"/>
                    <a:pt x="184" y="135"/>
                    <a:pt x="167" y="135"/>
                  </a:cubicBezTo>
                  <a:cubicBezTo>
                    <a:pt x="126" y="135"/>
                    <a:pt x="126" y="135"/>
                    <a:pt x="126" y="135"/>
                  </a:cubicBezTo>
                  <a:cubicBezTo>
                    <a:pt x="99" y="182"/>
                    <a:pt x="99" y="182"/>
                    <a:pt x="99" y="182"/>
                  </a:cubicBezTo>
                  <a:lnTo>
                    <a:pt x="72" y="135"/>
                  </a:lnTo>
                  <a:close/>
                </a:path>
              </a:pathLst>
            </a:custGeom>
            <a:solidFill>
              <a:srgbClr val="FFFFFF"/>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grpSp>
          <p:nvGrpSpPr>
            <p:cNvPr id="6" name="组合 5"/>
            <p:cNvGrpSpPr/>
            <p:nvPr/>
          </p:nvGrpSpPr>
          <p:grpSpPr>
            <a:xfrm>
              <a:off x="1745164" y="2922296"/>
              <a:ext cx="523961" cy="565032"/>
              <a:chOff x="1745164" y="2922296"/>
              <a:chExt cx="523961" cy="565032"/>
            </a:xfrm>
          </p:grpSpPr>
          <p:sp>
            <p:nvSpPr>
              <p:cNvPr id="73" name="Freeform 25"/>
              <p:cNvSpPr>
                <a:spLocks noChangeArrowheads="1"/>
              </p:cNvSpPr>
              <p:nvPr/>
            </p:nvSpPr>
            <p:spPr bwMode="auto">
              <a:xfrm>
                <a:off x="1745164" y="2922296"/>
                <a:ext cx="523961" cy="565032"/>
              </a:xfrm>
              <a:custGeom>
                <a:avLst/>
                <a:gdLst>
                  <a:gd name="T0" fmla="*/ 596359 w 182"/>
                  <a:gd name="T1" fmla="*/ 0 h 159"/>
                  <a:gd name="T2" fmla="*/ 90016 w 182"/>
                  <a:gd name="T3" fmla="*/ 0 h 159"/>
                  <a:gd name="T4" fmla="*/ 0 w 182"/>
                  <a:gd name="T5" fmla="*/ 86344 h 159"/>
                  <a:gd name="T6" fmla="*/ 0 w 182"/>
                  <a:gd name="T7" fmla="*/ 360392 h 159"/>
                  <a:gd name="T8" fmla="*/ 90016 w 182"/>
                  <a:gd name="T9" fmla="*/ 446736 h 159"/>
                  <a:gd name="T10" fmla="*/ 258797 w 182"/>
                  <a:gd name="T11" fmla="*/ 446736 h 159"/>
                  <a:gd name="T12" fmla="*/ 288803 w 182"/>
                  <a:gd name="T13" fmla="*/ 503048 h 159"/>
                  <a:gd name="T14" fmla="*/ 341313 w 182"/>
                  <a:gd name="T15" fmla="*/ 596900 h 159"/>
                  <a:gd name="T16" fmla="*/ 397573 w 182"/>
                  <a:gd name="T17" fmla="*/ 503048 h 159"/>
                  <a:gd name="T18" fmla="*/ 427578 w 182"/>
                  <a:gd name="T19" fmla="*/ 446736 h 159"/>
                  <a:gd name="T20" fmla="*/ 596359 w 182"/>
                  <a:gd name="T21" fmla="*/ 446736 h 159"/>
                  <a:gd name="T22" fmla="*/ 682625 w 182"/>
                  <a:gd name="T23" fmla="*/ 360392 h 159"/>
                  <a:gd name="T24" fmla="*/ 682625 w 182"/>
                  <a:gd name="T25" fmla="*/ 86344 h 159"/>
                  <a:gd name="T26" fmla="*/ 596359 w 182"/>
                  <a:gd name="T27" fmla="*/ 0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2"/>
                  <a:gd name="T43" fmla="*/ 0 h 159"/>
                  <a:gd name="T44" fmla="*/ 182 w 182"/>
                  <a:gd name="T45" fmla="*/ 159 h 1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2" h="159">
                    <a:moveTo>
                      <a:pt x="159" y="0"/>
                    </a:moveTo>
                    <a:cubicBezTo>
                      <a:pt x="24" y="0"/>
                      <a:pt x="24" y="0"/>
                      <a:pt x="24" y="0"/>
                    </a:cubicBezTo>
                    <a:cubicBezTo>
                      <a:pt x="11" y="0"/>
                      <a:pt x="0" y="10"/>
                      <a:pt x="0" y="23"/>
                    </a:cubicBezTo>
                    <a:cubicBezTo>
                      <a:pt x="0" y="96"/>
                      <a:pt x="0" y="96"/>
                      <a:pt x="0" y="96"/>
                    </a:cubicBezTo>
                    <a:cubicBezTo>
                      <a:pt x="0" y="109"/>
                      <a:pt x="11" y="119"/>
                      <a:pt x="24" y="119"/>
                    </a:cubicBezTo>
                    <a:cubicBezTo>
                      <a:pt x="69" y="119"/>
                      <a:pt x="69" y="119"/>
                      <a:pt x="69" y="119"/>
                    </a:cubicBezTo>
                    <a:cubicBezTo>
                      <a:pt x="77" y="134"/>
                      <a:pt x="77" y="134"/>
                      <a:pt x="77" y="134"/>
                    </a:cubicBezTo>
                    <a:cubicBezTo>
                      <a:pt x="91" y="159"/>
                      <a:pt x="91" y="159"/>
                      <a:pt x="91" y="159"/>
                    </a:cubicBezTo>
                    <a:cubicBezTo>
                      <a:pt x="106" y="134"/>
                      <a:pt x="106" y="134"/>
                      <a:pt x="106" y="134"/>
                    </a:cubicBezTo>
                    <a:cubicBezTo>
                      <a:pt x="114" y="119"/>
                      <a:pt x="114" y="119"/>
                      <a:pt x="114" y="119"/>
                    </a:cubicBezTo>
                    <a:cubicBezTo>
                      <a:pt x="159" y="119"/>
                      <a:pt x="159" y="119"/>
                      <a:pt x="159" y="119"/>
                    </a:cubicBezTo>
                    <a:cubicBezTo>
                      <a:pt x="172" y="119"/>
                      <a:pt x="182" y="109"/>
                      <a:pt x="182" y="96"/>
                    </a:cubicBezTo>
                    <a:cubicBezTo>
                      <a:pt x="182" y="23"/>
                      <a:pt x="182" y="23"/>
                      <a:pt x="182" y="23"/>
                    </a:cubicBezTo>
                    <a:cubicBezTo>
                      <a:pt x="182" y="10"/>
                      <a:pt x="172" y="0"/>
                      <a:pt x="159" y="0"/>
                    </a:cubicBezTo>
                    <a:close/>
                  </a:path>
                </a:pathLst>
              </a:custGeom>
              <a:solidFill>
                <a:srgbClr val="3D9077"/>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78" name="TextBox 86"/>
              <p:cNvSpPr>
                <a:spLocks noChangeArrowheads="1"/>
              </p:cNvSpPr>
              <p:nvPr/>
            </p:nvSpPr>
            <p:spPr bwMode="auto">
              <a:xfrm>
                <a:off x="1753336" y="2976000"/>
                <a:ext cx="515789" cy="320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600" dirty="0">
                    <a:solidFill>
                      <a:schemeClr val="bg1"/>
                    </a:solidFill>
                    <a:latin typeface="微软雅黑" pitchFamily="34" charset="-122"/>
                    <a:ea typeface="微软雅黑" pitchFamily="34" charset="-122"/>
                    <a:sym typeface="Arial" charset="0"/>
                  </a:rPr>
                  <a:t>标题</a:t>
                </a:r>
              </a:p>
            </p:txBody>
          </p:sp>
        </p:grpSp>
      </p:grpSp>
      <p:sp>
        <p:nvSpPr>
          <p:cNvPr id="88" name="任意多边形 87"/>
          <p:cNvSpPr/>
          <p:nvPr/>
        </p:nvSpPr>
        <p:spPr>
          <a:xfrm>
            <a:off x="4932436" y="2073748"/>
            <a:ext cx="3455987" cy="1668580"/>
          </a:xfrm>
          <a:custGeom>
            <a:avLst/>
            <a:gdLst>
              <a:gd name="connsiteX0" fmla="*/ 0 w 3456384"/>
              <a:gd name="connsiteY0" fmla="*/ 3836610 h 3882329"/>
              <a:gd name="connsiteX1" fmla="*/ 3456384 w 3456384"/>
              <a:gd name="connsiteY1" fmla="*/ 3836610 h 3882329"/>
              <a:gd name="connsiteX2" fmla="*/ 3456384 w 3456384"/>
              <a:gd name="connsiteY2" fmla="*/ 3882329 h 3882329"/>
              <a:gd name="connsiteX3" fmla="*/ 0 w 3456384"/>
              <a:gd name="connsiteY3" fmla="*/ 3882329 h 3882329"/>
              <a:gd name="connsiteX4" fmla="*/ 0 w 3456384"/>
              <a:gd name="connsiteY4" fmla="*/ 0 h 3882329"/>
              <a:gd name="connsiteX5" fmla="*/ 3456384 w 3456384"/>
              <a:gd name="connsiteY5" fmla="*/ 0 h 3882329"/>
              <a:gd name="connsiteX6" fmla="*/ 3456384 w 3456384"/>
              <a:gd name="connsiteY6" fmla="*/ 45719 h 3882329"/>
              <a:gd name="connsiteX7" fmla="*/ 0 w 3456384"/>
              <a:gd name="connsiteY7" fmla="*/ 45719 h 3882329"/>
              <a:gd name="connsiteX0" fmla="*/ 0 w 3456384"/>
              <a:gd name="connsiteY0" fmla="*/ 3836610 h 3882329"/>
              <a:gd name="connsiteX1" fmla="*/ 3456384 w 3456384"/>
              <a:gd name="connsiteY1" fmla="*/ 3836610 h 3882329"/>
              <a:gd name="connsiteX2" fmla="*/ 3456384 w 3456384"/>
              <a:gd name="connsiteY2" fmla="*/ 3882329 h 3882329"/>
              <a:gd name="connsiteX3" fmla="*/ 0 w 3456384"/>
              <a:gd name="connsiteY3" fmla="*/ 3882329 h 3882329"/>
              <a:gd name="connsiteX4" fmla="*/ 0 w 3456384"/>
              <a:gd name="connsiteY4" fmla="*/ 3836610 h 3882329"/>
              <a:gd name="connsiteX5" fmla="*/ 0 w 3456384"/>
              <a:gd name="connsiteY5" fmla="*/ 0 h 3882329"/>
              <a:gd name="connsiteX6" fmla="*/ 3456384 w 3456384"/>
              <a:gd name="connsiteY6" fmla="*/ 0 h 3882329"/>
              <a:gd name="connsiteX7" fmla="*/ 3456384 w 3456384"/>
              <a:gd name="connsiteY7" fmla="*/ 45719 h 3882329"/>
              <a:gd name="connsiteX8" fmla="*/ 0 w 3456384"/>
              <a:gd name="connsiteY8" fmla="*/ 0 h 3882329"/>
              <a:gd name="connsiteX0" fmla="*/ 0 w 3456384"/>
              <a:gd name="connsiteY0" fmla="*/ 3836610 h 3882329"/>
              <a:gd name="connsiteX1" fmla="*/ 3456384 w 3456384"/>
              <a:gd name="connsiteY1" fmla="*/ 3836610 h 3882329"/>
              <a:gd name="connsiteX2" fmla="*/ 3456384 w 3456384"/>
              <a:gd name="connsiteY2" fmla="*/ 3882329 h 3882329"/>
              <a:gd name="connsiteX3" fmla="*/ 0 w 3456384"/>
              <a:gd name="connsiteY3" fmla="*/ 3882329 h 3882329"/>
              <a:gd name="connsiteX4" fmla="*/ 0 w 3456384"/>
              <a:gd name="connsiteY4" fmla="*/ 3836610 h 3882329"/>
              <a:gd name="connsiteX5" fmla="*/ 0 w 3456384"/>
              <a:gd name="connsiteY5" fmla="*/ 0 h 3882329"/>
              <a:gd name="connsiteX6" fmla="*/ 3456384 w 3456384"/>
              <a:gd name="connsiteY6" fmla="*/ 0 h 3882329"/>
              <a:gd name="connsiteX7" fmla="*/ 0 w 3456384"/>
              <a:gd name="connsiteY7" fmla="*/ 0 h 3882329"/>
              <a:gd name="connsiteX0" fmla="*/ 0 w 3456384"/>
              <a:gd name="connsiteY0" fmla="*/ 3836610 h 3882329"/>
              <a:gd name="connsiteX1" fmla="*/ 3456384 w 3456384"/>
              <a:gd name="connsiteY1" fmla="*/ 3836610 h 3882329"/>
              <a:gd name="connsiteX2" fmla="*/ 3456384 w 3456384"/>
              <a:gd name="connsiteY2" fmla="*/ 3882329 h 3882329"/>
              <a:gd name="connsiteX3" fmla="*/ 0 w 3456384"/>
              <a:gd name="connsiteY3" fmla="*/ 3882329 h 3882329"/>
              <a:gd name="connsiteX4" fmla="*/ 0 w 3456384"/>
              <a:gd name="connsiteY4" fmla="*/ 3836610 h 3882329"/>
              <a:gd name="connsiteX5" fmla="*/ 0 w 3456384"/>
              <a:gd name="connsiteY5" fmla="*/ 0 h 3882329"/>
              <a:gd name="connsiteX6" fmla="*/ 3456384 w 3456384"/>
              <a:gd name="connsiteY6" fmla="*/ 0 h 3882329"/>
              <a:gd name="connsiteX7" fmla="*/ 0 w 3456384"/>
              <a:gd name="connsiteY7" fmla="*/ 0 h 3882329"/>
              <a:gd name="connsiteX0" fmla="*/ 0 w 3456384"/>
              <a:gd name="connsiteY0" fmla="*/ 3836610 h 3882329"/>
              <a:gd name="connsiteX1" fmla="*/ 3456384 w 3456384"/>
              <a:gd name="connsiteY1" fmla="*/ 3836610 h 3882329"/>
              <a:gd name="connsiteX2" fmla="*/ 3456384 w 3456384"/>
              <a:gd name="connsiteY2" fmla="*/ 3882329 h 3882329"/>
              <a:gd name="connsiteX3" fmla="*/ 0 w 3456384"/>
              <a:gd name="connsiteY3" fmla="*/ 3882329 h 3882329"/>
              <a:gd name="connsiteX4" fmla="*/ 0 w 3456384"/>
              <a:gd name="connsiteY4" fmla="*/ 3836610 h 3882329"/>
              <a:gd name="connsiteX5" fmla="*/ 0 w 3456384"/>
              <a:gd name="connsiteY5" fmla="*/ 0 h 3882329"/>
              <a:gd name="connsiteX6" fmla="*/ 3456384 w 3456384"/>
              <a:gd name="connsiteY6" fmla="*/ 0 h 3882329"/>
              <a:gd name="connsiteX7" fmla="*/ 0 w 3456384"/>
              <a:gd name="connsiteY7" fmla="*/ 0 h 3882329"/>
              <a:gd name="connsiteX0" fmla="*/ 0 w 3456384"/>
              <a:gd name="connsiteY0" fmla="*/ 3882329 h 3882329"/>
              <a:gd name="connsiteX1" fmla="*/ 3456384 w 3456384"/>
              <a:gd name="connsiteY1" fmla="*/ 3836610 h 3882329"/>
              <a:gd name="connsiteX2" fmla="*/ 3456384 w 3456384"/>
              <a:gd name="connsiteY2" fmla="*/ 3882329 h 3882329"/>
              <a:gd name="connsiteX3" fmla="*/ 0 w 3456384"/>
              <a:gd name="connsiteY3" fmla="*/ 3882329 h 3882329"/>
              <a:gd name="connsiteX4" fmla="*/ 0 w 3456384"/>
              <a:gd name="connsiteY4" fmla="*/ 0 h 3882329"/>
              <a:gd name="connsiteX5" fmla="*/ 3456384 w 3456384"/>
              <a:gd name="connsiteY5" fmla="*/ 0 h 3882329"/>
              <a:gd name="connsiteX6" fmla="*/ 0 w 3456384"/>
              <a:gd name="connsiteY6" fmla="*/ 0 h 3882329"/>
              <a:gd name="connsiteX0" fmla="*/ 0 w 3456384"/>
              <a:gd name="connsiteY0" fmla="*/ 3882329 h 3882329"/>
              <a:gd name="connsiteX1" fmla="*/ 3456384 w 3456384"/>
              <a:gd name="connsiteY1" fmla="*/ 3882329 h 3882329"/>
              <a:gd name="connsiteX2" fmla="*/ 0 w 3456384"/>
              <a:gd name="connsiteY2" fmla="*/ 3882329 h 3882329"/>
              <a:gd name="connsiteX3" fmla="*/ 0 w 3456384"/>
              <a:gd name="connsiteY3" fmla="*/ 0 h 3882329"/>
              <a:gd name="connsiteX4" fmla="*/ 3456384 w 3456384"/>
              <a:gd name="connsiteY4" fmla="*/ 0 h 3882329"/>
              <a:gd name="connsiteX5" fmla="*/ 0 w 3456384"/>
              <a:gd name="connsiteY5" fmla="*/ 0 h 3882329"/>
              <a:gd name="connsiteX0" fmla="*/ 0 w 3456384"/>
              <a:gd name="connsiteY0" fmla="*/ 3882329 h 3882329"/>
              <a:gd name="connsiteX1" fmla="*/ 3456384 w 3456384"/>
              <a:gd name="connsiteY1" fmla="*/ 3882329 h 3882329"/>
              <a:gd name="connsiteX2" fmla="*/ 0 w 3456384"/>
              <a:gd name="connsiteY2" fmla="*/ 3882329 h 3882329"/>
              <a:gd name="connsiteX3" fmla="*/ 0 w 3456384"/>
              <a:gd name="connsiteY3" fmla="*/ 0 h 3882329"/>
              <a:gd name="connsiteX4" fmla="*/ 3456384 w 3456384"/>
              <a:gd name="connsiteY4" fmla="*/ 0 h 3882329"/>
              <a:gd name="connsiteX5" fmla="*/ 0 w 3456384"/>
              <a:gd name="connsiteY5" fmla="*/ 0 h 3882329"/>
              <a:gd name="connsiteX0" fmla="*/ 0 w 3456384"/>
              <a:gd name="connsiteY0" fmla="*/ 3882329 h 3882329"/>
              <a:gd name="connsiteX1" fmla="*/ 3456384 w 3456384"/>
              <a:gd name="connsiteY1" fmla="*/ 3882329 h 3882329"/>
              <a:gd name="connsiteX2" fmla="*/ 0 w 3456384"/>
              <a:gd name="connsiteY2" fmla="*/ 3882329 h 3882329"/>
              <a:gd name="connsiteX3" fmla="*/ 0 w 3456384"/>
              <a:gd name="connsiteY3" fmla="*/ 0 h 3882329"/>
              <a:gd name="connsiteX4" fmla="*/ 3456384 w 3456384"/>
              <a:gd name="connsiteY4" fmla="*/ 0 h 3882329"/>
              <a:gd name="connsiteX5" fmla="*/ 0 w 3456384"/>
              <a:gd name="connsiteY5" fmla="*/ 0 h 388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384" h="3882329">
                <a:moveTo>
                  <a:pt x="0" y="3882329"/>
                </a:moveTo>
                <a:lnTo>
                  <a:pt x="3456384" y="3882329"/>
                </a:lnTo>
                <a:lnTo>
                  <a:pt x="0" y="3882329"/>
                </a:lnTo>
                <a:close/>
                <a:moveTo>
                  <a:pt x="0" y="0"/>
                </a:moveTo>
                <a:lnTo>
                  <a:pt x="3456384" y="0"/>
                </a:lnTo>
                <a:lnTo>
                  <a:pt x="0" y="0"/>
                </a:lnTo>
                <a:close/>
              </a:path>
            </a:pathLst>
          </a:custGeom>
          <a:ln w="3175">
            <a:solidFill>
              <a:srgbClr val="B2B2B2"/>
            </a:solidFill>
            <a:round/>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anchor="ctr">
            <a:spAutoFit/>
          </a:bodyPr>
          <a:lstStyle/>
          <a:p>
            <a:pPr algn="just">
              <a:lnSpc>
                <a:spcPct val="140000"/>
              </a:lnSpc>
              <a:spcBef>
                <a:spcPts val="600"/>
              </a:spcBef>
              <a:spcAft>
                <a:spcPts val="600"/>
              </a:spcAft>
              <a:defRPr/>
            </a:pPr>
            <a:r>
              <a:rPr lang="zh-CN" altLang="en-US" sz="1200" dirty="0">
                <a:solidFill>
                  <a:schemeClr val="bg1">
                    <a:lumMod val="65000"/>
                  </a:schemeClr>
                </a:solidFill>
                <a:latin typeface="微软雅黑" pitchFamily="34" charset="-122"/>
                <a:ea typeface="微软雅黑"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r>
              <a:rPr lang="zh-CN" altLang="en-US" sz="1200" dirty="0" smtClean="0">
                <a:solidFill>
                  <a:schemeClr val="bg1">
                    <a:lumMod val="65000"/>
                  </a:schemeClr>
                </a:solidFill>
                <a:latin typeface="微软雅黑" pitchFamily="34" charset="-122"/>
                <a:ea typeface="微软雅黑" pitchFamily="34" charset="-122"/>
              </a:rPr>
              <a:t>。</a:t>
            </a:r>
            <a:r>
              <a:rPr lang="zh-CN" altLang="en-US" sz="1200" dirty="0">
                <a:solidFill>
                  <a:schemeClr val="bg1">
                    <a:lumMod val="65000"/>
                  </a:schemeClr>
                </a:solidFill>
                <a:latin typeface="微软雅黑" pitchFamily="34" charset="-122"/>
                <a:ea typeface="微软雅黑" pitchFamily="34" charset="-122"/>
              </a:rPr>
              <a:t>请在此处输入您的文本或者复制您的文本粘贴到</a:t>
            </a:r>
            <a:r>
              <a:rPr lang="zh-CN" altLang="en-US" sz="1200" dirty="0" smtClean="0">
                <a:solidFill>
                  <a:schemeClr val="bg1">
                    <a:lumMod val="65000"/>
                  </a:schemeClr>
                </a:solidFill>
                <a:latin typeface="微软雅黑" pitchFamily="34" charset="-122"/>
                <a:ea typeface="微软雅黑" pitchFamily="34" charset="-122"/>
              </a:rPr>
              <a:t>此处</a:t>
            </a:r>
            <a:endParaRPr lang="zh-CN" altLang="en-US" sz="1200" dirty="0">
              <a:solidFill>
                <a:schemeClr val="bg1">
                  <a:lumMod val="65000"/>
                </a:schemeClr>
              </a:solidFill>
              <a:latin typeface="微软雅黑" pitchFamily="34" charset="-122"/>
              <a:ea typeface="微软雅黑" pitchFamily="34" charset="-122"/>
            </a:endParaRPr>
          </a:p>
        </p:txBody>
      </p:sp>
      <p:sp>
        <p:nvSpPr>
          <p:cNvPr id="89" name="TextBox 88"/>
          <p:cNvSpPr txBox="1"/>
          <p:nvPr/>
        </p:nvSpPr>
        <p:spPr>
          <a:xfrm>
            <a:off x="4860032" y="1628149"/>
            <a:ext cx="3312368" cy="367537"/>
          </a:xfrm>
          <a:prstGeom prst="rect">
            <a:avLst/>
          </a:prstGeom>
          <a:noFill/>
          <a:effectLst/>
        </p:spPr>
        <p:txBody>
          <a:bodyPr wrap="square">
            <a:spAutoFit/>
          </a:bodyPr>
          <a:lstStyle/>
          <a:p>
            <a:pPr>
              <a:lnSpc>
                <a:spcPts val="2100"/>
              </a:lnSpc>
            </a:pPr>
            <a:r>
              <a:rPr lang="zh-CN" altLang="en-US" sz="2400" b="1" dirty="0" smtClean="0">
                <a:solidFill>
                  <a:schemeClr val="bg1">
                    <a:lumMod val="65000"/>
                  </a:schemeClr>
                </a:solidFill>
                <a:latin typeface="微软雅黑" pitchFamily="34" charset="-122"/>
                <a:ea typeface="微软雅黑" pitchFamily="34" charset="-122"/>
              </a:rPr>
              <a:t>单击</a:t>
            </a:r>
            <a:r>
              <a:rPr lang="zh-CN" altLang="en-US" sz="2400" b="1" dirty="0">
                <a:solidFill>
                  <a:schemeClr val="bg1">
                    <a:lumMod val="65000"/>
                  </a:schemeClr>
                </a:solidFill>
                <a:latin typeface="微软雅黑" pitchFamily="34" charset="-122"/>
                <a:ea typeface="微软雅黑" pitchFamily="34" charset="-122"/>
              </a:rPr>
              <a:t>此处</a:t>
            </a:r>
            <a:r>
              <a:rPr lang="zh-CN" altLang="en-US" sz="2400" b="1" dirty="0" smtClean="0">
                <a:solidFill>
                  <a:schemeClr val="bg1">
                    <a:lumMod val="65000"/>
                  </a:schemeClr>
                </a:solidFill>
                <a:latin typeface="微软雅黑" pitchFamily="34" charset="-122"/>
                <a:ea typeface="微软雅黑" pitchFamily="34" charset="-122"/>
              </a:rPr>
              <a:t>添加</a:t>
            </a:r>
            <a:r>
              <a:rPr lang="zh-CN" altLang="en-US" sz="2400" b="1" dirty="0">
                <a:solidFill>
                  <a:schemeClr val="bg1">
                    <a:lumMod val="65000"/>
                  </a:schemeClr>
                </a:solidFill>
                <a:latin typeface="微软雅黑" pitchFamily="34" charset="-122"/>
                <a:ea typeface="微软雅黑" pitchFamily="34" charset="-122"/>
              </a:rPr>
              <a:t>标题</a:t>
            </a:r>
            <a:endParaRPr lang="en-US" altLang="zh-CN" dirty="0">
              <a:solidFill>
                <a:schemeClr val="bg1">
                  <a:lumMod val="65000"/>
                </a:schemeClr>
              </a:solidFill>
              <a:latin typeface="微软雅黑" pitchFamily="34" charset="-122"/>
              <a:ea typeface="微软雅黑" pitchFamily="34" charset="-122"/>
            </a:endParaRPr>
          </a:p>
        </p:txBody>
      </p:sp>
      <p:grpSp>
        <p:nvGrpSpPr>
          <p:cNvPr id="79" name="组合 78"/>
          <p:cNvGrpSpPr/>
          <p:nvPr/>
        </p:nvGrpSpPr>
        <p:grpSpPr>
          <a:xfrm>
            <a:off x="0" y="206450"/>
            <a:ext cx="2267744" cy="503347"/>
            <a:chOff x="0" y="206450"/>
            <a:chExt cx="2267744" cy="503347"/>
          </a:xfrm>
        </p:grpSpPr>
        <p:grpSp>
          <p:nvGrpSpPr>
            <p:cNvPr id="80" name="组合 3"/>
            <p:cNvGrpSpPr>
              <a:grpSpLocks/>
            </p:cNvGrpSpPr>
            <p:nvPr/>
          </p:nvGrpSpPr>
          <p:grpSpPr bwMode="auto">
            <a:xfrm>
              <a:off x="0" y="267494"/>
              <a:ext cx="480245" cy="350864"/>
              <a:chOff x="0" y="0"/>
              <a:chExt cx="480244" cy="564356"/>
            </a:xfrm>
            <a:solidFill>
              <a:schemeClr val="bg1">
                <a:lumMod val="65000"/>
              </a:schemeClr>
            </a:solidFill>
          </p:grpSpPr>
          <p:sp>
            <p:nvSpPr>
              <p:cNvPr id="83"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84"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81"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a:solidFill>
                    <a:schemeClr val="bg1">
                      <a:lumMod val="50000"/>
                    </a:schemeClr>
                  </a:solidFill>
                  <a:latin typeface="微软雅黑" pitchFamily="34" charset="-122"/>
                  <a:ea typeface="微软雅黑" pitchFamily="34" charset="-122"/>
                  <a:sym typeface="Arial" pitchFamily="34" charset="0"/>
                </a:rPr>
                <a:t>点击此处增加标题</a:t>
              </a:r>
            </a:p>
          </p:txBody>
        </p:sp>
        <p:sp>
          <p:nvSpPr>
            <p:cNvPr id="82"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spTree>
    <p:extLst>
      <p:ext uri="{BB962C8B-B14F-4D97-AF65-F5344CB8AC3E}">
        <p14:creationId xmlns:p14="http://schemas.microsoft.com/office/powerpoint/2010/main" xmlns="" val="2389753338"/>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ppt_w</p:attrName>
                                        </p:attrNameLst>
                                      </p:cBhvr>
                                      <p:tavLst>
                                        <p:tav tm="0">
                                          <p:val>
                                            <p:fltVal val="0"/>
                                          </p:val>
                                        </p:tav>
                                        <p:tav tm="100000">
                                          <p:val>
                                            <p:strVal val="#ppt_w"/>
                                          </p:val>
                                        </p:tav>
                                      </p:tavLst>
                                    </p:anim>
                                    <p:anim calcmode="lin" valueType="num">
                                      <p:cBhvr>
                                        <p:cTn id="8" dur="1500" fill="hold"/>
                                        <p:tgtEl>
                                          <p:spTgt spid="10"/>
                                        </p:tgtEl>
                                        <p:attrNameLst>
                                          <p:attrName>ppt_h</p:attrName>
                                        </p:attrNameLst>
                                      </p:cBhvr>
                                      <p:tavLst>
                                        <p:tav tm="0">
                                          <p:val>
                                            <p:fltVal val="0"/>
                                          </p:val>
                                        </p:tav>
                                        <p:tav tm="100000">
                                          <p:val>
                                            <p:strVal val="#ppt_h"/>
                                          </p:val>
                                        </p:tav>
                                      </p:tavLst>
                                    </p:anim>
                                    <p:anim calcmode="lin" valueType="num">
                                      <p:cBhvr>
                                        <p:cTn id="9" dur="1500" fill="hold"/>
                                        <p:tgtEl>
                                          <p:spTgt spid="10"/>
                                        </p:tgtEl>
                                        <p:attrNameLst>
                                          <p:attrName>style.rotation</p:attrName>
                                        </p:attrNameLst>
                                      </p:cBhvr>
                                      <p:tavLst>
                                        <p:tav tm="0">
                                          <p:val>
                                            <p:fltVal val="90"/>
                                          </p:val>
                                        </p:tav>
                                        <p:tav tm="100000">
                                          <p:val>
                                            <p:fltVal val="0"/>
                                          </p:val>
                                        </p:tav>
                                      </p:tavLst>
                                    </p:anim>
                                    <p:animEffect transition="in" filter="fade">
                                      <p:cBhvr>
                                        <p:cTn id="10" dur="1500"/>
                                        <p:tgtEl>
                                          <p:spTgt spid="10"/>
                                        </p:tgtEl>
                                      </p:cBhvr>
                                    </p:animEffect>
                                  </p:childTnLst>
                                </p:cTn>
                              </p:par>
                            </p:childTnLst>
                          </p:cTn>
                        </p:par>
                        <p:par>
                          <p:cTn id="11" fill="hold">
                            <p:stCondLst>
                              <p:cond delay="1500"/>
                            </p:stCondLst>
                            <p:childTnLst>
                              <p:par>
                                <p:cTn id="12" presetID="47"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47"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3500"/>
                            </p:stCondLst>
                            <p:childTnLst>
                              <p:par>
                                <p:cTn id="24" presetID="47"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4500"/>
                            </p:stCondLst>
                            <p:childTnLst>
                              <p:par>
                                <p:cTn id="30" presetID="47"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par>
                          <p:cTn id="35" fill="hold">
                            <p:stCondLst>
                              <p:cond delay="5500"/>
                            </p:stCondLst>
                            <p:childTnLst>
                              <p:par>
                                <p:cTn id="36" presetID="47"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wipe(left)">
                                      <p:cBhvr>
                                        <p:cTn id="44" dur="500"/>
                                        <p:tgtEl>
                                          <p:spTgt spid="89"/>
                                        </p:tgtEl>
                                      </p:cBhvr>
                                    </p:animEffect>
                                  </p:childTnLst>
                                </p:cTn>
                              </p:par>
                            </p:childTnLst>
                          </p:cTn>
                        </p:par>
                        <p:par>
                          <p:cTn id="45" fill="hold">
                            <p:stCondLst>
                              <p:cond delay="70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88"/>
                                        </p:tgtEl>
                                        <p:attrNameLst>
                                          <p:attrName>style.visibility</p:attrName>
                                        </p:attrNameLst>
                                      </p:cBhvr>
                                      <p:to>
                                        <p:strVal val="visible"/>
                                      </p:to>
                                    </p:set>
                                    <p:anim calcmode="lin" valueType="num">
                                      <p:cBhvr>
                                        <p:cTn id="48" dur="5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88"/>
                                        </p:tgtEl>
                                        <p:attrNameLst>
                                          <p:attrName>ppt_y</p:attrName>
                                        </p:attrNameLst>
                                      </p:cBhvr>
                                      <p:tavLst>
                                        <p:tav tm="0">
                                          <p:val>
                                            <p:strVal val="#ppt_y"/>
                                          </p:val>
                                        </p:tav>
                                        <p:tav tm="100000">
                                          <p:val>
                                            <p:strVal val="#ppt_y"/>
                                          </p:val>
                                        </p:tav>
                                      </p:tavLst>
                                    </p:anim>
                                    <p:anim calcmode="lin" valueType="num">
                                      <p:cBhvr>
                                        <p:cTn id="50" dur="5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2"/>
          <p:cNvGrpSpPr>
            <a:grpSpLocks/>
          </p:cNvGrpSpPr>
          <p:nvPr/>
        </p:nvGrpSpPr>
        <p:grpSpPr bwMode="auto">
          <a:xfrm flipH="1">
            <a:off x="6011321" y="915566"/>
            <a:ext cx="1652677" cy="3201154"/>
            <a:chOff x="0" y="0"/>
            <a:chExt cx="1718" cy="3327"/>
          </a:xfrm>
        </p:grpSpPr>
        <p:sp>
          <p:nvSpPr>
            <p:cNvPr id="17" name="Freeform 29"/>
            <p:cNvSpPr>
              <a:spLocks/>
            </p:cNvSpPr>
            <p:nvPr/>
          </p:nvSpPr>
          <p:spPr bwMode="auto">
            <a:xfrm flipH="1">
              <a:off x="0" y="0"/>
              <a:ext cx="1718" cy="3327"/>
            </a:xfrm>
            <a:custGeom>
              <a:avLst/>
              <a:gdLst>
                <a:gd name="T0" fmla="*/ 479 w 859"/>
                <a:gd name="T1" fmla="*/ 232 h 1663"/>
                <a:gd name="T2" fmla="*/ 338 w 859"/>
                <a:gd name="T3" fmla="*/ 284 h 1663"/>
                <a:gd name="T4" fmla="*/ 328 w 859"/>
                <a:gd name="T5" fmla="*/ 342 h 1663"/>
                <a:gd name="T6" fmla="*/ 247 w 859"/>
                <a:gd name="T7" fmla="*/ 487 h 1663"/>
                <a:gd name="T8" fmla="*/ 151 w 859"/>
                <a:gd name="T9" fmla="*/ 673 h 1663"/>
                <a:gd name="T10" fmla="*/ 54 w 859"/>
                <a:gd name="T11" fmla="*/ 741 h 1663"/>
                <a:gd name="T12" fmla="*/ 0 w 859"/>
                <a:gd name="T13" fmla="*/ 767 h 1663"/>
                <a:gd name="T14" fmla="*/ 171 w 859"/>
                <a:gd name="T15" fmla="*/ 771 h 1663"/>
                <a:gd name="T16" fmla="*/ 357 w 859"/>
                <a:gd name="T17" fmla="*/ 521 h 1663"/>
                <a:gd name="T18" fmla="*/ 348 w 859"/>
                <a:gd name="T19" fmla="*/ 787 h 1663"/>
                <a:gd name="T20" fmla="*/ 352 w 859"/>
                <a:gd name="T21" fmla="*/ 939 h 1663"/>
                <a:gd name="T22" fmla="*/ 469 w 859"/>
                <a:gd name="T23" fmla="*/ 901 h 1663"/>
                <a:gd name="T24" fmla="*/ 568 w 859"/>
                <a:gd name="T25" fmla="*/ 1176 h 1663"/>
                <a:gd name="T26" fmla="*/ 631 w 859"/>
                <a:gd name="T27" fmla="*/ 1401 h 1663"/>
                <a:gd name="T28" fmla="*/ 598 w 859"/>
                <a:gd name="T29" fmla="*/ 1466 h 1663"/>
                <a:gd name="T30" fmla="*/ 621 w 859"/>
                <a:gd name="T31" fmla="*/ 1560 h 1663"/>
                <a:gd name="T32" fmla="*/ 667 w 859"/>
                <a:gd name="T33" fmla="*/ 1640 h 1663"/>
                <a:gd name="T34" fmla="*/ 694 w 859"/>
                <a:gd name="T35" fmla="*/ 1564 h 1663"/>
                <a:gd name="T36" fmla="*/ 748 w 859"/>
                <a:gd name="T37" fmla="*/ 1610 h 1663"/>
                <a:gd name="T38" fmla="*/ 831 w 859"/>
                <a:gd name="T39" fmla="*/ 1598 h 1663"/>
                <a:gd name="T40" fmla="*/ 820 w 859"/>
                <a:gd name="T41" fmla="*/ 1528 h 1663"/>
                <a:gd name="T42" fmla="*/ 764 w 859"/>
                <a:gd name="T43" fmla="*/ 1351 h 1663"/>
                <a:gd name="T44" fmla="*/ 796 w 859"/>
                <a:gd name="T45" fmla="*/ 996 h 1663"/>
                <a:gd name="T46" fmla="*/ 845 w 859"/>
                <a:gd name="T47" fmla="*/ 940 h 1663"/>
                <a:gd name="T48" fmla="*/ 845 w 859"/>
                <a:gd name="T49" fmla="*/ 869 h 1663"/>
                <a:gd name="T50" fmla="*/ 792 w 859"/>
                <a:gd name="T51" fmla="*/ 314 h 1663"/>
                <a:gd name="T52" fmla="*/ 635 w 859"/>
                <a:gd name="T53" fmla="*/ 247 h 1663"/>
                <a:gd name="T54" fmla="*/ 616 w 859"/>
                <a:gd name="T55" fmla="*/ 199 h 1663"/>
                <a:gd name="T56" fmla="*/ 636 w 859"/>
                <a:gd name="T57" fmla="*/ 140 h 1663"/>
                <a:gd name="T58" fmla="*/ 535 w 859"/>
                <a:gd name="T59" fmla="*/ 23 h 1663"/>
                <a:gd name="T60" fmla="*/ 484 w 859"/>
                <a:gd name="T61" fmla="*/ 127 h 1663"/>
                <a:gd name="T62" fmla="*/ 490 w 859"/>
                <a:gd name="T63" fmla="*/ 182 h 1663"/>
                <a:gd name="T64" fmla="*/ 0 w 859"/>
                <a:gd name="T65" fmla="*/ 0 h 1663"/>
                <a:gd name="T66" fmla="*/ 859 w 859"/>
                <a:gd name="T67" fmla="*/ 1663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solidFill>
              <a:srgbClr val="4140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1600">
                <a:solidFill>
                  <a:schemeClr val="bg1">
                    <a:lumMod val="75000"/>
                  </a:schemeClr>
                </a:solidFill>
              </a:endParaRPr>
            </a:p>
          </p:txBody>
        </p:sp>
        <p:sp>
          <p:nvSpPr>
            <p:cNvPr id="18" name="Freeform 30"/>
            <p:cNvSpPr>
              <a:spLocks/>
            </p:cNvSpPr>
            <p:nvPr/>
          </p:nvSpPr>
          <p:spPr bwMode="auto">
            <a:xfrm flipH="1">
              <a:off x="476" y="440"/>
              <a:ext cx="248" cy="932"/>
            </a:xfrm>
            <a:custGeom>
              <a:avLst/>
              <a:gdLst>
                <a:gd name="T0" fmla="*/ 2 w 124"/>
                <a:gd name="T1" fmla="*/ 1 h 466"/>
                <a:gd name="T2" fmla="*/ 46 w 124"/>
                <a:gd name="T3" fmla="*/ 55 h 466"/>
                <a:gd name="T4" fmla="*/ 61 w 124"/>
                <a:gd name="T5" fmla="*/ 56 h 466"/>
                <a:gd name="T6" fmla="*/ 78 w 124"/>
                <a:gd name="T7" fmla="*/ 51 h 466"/>
                <a:gd name="T8" fmla="*/ 119 w 124"/>
                <a:gd name="T9" fmla="*/ 4 h 466"/>
                <a:gd name="T10" fmla="*/ 120 w 124"/>
                <a:gd name="T11" fmla="*/ 0 h 466"/>
                <a:gd name="T12" fmla="*/ 124 w 124"/>
                <a:gd name="T13" fmla="*/ 7 h 466"/>
                <a:gd name="T14" fmla="*/ 107 w 124"/>
                <a:gd name="T15" fmla="*/ 327 h 466"/>
                <a:gd name="T16" fmla="*/ 117 w 124"/>
                <a:gd name="T17" fmla="*/ 430 h 466"/>
                <a:gd name="T18" fmla="*/ 20 w 124"/>
                <a:gd name="T19" fmla="*/ 456 h 466"/>
                <a:gd name="T20" fmla="*/ 0 w 124"/>
                <a:gd name="T21" fmla="*/ 5 h 466"/>
                <a:gd name="T22" fmla="*/ 2 w 124"/>
                <a:gd name="T23" fmla="*/ 1 h 466"/>
                <a:gd name="T24" fmla="*/ 0 w 124"/>
                <a:gd name="T25" fmla="*/ 0 h 466"/>
                <a:gd name="T26" fmla="*/ 124 w 124"/>
                <a:gd name="T2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1600">
                <a:solidFill>
                  <a:schemeClr val="bg1">
                    <a:lumMod val="75000"/>
                  </a:schemeClr>
                </a:solidFill>
              </a:endParaRPr>
            </a:p>
          </p:txBody>
        </p:sp>
        <p:sp>
          <p:nvSpPr>
            <p:cNvPr id="19" name="Freeform 31"/>
            <p:cNvSpPr>
              <a:spLocks/>
            </p:cNvSpPr>
            <p:nvPr/>
          </p:nvSpPr>
          <p:spPr bwMode="auto">
            <a:xfrm flipH="1">
              <a:off x="524" y="550"/>
              <a:ext cx="126" cy="776"/>
            </a:xfrm>
            <a:custGeom>
              <a:avLst/>
              <a:gdLst>
                <a:gd name="T0" fmla="*/ 9 w 63"/>
                <a:gd name="T1" fmla="*/ 0 h 388"/>
                <a:gd name="T2" fmla="*/ 36 w 63"/>
                <a:gd name="T3" fmla="*/ 0 h 388"/>
                <a:gd name="T4" fmla="*/ 47 w 63"/>
                <a:gd name="T5" fmla="*/ 16 h 388"/>
                <a:gd name="T6" fmla="*/ 40 w 63"/>
                <a:gd name="T7" fmla="*/ 34 h 388"/>
                <a:gd name="T8" fmla="*/ 58 w 63"/>
                <a:gd name="T9" fmla="*/ 362 h 388"/>
                <a:gd name="T10" fmla="*/ 33 w 63"/>
                <a:gd name="T11" fmla="*/ 388 h 388"/>
                <a:gd name="T12" fmla="*/ 0 w 63"/>
                <a:gd name="T13" fmla="*/ 370 h 388"/>
                <a:gd name="T14" fmla="*/ 17 w 63"/>
                <a:gd name="T15" fmla="*/ 38 h 388"/>
                <a:gd name="T16" fmla="*/ 3 w 63"/>
                <a:gd name="T17" fmla="*/ 19 h 388"/>
                <a:gd name="T18" fmla="*/ 9 w 63"/>
                <a:gd name="T19" fmla="*/ 0 h 388"/>
                <a:gd name="T20" fmla="*/ 0 w 63"/>
                <a:gd name="T21" fmla="*/ 0 h 388"/>
                <a:gd name="T22" fmla="*/ 63 w 63"/>
                <a:gd name="T23"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1600">
                <a:solidFill>
                  <a:schemeClr val="bg1">
                    <a:lumMod val="75000"/>
                  </a:schemeClr>
                </a:solidFill>
              </a:endParaRPr>
            </a:p>
          </p:txBody>
        </p:sp>
        <p:sp>
          <p:nvSpPr>
            <p:cNvPr id="20" name="Line 32"/>
            <p:cNvSpPr>
              <a:spLocks noChangeShapeType="1"/>
            </p:cNvSpPr>
            <p:nvPr/>
          </p:nvSpPr>
          <p:spPr bwMode="auto">
            <a:xfrm flipH="1">
              <a:off x="1432" y="554"/>
              <a:ext cx="1" cy="1"/>
            </a:xfrm>
            <a:prstGeom prst="line">
              <a:avLst/>
            </a:prstGeom>
            <a:noFill/>
            <a:ln w="9525" cmpd="sng">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CN" altLang="en-US" sz="1600">
                <a:solidFill>
                  <a:schemeClr val="bg1">
                    <a:lumMod val="75000"/>
                  </a:schemeClr>
                </a:solidFill>
              </a:endParaRPr>
            </a:p>
          </p:txBody>
        </p:sp>
        <p:sp>
          <p:nvSpPr>
            <p:cNvPr id="21" name="Line 33"/>
            <p:cNvSpPr>
              <a:spLocks noChangeShapeType="1"/>
            </p:cNvSpPr>
            <p:nvPr/>
          </p:nvSpPr>
          <p:spPr bwMode="auto">
            <a:xfrm flipH="1">
              <a:off x="1432" y="554"/>
              <a:ext cx="1" cy="1"/>
            </a:xfrm>
            <a:prstGeom prst="line">
              <a:avLst/>
            </a:prstGeom>
            <a:noFill/>
            <a:ln w="9525" cmpd="sng">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CN" altLang="en-US" sz="1600">
                <a:solidFill>
                  <a:schemeClr val="bg1">
                    <a:lumMod val="75000"/>
                  </a:schemeClr>
                </a:solidFill>
              </a:endParaRPr>
            </a:p>
          </p:txBody>
        </p:sp>
      </p:grpSp>
      <p:grpSp>
        <p:nvGrpSpPr>
          <p:cNvPr id="22" name="Group 8"/>
          <p:cNvGrpSpPr>
            <a:grpSpLocks/>
          </p:cNvGrpSpPr>
          <p:nvPr/>
        </p:nvGrpSpPr>
        <p:grpSpPr bwMode="auto">
          <a:xfrm>
            <a:off x="1199681" y="2382441"/>
            <a:ext cx="6080528" cy="2044303"/>
            <a:chOff x="0" y="0"/>
            <a:chExt cx="8111028" cy="2724686"/>
          </a:xfrm>
        </p:grpSpPr>
        <p:pic>
          <p:nvPicPr>
            <p:cNvPr id="23" name="Picture 74"/>
            <p:cNvPicPr>
              <a:picLocks noChangeAspect="1" noChangeArrowheads="1"/>
            </p:cNvPicPr>
            <p:nvPr/>
          </p:nvPicPr>
          <p:blipFill>
            <a:blip r:embed="rId3" cstate="print">
              <a:lum bright="24000"/>
              <a:extLst>
                <a:ext uri="{28A0092B-C50C-407E-A947-70E740481C1C}">
                  <a14:useLocalDpi xmlns:a14="http://schemas.microsoft.com/office/drawing/2010/main" xmlns="" val="0"/>
                </a:ext>
              </a:extLst>
            </a:blip>
            <a:srcRect/>
            <a:stretch>
              <a:fillRect/>
            </a:stretch>
          </p:blipFill>
          <p:spPr bwMode="auto">
            <a:xfrm>
              <a:off x="6930366" y="1152524"/>
              <a:ext cx="1180662" cy="156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AutoShape 35" descr="Bild20"/>
            <p:cNvSpPr>
              <a:spLocks noChangeArrowheads="1"/>
            </p:cNvSpPr>
            <p:nvPr/>
          </p:nvSpPr>
          <p:spPr bwMode="auto">
            <a:xfrm>
              <a:off x="0" y="0"/>
              <a:ext cx="6953719" cy="2724686"/>
            </a:xfrm>
            <a:prstGeom prst="roundRect">
              <a:avLst>
                <a:gd name="adj" fmla="val 5556"/>
              </a:avLst>
            </a:prstGeom>
            <a:solidFill>
              <a:srgbClr val="FFFFFF"/>
            </a:solidFill>
            <a:ln w="25400" cmpd="sng">
              <a:solidFill>
                <a:srgbClr val="414042"/>
              </a:solidFill>
              <a:round/>
              <a:headEnd/>
              <a:tailEnd/>
            </a:ln>
          </p:spPr>
          <p:txBody>
            <a:bodyPr lIns="108000" tIns="108000" rIns="36000" bIns="36000"/>
            <a:lstStyle/>
            <a:p>
              <a:endParaRPr lang="zh-CN" altLang="en-US" sz="1600">
                <a:solidFill>
                  <a:schemeClr val="bg1"/>
                </a:solidFill>
              </a:endParaRPr>
            </a:p>
          </p:txBody>
        </p:sp>
      </p:grpSp>
      <p:sp>
        <p:nvSpPr>
          <p:cNvPr id="25" name="Rectangle 18"/>
          <p:cNvSpPr>
            <a:spLocks noChangeArrowheads="1"/>
          </p:cNvSpPr>
          <p:nvPr/>
        </p:nvSpPr>
        <p:spPr bwMode="auto">
          <a:xfrm>
            <a:off x="1429383" y="2625328"/>
            <a:ext cx="440359" cy="452438"/>
          </a:xfrm>
          <a:prstGeom prst="rect">
            <a:avLst/>
          </a:prstGeom>
          <a:solidFill>
            <a:srgbClr val="EBAC07"/>
          </a:solidFill>
          <a:ln>
            <a:noFill/>
          </a:ln>
          <a:extLst/>
        </p:spPr>
        <p:txBody>
          <a:bodyPr wrap="none" lIns="68562" tIns="34281" rIns="68562" bIns="34281" anchor="ctr"/>
          <a:lstStyle/>
          <a:p>
            <a:pPr algn="ctr"/>
            <a:r>
              <a:rPr lang="zh-CN" altLang="en-US" sz="1400" b="1">
                <a:solidFill>
                  <a:schemeClr val="bg1"/>
                </a:solidFill>
                <a:sym typeface="宋体" pitchFamily="2" charset="-122"/>
              </a:rPr>
              <a:t>1</a:t>
            </a:r>
            <a:endParaRPr lang="zh-CN" altLang="en-US" sz="1600">
              <a:solidFill>
                <a:schemeClr val="bg1"/>
              </a:solidFill>
            </a:endParaRPr>
          </a:p>
        </p:txBody>
      </p:sp>
      <p:sp>
        <p:nvSpPr>
          <p:cNvPr id="26" name="Rectangle 19"/>
          <p:cNvSpPr>
            <a:spLocks noChangeArrowheads="1"/>
          </p:cNvSpPr>
          <p:nvPr/>
        </p:nvSpPr>
        <p:spPr bwMode="auto">
          <a:xfrm>
            <a:off x="1429383" y="3177778"/>
            <a:ext cx="440359" cy="452438"/>
          </a:xfrm>
          <a:prstGeom prst="rect">
            <a:avLst/>
          </a:prstGeom>
          <a:solidFill>
            <a:srgbClr val="EBAC07"/>
          </a:solidFill>
          <a:ln>
            <a:noFill/>
          </a:ln>
          <a:extLst/>
        </p:spPr>
        <p:txBody>
          <a:bodyPr wrap="none" lIns="68562" tIns="34281" rIns="68562" bIns="34281" anchor="ctr"/>
          <a:lstStyle/>
          <a:p>
            <a:pPr algn="ctr"/>
            <a:r>
              <a:rPr lang="zh-CN" altLang="en-US" sz="1400" b="1">
                <a:solidFill>
                  <a:schemeClr val="bg1"/>
                </a:solidFill>
                <a:sym typeface="宋体" pitchFamily="2" charset="-122"/>
              </a:rPr>
              <a:t>2</a:t>
            </a:r>
            <a:endParaRPr lang="zh-CN" altLang="en-US" sz="1600">
              <a:solidFill>
                <a:schemeClr val="bg1"/>
              </a:solidFill>
            </a:endParaRPr>
          </a:p>
        </p:txBody>
      </p:sp>
      <p:sp>
        <p:nvSpPr>
          <p:cNvPr id="27" name="Rectangle 20"/>
          <p:cNvSpPr>
            <a:spLocks noChangeArrowheads="1"/>
          </p:cNvSpPr>
          <p:nvPr/>
        </p:nvSpPr>
        <p:spPr bwMode="auto">
          <a:xfrm>
            <a:off x="1429383" y="3726656"/>
            <a:ext cx="440359" cy="452438"/>
          </a:xfrm>
          <a:prstGeom prst="rect">
            <a:avLst/>
          </a:prstGeom>
          <a:solidFill>
            <a:srgbClr val="EBAC07"/>
          </a:solidFill>
          <a:ln>
            <a:noFill/>
          </a:ln>
          <a:extLst/>
        </p:spPr>
        <p:txBody>
          <a:bodyPr wrap="none" lIns="68562" tIns="34281" rIns="68562" bIns="34281" anchor="ctr"/>
          <a:lstStyle/>
          <a:p>
            <a:pPr algn="ctr"/>
            <a:r>
              <a:rPr lang="zh-CN" altLang="en-US" sz="1400" b="1">
                <a:solidFill>
                  <a:schemeClr val="bg1"/>
                </a:solidFill>
                <a:sym typeface="宋体" pitchFamily="2" charset="-122"/>
              </a:rPr>
              <a:t>3</a:t>
            </a:r>
            <a:endParaRPr lang="zh-CN" altLang="en-US" sz="1600">
              <a:solidFill>
                <a:schemeClr val="bg1"/>
              </a:solidFill>
            </a:endParaRPr>
          </a:p>
        </p:txBody>
      </p:sp>
      <p:sp>
        <p:nvSpPr>
          <p:cNvPr id="28" name="Rectangle 27"/>
          <p:cNvSpPr>
            <a:spLocks noChangeArrowheads="1"/>
          </p:cNvSpPr>
          <p:nvPr/>
        </p:nvSpPr>
        <p:spPr bwMode="auto">
          <a:xfrm>
            <a:off x="1914968" y="2625328"/>
            <a:ext cx="4222688" cy="452438"/>
          </a:xfrm>
          <a:prstGeom prst="rect">
            <a:avLst/>
          </a:prstGeom>
          <a:solidFill>
            <a:srgbClr val="008487"/>
          </a:solidFill>
          <a:ln>
            <a:noFill/>
          </a:ln>
          <a:extLst/>
        </p:spPr>
        <p:txBody>
          <a:bodyPr wrap="none" lIns="68562" tIns="34281" rIns="68562" bIns="34281" anchor="ctr"/>
          <a:lstStyle/>
          <a:p>
            <a:pPr algn="ctr"/>
            <a:r>
              <a:rPr lang="zh-CN" altLang="en-US" sz="1600">
                <a:solidFill>
                  <a:schemeClr val="bg1"/>
                </a:solidFill>
                <a:latin typeface="微软雅黑" pitchFamily="34" charset="-122"/>
                <a:ea typeface="微软雅黑" pitchFamily="34" charset="-122"/>
              </a:rPr>
              <a:t>请输入您的文字</a:t>
            </a:r>
          </a:p>
        </p:txBody>
      </p:sp>
      <p:sp>
        <p:nvSpPr>
          <p:cNvPr id="29" name="Rectangle 28"/>
          <p:cNvSpPr>
            <a:spLocks noChangeArrowheads="1"/>
          </p:cNvSpPr>
          <p:nvPr/>
        </p:nvSpPr>
        <p:spPr bwMode="auto">
          <a:xfrm>
            <a:off x="1914968" y="3177778"/>
            <a:ext cx="4222688" cy="452438"/>
          </a:xfrm>
          <a:prstGeom prst="rect">
            <a:avLst/>
          </a:prstGeom>
          <a:solidFill>
            <a:srgbClr val="F83003"/>
          </a:solidFill>
          <a:ln>
            <a:noFill/>
          </a:ln>
          <a:extLst/>
        </p:spPr>
        <p:txBody>
          <a:bodyPr wrap="none" lIns="68562" tIns="34281" rIns="68562" bIns="34281" anchor="ctr"/>
          <a:lstStyle/>
          <a:p>
            <a:pPr algn="ctr"/>
            <a:r>
              <a:rPr lang="zh-CN" altLang="en-US" sz="1600">
                <a:solidFill>
                  <a:schemeClr val="bg1"/>
                </a:solidFill>
                <a:latin typeface="微软雅黑" pitchFamily="34" charset="-122"/>
                <a:ea typeface="微软雅黑" pitchFamily="34" charset="-122"/>
              </a:rPr>
              <a:t>请输入您的文字</a:t>
            </a:r>
          </a:p>
        </p:txBody>
      </p:sp>
      <p:sp>
        <p:nvSpPr>
          <p:cNvPr id="30" name="Rectangle 29"/>
          <p:cNvSpPr>
            <a:spLocks noChangeArrowheads="1"/>
          </p:cNvSpPr>
          <p:nvPr/>
        </p:nvSpPr>
        <p:spPr bwMode="auto">
          <a:xfrm>
            <a:off x="1914968" y="3726656"/>
            <a:ext cx="4222688" cy="452438"/>
          </a:xfrm>
          <a:prstGeom prst="rect">
            <a:avLst/>
          </a:prstGeom>
          <a:solidFill>
            <a:srgbClr val="0070C0"/>
          </a:solidFill>
          <a:ln>
            <a:noFill/>
          </a:ln>
          <a:extLst/>
        </p:spPr>
        <p:txBody>
          <a:bodyPr wrap="none" lIns="68562" tIns="34281" rIns="68562" bIns="34281" anchor="ctr"/>
          <a:lstStyle/>
          <a:p>
            <a:pPr algn="ctr"/>
            <a:r>
              <a:rPr lang="zh-CN" altLang="en-US" sz="1600">
                <a:solidFill>
                  <a:schemeClr val="bg1"/>
                </a:solidFill>
                <a:latin typeface="微软雅黑" pitchFamily="34" charset="-122"/>
                <a:ea typeface="微软雅黑" pitchFamily="34" charset="-122"/>
              </a:rPr>
              <a:t>请输入您的文字</a:t>
            </a:r>
          </a:p>
        </p:txBody>
      </p:sp>
      <p:sp>
        <p:nvSpPr>
          <p:cNvPr id="31" name="Rectangle 37"/>
          <p:cNvSpPr>
            <a:spLocks noChangeArrowheads="1"/>
          </p:cNvSpPr>
          <p:nvPr/>
        </p:nvSpPr>
        <p:spPr bwMode="auto">
          <a:xfrm>
            <a:off x="1199681" y="1582325"/>
            <a:ext cx="4392905" cy="629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62" tIns="34281" rIns="68562" bIns="34281">
            <a:spAutoFit/>
          </a:bodyPr>
          <a:lstStyle/>
          <a:p>
            <a:pPr>
              <a:lnSpc>
                <a:spcPct val="130000"/>
              </a:lnSpc>
            </a:pPr>
            <a:r>
              <a:rPr lang="zh-CN" altLang="en-US" sz="1400" dirty="0">
                <a:solidFill>
                  <a:schemeClr val="bg1">
                    <a:lumMod val="75000"/>
                  </a:schemeClr>
                </a:solidFill>
                <a:latin typeface="微软雅黑" pitchFamily="34" charset="-122"/>
                <a:ea typeface="微软雅黑" pitchFamily="34" charset="-122"/>
              </a:rPr>
              <a:t>这里输入文字这里输入文字这里输入文字这里输入</a:t>
            </a:r>
            <a:endParaRPr lang="en-US" sz="1400" dirty="0">
              <a:solidFill>
                <a:schemeClr val="bg1">
                  <a:lumMod val="75000"/>
                </a:schemeClr>
              </a:solidFill>
              <a:latin typeface="微软雅黑" pitchFamily="34" charset="-122"/>
              <a:ea typeface="微软雅黑" pitchFamily="34" charset="-122"/>
            </a:endParaRPr>
          </a:p>
          <a:p>
            <a:pPr>
              <a:lnSpc>
                <a:spcPct val="130000"/>
              </a:lnSpc>
            </a:pPr>
            <a:r>
              <a:rPr lang="zh-CN" altLang="en-US" sz="1400" dirty="0">
                <a:solidFill>
                  <a:schemeClr val="bg1">
                    <a:lumMod val="75000"/>
                  </a:schemeClr>
                </a:solidFill>
                <a:latin typeface="微软雅黑" pitchFamily="34" charset="-122"/>
                <a:ea typeface="微软雅黑" pitchFamily="34" charset="-122"/>
              </a:rPr>
              <a:t>这里输入文字这里输入文字这里输入文字这里</a:t>
            </a:r>
            <a:r>
              <a:rPr lang="zh-CN" altLang="en-US" sz="1400" dirty="0" smtClean="0">
                <a:solidFill>
                  <a:schemeClr val="bg1">
                    <a:lumMod val="75000"/>
                  </a:schemeClr>
                </a:solidFill>
                <a:latin typeface="微软雅黑" pitchFamily="34" charset="-122"/>
                <a:ea typeface="微软雅黑" pitchFamily="34" charset="-122"/>
              </a:rPr>
              <a:t>输入</a:t>
            </a:r>
            <a:endParaRPr lang="en-US" sz="1400" dirty="0">
              <a:solidFill>
                <a:schemeClr val="bg1">
                  <a:lumMod val="75000"/>
                </a:schemeClr>
              </a:solidFill>
              <a:latin typeface="微软雅黑" pitchFamily="34" charset="-122"/>
              <a:ea typeface="微软雅黑" pitchFamily="34" charset="-122"/>
            </a:endParaRPr>
          </a:p>
        </p:txBody>
      </p:sp>
      <p:grpSp>
        <p:nvGrpSpPr>
          <p:cNvPr id="32" name="组合 31"/>
          <p:cNvGrpSpPr/>
          <p:nvPr/>
        </p:nvGrpSpPr>
        <p:grpSpPr>
          <a:xfrm>
            <a:off x="0" y="206450"/>
            <a:ext cx="2267744" cy="503347"/>
            <a:chOff x="0" y="206450"/>
            <a:chExt cx="2267744" cy="503347"/>
          </a:xfrm>
        </p:grpSpPr>
        <p:grpSp>
          <p:nvGrpSpPr>
            <p:cNvPr id="33" name="组合 3"/>
            <p:cNvGrpSpPr>
              <a:grpSpLocks/>
            </p:cNvGrpSpPr>
            <p:nvPr/>
          </p:nvGrpSpPr>
          <p:grpSpPr bwMode="auto">
            <a:xfrm>
              <a:off x="0" y="267494"/>
              <a:ext cx="480245" cy="350864"/>
              <a:chOff x="0" y="0"/>
              <a:chExt cx="480244" cy="564356"/>
            </a:xfrm>
            <a:solidFill>
              <a:schemeClr val="bg1">
                <a:lumMod val="65000"/>
              </a:schemeClr>
            </a:solidFill>
          </p:grpSpPr>
          <p:sp>
            <p:nvSpPr>
              <p:cNvPr id="41"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42"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34"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a:solidFill>
                    <a:schemeClr val="bg1">
                      <a:lumMod val="50000"/>
                    </a:schemeClr>
                  </a:solidFill>
                  <a:latin typeface="微软雅黑" pitchFamily="34" charset="-122"/>
                  <a:ea typeface="微软雅黑" pitchFamily="34" charset="-122"/>
                  <a:sym typeface="Arial" pitchFamily="34" charset="0"/>
                </a:rPr>
                <a:t>点击此处增加标题</a:t>
              </a:r>
            </a:p>
          </p:txBody>
        </p:sp>
        <p:sp>
          <p:nvSpPr>
            <p:cNvPr id="40"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spTree>
    <p:extLst>
      <p:ext uri="{BB962C8B-B14F-4D97-AF65-F5344CB8AC3E}">
        <p14:creationId xmlns:p14="http://schemas.microsoft.com/office/powerpoint/2010/main" xmlns="" val="3697602003"/>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par>
                          <p:cTn id="27" fill="hold">
                            <p:stCondLst>
                              <p:cond delay="2500"/>
                            </p:stCondLst>
                            <p:childTnLst>
                              <p:par>
                                <p:cTn id="28" presetID="41" presetClass="entr" presetSubtype="0" fill="hold" nodeType="afterEffect">
                                  <p:stCondLst>
                                    <p:cond delay="0"/>
                                  </p:stCondLst>
                                  <p:iterate type="lt">
                                    <p:tmPct val="10000"/>
                                  </p:iterate>
                                  <p:childTnLst>
                                    <p:set>
                                      <p:cBhvr>
                                        <p:cTn id="29" dur="1" fill="hold">
                                          <p:stCondLst>
                                            <p:cond delay="0"/>
                                          </p:stCondLst>
                                        </p:cTn>
                                        <p:tgtEl>
                                          <p:spTgt spid="28">
                                            <p:txEl>
                                              <p:pRg st="0" end="0"/>
                                            </p:txEl>
                                          </p:spTgt>
                                        </p:tgtEl>
                                        <p:attrNameLst>
                                          <p:attrName>style.visibility</p:attrName>
                                        </p:attrNameLst>
                                      </p:cBhvr>
                                      <p:to>
                                        <p:strVal val="visible"/>
                                      </p:to>
                                    </p:set>
                                    <p:anim calcmode="lin" valueType="num">
                                      <p:cBhvr>
                                        <p:cTn id="30" dur="500" fill="hold"/>
                                        <p:tgtEl>
                                          <p:spTgt spid="2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8">
                                            <p:txEl>
                                              <p:pRg st="0" end="0"/>
                                            </p:txEl>
                                          </p:spTgt>
                                        </p:tgtEl>
                                        <p:attrNameLst>
                                          <p:attrName>ppt_y</p:attrName>
                                        </p:attrNameLst>
                                      </p:cBhvr>
                                      <p:tavLst>
                                        <p:tav tm="0">
                                          <p:val>
                                            <p:strVal val="#ppt_y"/>
                                          </p:val>
                                        </p:tav>
                                        <p:tav tm="100000">
                                          <p:val>
                                            <p:strVal val="#ppt_y"/>
                                          </p:val>
                                        </p:tav>
                                      </p:tavLst>
                                    </p:anim>
                                    <p:anim calcmode="lin" valueType="num">
                                      <p:cBhvr>
                                        <p:cTn id="32" dur="500" fill="hold"/>
                                        <p:tgtEl>
                                          <p:spTgt spid="2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28">
                                            <p:txEl>
                                              <p:pRg st="0" end="0"/>
                                            </p:txEl>
                                          </p:spTgt>
                                        </p:tgtEl>
                                      </p:cBhvr>
                                    </p:animEffect>
                                  </p:childTnLst>
                                </p:cTn>
                              </p:par>
                            </p:childTnLst>
                          </p:cTn>
                        </p:par>
                        <p:par>
                          <p:cTn id="35" fill="hold">
                            <p:stCondLst>
                              <p:cond delay="3300"/>
                            </p:stCondLst>
                            <p:childTnLst>
                              <p:par>
                                <p:cTn id="36" presetID="10"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par>
                          <p:cTn id="39" fill="hold">
                            <p:stCondLst>
                              <p:cond delay="3800"/>
                            </p:stCondLst>
                            <p:childTnLst>
                              <p:par>
                                <p:cTn id="40" presetID="22" presetClass="entr" presetSubtype="8" fill="hold" grpId="0" nodeType="afterEffect">
                                  <p:stCondLst>
                                    <p:cond delay="0"/>
                                  </p:stCondLst>
                                  <p:iterate type="lt">
                                    <p:tmAbs val="0"/>
                                  </p:iterate>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par>
                          <p:cTn id="43" fill="hold">
                            <p:stCondLst>
                              <p:cond delay="4300"/>
                            </p:stCondLst>
                            <p:childTnLst>
                              <p:par>
                                <p:cTn id="44" presetID="41" presetClass="entr" presetSubtype="0" fill="hold" nodeType="afterEffect">
                                  <p:stCondLst>
                                    <p:cond delay="0"/>
                                  </p:stCondLst>
                                  <p:iterate type="lt">
                                    <p:tmPct val="10000"/>
                                  </p:iterate>
                                  <p:childTnLst>
                                    <p:set>
                                      <p:cBhvr>
                                        <p:cTn id="45" dur="1" fill="hold">
                                          <p:stCondLst>
                                            <p:cond delay="0"/>
                                          </p:stCondLst>
                                        </p:cTn>
                                        <p:tgtEl>
                                          <p:spTgt spid="29">
                                            <p:txEl>
                                              <p:pRg st="0" end="0"/>
                                            </p:txEl>
                                          </p:spTgt>
                                        </p:tgtEl>
                                        <p:attrNameLst>
                                          <p:attrName>style.visibility</p:attrName>
                                        </p:attrNameLst>
                                      </p:cBhvr>
                                      <p:to>
                                        <p:strVal val="visible"/>
                                      </p:to>
                                    </p:set>
                                    <p:anim calcmode="lin" valueType="num">
                                      <p:cBhvr>
                                        <p:cTn id="46" dur="500" fill="hold"/>
                                        <p:tgtEl>
                                          <p:spTgt spid="2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29">
                                            <p:txEl>
                                              <p:pRg st="0" end="0"/>
                                            </p:txEl>
                                          </p:spTgt>
                                        </p:tgtEl>
                                        <p:attrNameLst>
                                          <p:attrName>ppt_y</p:attrName>
                                        </p:attrNameLst>
                                      </p:cBhvr>
                                      <p:tavLst>
                                        <p:tav tm="0">
                                          <p:val>
                                            <p:strVal val="#ppt_y"/>
                                          </p:val>
                                        </p:tav>
                                        <p:tav tm="100000">
                                          <p:val>
                                            <p:strVal val="#ppt_y"/>
                                          </p:val>
                                        </p:tav>
                                      </p:tavLst>
                                    </p:anim>
                                    <p:anim calcmode="lin" valueType="num">
                                      <p:cBhvr>
                                        <p:cTn id="48" dur="500" fill="hold"/>
                                        <p:tgtEl>
                                          <p:spTgt spid="2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2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29">
                                            <p:txEl>
                                              <p:pRg st="0" end="0"/>
                                            </p:txEl>
                                          </p:spTgt>
                                        </p:tgtEl>
                                      </p:cBhvr>
                                    </p:animEffect>
                                  </p:childTnLst>
                                </p:cTn>
                              </p:par>
                            </p:childTnLst>
                          </p:cTn>
                        </p:par>
                        <p:par>
                          <p:cTn id="51" fill="hold">
                            <p:stCondLst>
                              <p:cond delay="5100"/>
                            </p:stCondLst>
                            <p:childTnLst>
                              <p:par>
                                <p:cTn id="52" presetID="10" presetClass="entr" presetSubtype="0"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par>
                          <p:cTn id="55" fill="hold">
                            <p:stCondLst>
                              <p:cond delay="5600"/>
                            </p:stCondLst>
                            <p:childTnLst>
                              <p:par>
                                <p:cTn id="56" presetID="22" presetClass="entr" presetSubtype="8" fill="hold" grpId="0" nodeType="afterEffect">
                                  <p:stCondLst>
                                    <p:cond delay="0"/>
                                  </p:stCondLst>
                                  <p:iterate type="lt">
                                    <p:tmAbs val="0"/>
                                  </p:iterate>
                                  <p:childTnLst>
                                    <p:set>
                                      <p:cBhvr>
                                        <p:cTn id="57" dur="1" fill="hold">
                                          <p:stCondLst>
                                            <p:cond delay="0"/>
                                          </p:stCondLst>
                                        </p:cTn>
                                        <p:tgtEl>
                                          <p:spTgt spid="30"/>
                                        </p:tgtEl>
                                        <p:attrNameLst>
                                          <p:attrName>style.visibility</p:attrName>
                                        </p:attrNameLst>
                                      </p:cBhvr>
                                      <p:to>
                                        <p:strVal val="visible"/>
                                      </p:to>
                                    </p:set>
                                    <p:animEffect transition="in" filter="wipe(left)">
                                      <p:cBhvr>
                                        <p:cTn id="58" dur="500"/>
                                        <p:tgtEl>
                                          <p:spTgt spid="30"/>
                                        </p:tgtEl>
                                      </p:cBhvr>
                                    </p:animEffect>
                                  </p:childTnLst>
                                </p:cTn>
                              </p:par>
                            </p:childTnLst>
                          </p:cTn>
                        </p:par>
                        <p:par>
                          <p:cTn id="59" fill="hold">
                            <p:stCondLst>
                              <p:cond delay="6100"/>
                            </p:stCondLst>
                            <p:childTnLst>
                              <p:par>
                                <p:cTn id="60" presetID="41" presetClass="entr" presetSubtype="0" fill="hold" nodeType="afterEffect">
                                  <p:stCondLst>
                                    <p:cond delay="0"/>
                                  </p:stCondLst>
                                  <p:iterate type="lt">
                                    <p:tmPct val="10000"/>
                                  </p:iterate>
                                  <p:childTnLst>
                                    <p:set>
                                      <p:cBhvr>
                                        <p:cTn id="61" dur="1" fill="hold">
                                          <p:stCondLst>
                                            <p:cond delay="0"/>
                                          </p:stCondLst>
                                        </p:cTn>
                                        <p:tgtEl>
                                          <p:spTgt spid="30">
                                            <p:txEl>
                                              <p:pRg st="0" end="0"/>
                                            </p:txEl>
                                          </p:spTgt>
                                        </p:tgtEl>
                                        <p:attrNameLst>
                                          <p:attrName>style.visibility</p:attrName>
                                        </p:attrNameLst>
                                      </p:cBhvr>
                                      <p:to>
                                        <p:strVal val="visible"/>
                                      </p:to>
                                    </p:set>
                                    <p:anim calcmode="lin" valueType="num">
                                      <p:cBhvr>
                                        <p:cTn id="62" dur="500" fill="hold"/>
                                        <p:tgtEl>
                                          <p:spTgt spid="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30">
                                            <p:txEl>
                                              <p:pRg st="0" end="0"/>
                                            </p:txEl>
                                          </p:spTgt>
                                        </p:tgtEl>
                                        <p:attrNameLst>
                                          <p:attrName>ppt_y</p:attrName>
                                        </p:attrNameLst>
                                      </p:cBhvr>
                                      <p:tavLst>
                                        <p:tav tm="0">
                                          <p:val>
                                            <p:strVal val="#ppt_y"/>
                                          </p:val>
                                        </p:tav>
                                        <p:tav tm="100000">
                                          <p:val>
                                            <p:strVal val="#ppt_y"/>
                                          </p:val>
                                        </p:tav>
                                      </p:tavLst>
                                    </p:anim>
                                    <p:anim calcmode="lin" valueType="num">
                                      <p:cBhvr>
                                        <p:cTn id="64" dur="500" fill="hold"/>
                                        <p:tgtEl>
                                          <p:spTgt spid="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autoUpdateAnimBg="0"/>
      <p:bldP spid="26" grpId="0" animBg="1" autoUpdateAnimBg="0"/>
      <p:bldP spid="27" grpId="0" animBg="1" autoUpdateAnimBg="0"/>
      <p:bldP spid="28" grpId="0" animBg="1" autoUpdateAnimBg="0"/>
      <p:bldP spid="29" grpId="0" animBg="1" autoUpdateAnimBg="0"/>
      <p:bldP spid="30" grpId="0" animBg="1" autoUpdateAnimBg="0"/>
      <p:bldP spid="3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a:spLocks noChangeArrowheads="1"/>
          </p:cNvSpPr>
          <p:nvPr/>
        </p:nvSpPr>
        <p:spPr bwMode="auto">
          <a:xfrm>
            <a:off x="6580585" y="1096566"/>
            <a:ext cx="1991915" cy="1084659"/>
          </a:xfrm>
          <a:prstGeom prst="rect">
            <a:avLst/>
          </a:prstGeom>
          <a:solidFill>
            <a:srgbClr val="008487"/>
          </a:solidFill>
          <a:ln>
            <a:noFill/>
          </a:ln>
        </p:spPr>
        <p:txBody>
          <a:bodyPr lIns="68580" tIns="34290" rIns="68580" bIns="34290" anchor="ctr"/>
          <a:lstStyle/>
          <a:p>
            <a:pPr algn="ctr"/>
            <a:endParaRPr lang="zh-CN" altLang="zh-CN" sz="2800">
              <a:solidFill>
                <a:srgbClr val="FFFFFF"/>
              </a:solidFill>
              <a:ea typeface="微软雅黑" pitchFamily="34" charset="-122"/>
              <a:sym typeface="Arial" charset="0"/>
            </a:endParaRPr>
          </a:p>
        </p:txBody>
      </p:sp>
      <p:sp>
        <p:nvSpPr>
          <p:cNvPr id="4" name="矩形 4"/>
          <p:cNvSpPr>
            <a:spLocks noChangeArrowheads="1"/>
          </p:cNvSpPr>
          <p:nvPr/>
        </p:nvSpPr>
        <p:spPr bwMode="auto">
          <a:xfrm>
            <a:off x="6580585" y="2245519"/>
            <a:ext cx="1991915" cy="1083469"/>
          </a:xfrm>
          <a:prstGeom prst="rect">
            <a:avLst/>
          </a:prstGeom>
          <a:solidFill>
            <a:srgbClr val="D00000"/>
          </a:solidFill>
          <a:ln>
            <a:noFill/>
          </a:ln>
        </p:spPr>
        <p:txBody>
          <a:bodyPr lIns="68580" tIns="34290" rIns="68580" bIns="34290" anchor="ctr"/>
          <a:lstStyle/>
          <a:p>
            <a:pPr algn="ctr"/>
            <a:endParaRPr lang="zh-CN" altLang="zh-CN" sz="2800">
              <a:solidFill>
                <a:srgbClr val="FFFFFF"/>
              </a:solidFill>
              <a:ea typeface="微软雅黑" pitchFamily="34" charset="-122"/>
              <a:sym typeface="Arial" charset="0"/>
            </a:endParaRPr>
          </a:p>
        </p:txBody>
      </p:sp>
      <p:sp>
        <p:nvSpPr>
          <p:cNvPr id="5" name="矩形 6"/>
          <p:cNvSpPr>
            <a:spLocks noChangeArrowheads="1"/>
          </p:cNvSpPr>
          <p:nvPr/>
        </p:nvSpPr>
        <p:spPr bwMode="auto">
          <a:xfrm>
            <a:off x="6580585" y="3400425"/>
            <a:ext cx="1984772" cy="1083469"/>
          </a:xfrm>
          <a:prstGeom prst="rect">
            <a:avLst/>
          </a:prstGeom>
          <a:solidFill>
            <a:srgbClr val="0070C0"/>
          </a:solidFill>
          <a:ln>
            <a:noFill/>
          </a:ln>
        </p:spPr>
        <p:txBody>
          <a:bodyPr lIns="68580" tIns="34290" rIns="68580" bIns="34290" anchor="ctr"/>
          <a:lstStyle/>
          <a:p>
            <a:pPr algn="ctr"/>
            <a:endParaRPr lang="zh-CN" altLang="zh-CN" sz="2800">
              <a:solidFill>
                <a:srgbClr val="FFFFFF"/>
              </a:solidFill>
              <a:ea typeface="微软雅黑" pitchFamily="34" charset="-122"/>
              <a:sym typeface="Arial" charset="0"/>
            </a:endParaRPr>
          </a:p>
        </p:txBody>
      </p:sp>
      <p:sp>
        <p:nvSpPr>
          <p:cNvPr id="6" name="文本框 8"/>
          <p:cNvSpPr>
            <a:spLocks noChangeArrowheads="1"/>
          </p:cNvSpPr>
          <p:nvPr/>
        </p:nvSpPr>
        <p:spPr bwMode="auto">
          <a:xfrm>
            <a:off x="6769794" y="1419622"/>
            <a:ext cx="1546622" cy="438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p>
            <a:pPr algn="ctr"/>
            <a:r>
              <a:rPr lang="zh-CN" altLang="en-US" sz="1200" dirty="0">
                <a:solidFill>
                  <a:schemeClr val="bg1"/>
                </a:solidFill>
                <a:latin typeface="微软雅黑" pitchFamily="34" charset="-122"/>
                <a:ea typeface="微软雅黑" pitchFamily="34" charset="-122"/>
              </a:rPr>
              <a:t>单击此处添加文本</a:t>
            </a:r>
            <a:endParaRPr lang="en-US" altLang="zh-CN" sz="1200" dirty="0">
              <a:solidFill>
                <a:schemeClr val="bg1"/>
              </a:solidFill>
              <a:latin typeface="微软雅黑" pitchFamily="34" charset="-122"/>
              <a:ea typeface="微软雅黑" pitchFamily="34" charset="-122"/>
            </a:endParaRPr>
          </a:p>
          <a:p>
            <a:pPr algn="ctr"/>
            <a:r>
              <a:rPr lang="zh-CN" altLang="en-US" sz="1200" dirty="0">
                <a:solidFill>
                  <a:schemeClr val="bg1"/>
                </a:solidFill>
                <a:latin typeface="微软雅黑" pitchFamily="34" charset="-122"/>
                <a:ea typeface="微软雅黑" pitchFamily="34" charset="-122"/>
              </a:rPr>
              <a:t>单击此处添加文本</a:t>
            </a:r>
            <a:endParaRPr lang="en-US" altLang="zh-CN" sz="1200" dirty="0">
              <a:solidFill>
                <a:schemeClr val="bg1"/>
              </a:solidFill>
              <a:latin typeface="微软雅黑" pitchFamily="34" charset="-122"/>
              <a:ea typeface="微软雅黑" pitchFamily="34" charset="-122"/>
            </a:endParaRPr>
          </a:p>
        </p:txBody>
      </p:sp>
      <p:sp>
        <p:nvSpPr>
          <p:cNvPr id="7" name="文本框 8"/>
          <p:cNvSpPr>
            <a:spLocks noChangeArrowheads="1"/>
          </p:cNvSpPr>
          <p:nvPr/>
        </p:nvSpPr>
        <p:spPr bwMode="auto">
          <a:xfrm>
            <a:off x="6769794" y="3723878"/>
            <a:ext cx="1546622" cy="438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p>
            <a:pPr algn="ctr"/>
            <a:r>
              <a:rPr lang="zh-CN" altLang="en-US" sz="1200" dirty="0">
                <a:solidFill>
                  <a:schemeClr val="bg1"/>
                </a:solidFill>
                <a:latin typeface="微软雅黑" pitchFamily="34" charset="-122"/>
                <a:ea typeface="微软雅黑" pitchFamily="34" charset="-122"/>
              </a:rPr>
              <a:t>单击此处添加文本</a:t>
            </a:r>
            <a:endParaRPr lang="en-US" altLang="zh-CN" sz="1200" dirty="0">
              <a:solidFill>
                <a:schemeClr val="bg1"/>
              </a:solidFill>
              <a:latin typeface="微软雅黑" pitchFamily="34" charset="-122"/>
              <a:ea typeface="微软雅黑" pitchFamily="34" charset="-122"/>
            </a:endParaRPr>
          </a:p>
          <a:p>
            <a:pPr algn="ctr"/>
            <a:r>
              <a:rPr lang="zh-CN" altLang="en-US" sz="1200" dirty="0">
                <a:solidFill>
                  <a:schemeClr val="bg1"/>
                </a:solidFill>
                <a:latin typeface="微软雅黑" pitchFamily="34" charset="-122"/>
                <a:ea typeface="微软雅黑" pitchFamily="34" charset="-122"/>
              </a:rPr>
              <a:t>单击此处添加文本</a:t>
            </a:r>
            <a:endParaRPr lang="en-US" altLang="zh-CN" sz="1200" dirty="0">
              <a:solidFill>
                <a:schemeClr val="bg1"/>
              </a:solidFill>
              <a:latin typeface="微软雅黑" pitchFamily="34" charset="-122"/>
              <a:ea typeface="微软雅黑" pitchFamily="34" charset="-122"/>
            </a:endParaRPr>
          </a:p>
        </p:txBody>
      </p:sp>
      <p:sp>
        <p:nvSpPr>
          <p:cNvPr id="8" name="文本框 8"/>
          <p:cNvSpPr>
            <a:spLocks noChangeArrowheads="1"/>
          </p:cNvSpPr>
          <p:nvPr/>
        </p:nvSpPr>
        <p:spPr bwMode="auto">
          <a:xfrm>
            <a:off x="6769794" y="2571750"/>
            <a:ext cx="1546622" cy="438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p>
            <a:pPr algn="ctr"/>
            <a:r>
              <a:rPr lang="zh-CN" altLang="en-US" sz="1200" dirty="0">
                <a:solidFill>
                  <a:schemeClr val="bg1"/>
                </a:solidFill>
                <a:latin typeface="微软雅黑" pitchFamily="34" charset="-122"/>
                <a:ea typeface="微软雅黑" pitchFamily="34" charset="-122"/>
              </a:rPr>
              <a:t>单击此处添加文本</a:t>
            </a:r>
            <a:endParaRPr lang="en-US" altLang="zh-CN" sz="1200" dirty="0">
              <a:solidFill>
                <a:schemeClr val="bg1"/>
              </a:solidFill>
              <a:latin typeface="微软雅黑" pitchFamily="34" charset="-122"/>
              <a:ea typeface="微软雅黑" pitchFamily="34" charset="-122"/>
            </a:endParaRPr>
          </a:p>
          <a:p>
            <a:pPr algn="ctr"/>
            <a:r>
              <a:rPr lang="zh-CN" altLang="en-US" sz="1200" dirty="0">
                <a:solidFill>
                  <a:schemeClr val="bg1"/>
                </a:solidFill>
                <a:latin typeface="微软雅黑" pitchFamily="34" charset="-122"/>
                <a:ea typeface="微软雅黑" pitchFamily="34" charset="-122"/>
              </a:rPr>
              <a:t>单击此处添加</a:t>
            </a:r>
            <a:r>
              <a:rPr lang="zh-CN" altLang="en-US" sz="1200" dirty="0" smtClean="0">
                <a:solidFill>
                  <a:schemeClr val="bg1"/>
                </a:solidFill>
                <a:latin typeface="微软雅黑" pitchFamily="34" charset="-122"/>
                <a:ea typeface="微软雅黑" pitchFamily="34" charset="-122"/>
              </a:rPr>
              <a:t>文本</a:t>
            </a:r>
            <a:endParaRPr lang="en-US" altLang="zh-CN" sz="1200" dirty="0">
              <a:solidFill>
                <a:schemeClr val="bg1"/>
              </a:solidFill>
              <a:latin typeface="微软雅黑" pitchFamily="34" charset="-122"/>
              <a:ea typeface="微软雅黑" pitchFamily="34" charset="-122"/>
            </a:endParaRPr>
          </a:p>
        </p:txBody>
      </p:sp>
      <p:grpSp>
        <p:nvGrpSpPr>
          <p:cNvPr id="12" name="Group 11"/>
          <p:cNvGrpSpPr>
            <a:grpSpLocks/>
          </p:cNvGrpSpPr>
          <p:nvPr/>
        </p:nvGrpSpPr>
        <p:grpSpPr bwMode="auto">
          <a:xfrm>
            <a:off x="850107" y="1244204"/>
            <a:ext cx="1088231" cy="3239690"/>
            <a:chOff x="0" y="0"/>
            <a:chExt cx="298450" cy="889000"/>
          </a:xfrm>
        </p:grpSpPr>
        <p:sp>
          <p:nvSpPr>
            <p:cNvPr id="13" name="Freeform 6"/>
            <p:cNvSpPr>
              <a:spLocks noChangeArrowheads="1"/>
            </p:cNvSpPr>
            <p:nvPr/>
          </p:nvSpPr>
          <p:spPr bwMode="auto">
            <a:xfrm>
              <a:off x="0" y="0"/>
              <a:ext cx="298450" cy="889000"/>
            </a:xfrm>
            <a:custGeom>
              <a:avLst/>
              <a:gdLst>
                <a:gd name="T0" fmla="*/ 168275 w 188"/>
                <a:gd name="T1" fmla="*/ 0 h 560"/>
                <a:gd name="T2" fmla="*/ 136525 w 188"/>
                <a:gd name="T3" fmla="*/ 19050 h 560"/>
                <a:gd name="T4" fmla="*/ 130175 w 188"/>
                <a:gd name="T5" fmla="*/ 53975 h 560"/>
                <a:gd name="T6" fmla="*/ 123825 w 188"/>
                <a:gd name="T7" fmla="*/ 60325 h 560"/>
                <a:gd name="T8" fmla="*/ 123825 w 188"/>
                <a:gd name="T9" fmla="*/ 76200 h 560"/>
                <a:gd name="T10" fmla="*/ 136525 w 188"/>
                <a:gd name="T11" fmla="*/ 88900 h 560"/>
                <a:gd name="T12" fmla="*/ 127000 w 188"/>
                <a:gd name="T13" fmla="*/ 120650 h 560"/>
                <a:gd name="T14" fmla="*/ 69850 w 188"/>
                <a:gd name="T15" fmla="*/ 142875 h 560"/>
                <a:gd name="T16" fmla="*/ 41275 w 188"/>
                <a:gd name="T17" fmla="*/ 149225 h 560"/>
                <a:gd name="T18" fmla="*/ 12700 w 188"/>
                <a:gd name="T19" fmla="*/ 250825 h 560"/>
                <a:gd name="T20" fmla="*/ 3175 w 188"/>
                <a:gd name="T21" fmla="*/ 279400 h 560"/>
                <a:gd name="T22" fmla="*/ 0 w 188"/>
                <a:gd name="T23" fmla="*/ 317500 h 560"/>
                <a:gd name="T24" fmla="*/ 22225 w 188"/>
                <a:gd name="T25" fmla="*/ 352425 h 560"/>
                <a:gd name="T26" fmla="*/ 38100 w 188"/>
                <a:gd name="T27" fmla="*/ 387350 h 560"/>
                <a:gd name="T28" fmla="*/ 38100 w 188"/>
                <a:gd name="T29" fmla="*/ 482600 h 560"/>
                <a:gd name="T30" fmla="*/ 47625 w 188"/>
                <a:gd name="T31" fmla="*/ 492125 h 560"/>
                <a:gd name="T32" fmla="*/ 63500 w 188"/>
                <a:gd name="T33" fmla="*/ 650875 h 560"/>
                <a:gd name="T34" fmla="*/ 73025 w 188"/>
                <a:gd name="T35" fmla="*/ 781050 h 560"/>
                <a:gd name="T36" fmla="*/ 63500 w 188"/>
                <a:gd name="T37" fmla="*/ 819150 h 560"/>
                <a:gd name="T38" fmla="*/ 66675 w 188"/>
                <a:gd name="T39" fmla="*/ 831850 h 560"/>
                <a:gd name="T40" fmla="*/ 57150 w 188"/>
                <a:gd name="T41" fmla="*/ 863600 h 560"/>
                <a:gd name="T42" fmla="*/ 60325 w 188"/>
                <a:gd name="T43" fmla="*/ 885825 h 560"/>
                <a:gd name="T44" fmla="*/ 82550 w 188"/>
                <a:gd name="T45" fmla="*/ 885825 h 560"/>
                <a:gd name="T46" fmla="*/ 98425 w 188"/>
                <a:gd name="T47" fmla="*/ 869950 h 560"/>
                <a:gd name="T48" fmla="*/ 101600 w 188"/>
                <a:gd name="T49" fmla="*/ 838200 h 560"/>
                <a:gd name="T50" fmla="*/ 123825 w 188"/>
                <a:gd name="T51" fmla="*/ 819150 h 560"/>
                <a:gd name="T52" fmla="*/ 117475 w 188"/>
                <a:gd name="T53" fmla="*/ 781050 h 560"/>
                <a:gd name="T54" fmla="*/ 120650 w 188"/>
                <a:gd name="T55" fmla="*/ 733425 h 560"/>
                <a:gd name="T56" fmla="*/ 127000 w 188"/>
                <a:gd name="T57" fmla="*/ 673100 h 560"/>
                <a:gd name="T58" fmla="*/ 152400 w 188"/>
                <a:gd name="T59" fmla="*/ 501650 h 560"/>
                <a:gd name="T60" fmla="*/ 155575 w 188"/>
                <a:gd name="T61" fmla="*/ 492125 h 560"/>
                <a:gd name="T62" fmla="*/ 155575 w 188"/>
                <a:gd name="T63" fmla="*/ 517525 h 560"/>
                <a:gd name="T64" fmla="*/ 168275 w 188"/>
                <a:gd name="T65" fmla="*/ 638175 h 560"/>
                <a:gd name="T66" fmla="*/ 171450 w 188"/>
                <a:gd name="T67" fmla="*/ 698500 h 560"/>
                <a:gd name="T68" fmla="*/ 174625 w 188"/>
                <a:gd name="T69" fmla="*/ 790575 h 560"/>
                <a:gd name="T70" fmla="*/ 180975 w 188"/>
                <a:gd name="T71" fmla="*/ 835025 h 560"/>
                <a:gd name="T72" fmla="*/ 184150 w 188"/>
                <a:gd name="T73" fmla="*/ 847725 h 560"/>
                <a:gd name="T74" fmla="*/ 196850 w 188"/>
                <a:gd name="T75" fmla="*/ 857250 h 560"/>
                <a:gd name="T76" fmla="*/ 200025 w 188"/>
                <a:gd name="T77" fmla="*/ 873125 h 560"/>
                <a:gd name="T78" fmla="*/ 219075 w 188"/>
                <a:gd name="T79" fmla="*/ 882650 h 560"/>
                <a:gd name="T80" fmla="*/ 241300 w 188"/>
                <a:gd name="T81" fmla="*/ 879475 h 560"/>
                <a:gd name="T82" fmla="*/ 234950 w 188"/>
                <a:gd name="T83" fmla="*/ 847725 h 560"/>
                <a:gd name="T84" fmla="*/ 238125 w 188"/>
                <a:gd name="T85" fmla="*/ 803275 h 560"/>
                <a:gd name="T86" fmla="*/ 225425 w 188"/>
                <a:gd name="T87" fmla="*/ 768350 h 560"/>
                <a:gd name="T88" fmla="*/ 231775 w 188"/>
                <a:gd name="T89" fmla="*/ 650875 h 560"/>
                <a:gd name="T90" fmla="*/ 241300 w 188"/>
                <a:gd name="T91" fmla="*/ 523875 h 560"/>
                <a:gd name="T92" fmla="*/ 247650 w 188"/>
                <a:gd name="T93" fmla="*/ 406400 h 560"/>
                <a:gd name="T94" fmla="*/ 260350 w 188"/>
                <a:gd name="T95" fmla="*/ 387350 h 560"/>
                <a:gd name="T96" fmla="*/ 292100 w 188"/>
                <a:gd name="T97" fmla="*/ 349250 h 560"/>
                <a:gd name="T98" fmla="*/ 298450 w 188"/>
                <a:gd name="T99" fmla="*/ 314325 h 560"/>
                <a:gd name="T100" fmla="*/ 285750 w 188"/>
                <a:gd name="T101" fmla="*/ 263525 h 560"/>
                <a:gd name="T102" fmla="*/ 276225 w 188"/>
                <a:gd name="T103" fmla="*/ 212725 h 560"/>
                <a:gd name="T104" fmla="*/ 266700 w 188"/>
                <a:gd name="T105" fmla="*/ 168275 h 560"/>
                <a:gd name="T106" fmla="*/ 225425 w 188"/>
                <a:gd name="T107" fmla="*/ 149225 h 560"/>
                <a:gd name="T108" fmla="*/ 200025 w 188"/>
                <a:gd name="T109" fmla="*/ 139700 h 560"/>
                <a:gd name="T110" fmla="*/ 193675 w 188"/>
                <a:gd name="T111" fmla="*/ 117475 h 560"/>
                <a:gd name="T112" fmla="*/ 206375 w 188"/>
                <a:gd name="T113" fmla="*/ 92075 h 560"/>
                <a:gd name="T114" fmla="*/ 212725 w 188"/>
                <a:gd name="T115" fmla="*/ 92075 h 560"/>
                <a:gd name="T116" fmla="*/ 215900 w 188"/>
                <a:gd name="T117" fmla="*/ 63500 h 560"/>
                <a:gd name="T118" fmla="*/ 212725 w 188"/>
                <a:gd name="T119" fmla="*/ 31750 h 560"/>
                <a:gd name="T120" fmla="*/ 196850 w 188"/>
                <a:gd name="T121" fmla="*/ 6350 h 5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8"/>
                <a:gd name="T184" fmla="*/ 0 h 560"/>
                <a:gd name="T185" fmla="*/ 188 w 188"/>
                <a:gd name="T186" fmla="*/ 560 h 5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8" h="560">
                  <a:moveTo>
                    <a:pt x="124" y="4"/>
                  </a:moveTo>
                  <a:lnTo>
                    <a:pt x="124" y="4"/>
                  </a:lnTo>
                  <a:lnTo>
                    <a:pt x="114" y="0"/>
                  </a:lnTo>
                  <a:lnTo>
                    <a:pt x="106" y="0"/>
                  </a:lnTo>
                  <a:lnTo>
                    <a:pt x="100" y="0"/>
                  </a:lnTo>
                  <a:lnTo>
                    <a:pt x="96" y="2"/>
                  </a:lnTo>
                  <a:lnTo>
                    <a:pt x="86" y="12"/>
                  </a:lnTo>
                  <a:lnTo>
                    <a:pt x="82" y="20"/>
                  </a:lnTo>
                  <a:lnTo>
                    <a:pt x="82" y="34"/>
                  </a:lnTo>
                  <a:lnTo>
                    <a:pt x="80" y="34"/>
                  </a:lnTo>
                  <a:lnTo>
                    <a:pt x="78" y="34"/>
                  </a:lnTo>
                  <a:lnTo>
                    <a:pt x="78" y="38"/>
                  </a:lnTo>
                  <a:lnTo>
                    <a:pt x="78" y="40"/>
                  </a:lnTo>
                  <a:lnTo>
                    <a:pt x="78" y="48"/>
                  </a:lnTo>
                  <a:lnTo>
                    <a:pt x="80" y="52"/>
                  </a:lnTo>
                  <a:lnTo>
                    <a:pt x="82" y="54"/>
                  </a:lnTo>
                  <a:lnTo>
                    <a:pt x="86" y="56"/>
                  </a:lnTo>
                  <a:lnTo>
                    <a:pt x="86" y="70"/>
                  </a:lnTo>
                  <a:lnTo>
                    <a:pt x="84" y="72"/>
                  </a:lnTo>
                  <a:lnTo>
                    <a:pt x="80" y="76"/>
                  </a:lnTo>
                  <a:lnTo>
                    <a:pt x="72" y="80"/>
                  </a:lnTo>
                  <a:lnTo>
                    <a:pt x="60" y="84"/>
                  </a:lnTo>
                  <a:lnTo>
                    <a:pt x="44" y="90"/>
                  </a:lnTo>
                  <a:lnTo>
                    <a:pt x="36" y="90"/>
                  </a:lnTo>
                  <a:lnTo>
                    <a:pt x="26" y="94"/>
                  </a:lnTo>
                  <a:lnTo>
                    <a:pt x="18" y="112"/>
                  </a:lnTo>
                  <a:lnTo>
                    <a:pt x="8" y="144"/>
                  </a:lnTo>
                  <a:lnTo>
                    <a:pt x="8" y="158"/>
                  </a:lnTo>
                  <a:lnTo>
                    <a:pt x="6" y="166"/>
                  </a:lnTo>
                  <a:lnTo>
                    <a:pt x="4" y="172"/>
                  </a:lnTo>
                  <a:lnTo>
                    <a:pt x="2" y="176"/>
                  </a:lnTo>
                  <a:lnTo>
                    <a:pt x="2" y="180"/>
                  </a:lnTo>
                  <a:lnTo>
                    <a:pt x="2" y="188"/>
                  </a:lnTo>
                  <a:lnTo>
                    <a:pt x="0" y="200"/>
                  </a:lnTo>
                  <a:lnTo>
                    <a:pt x="2" y="212"/>
                  </a:lnTo>
                  <a:lnTo>
                    <a:pt x="6" y="218"/>
                  </a:lnTo>
                  <a:lnTo>
                    <a:pt x="14" y="222"/>
                  </a:lnTo>
                  <a:lnTo>
                    <a:pt x="24" y="228"/>
                  </a:lnTo>
                  <a:lnTo>
                    <a:pt x="24" y="244"/>
                  </a:lnTo>
                  <a:lnTo>
                    <a:pt x="24" y="260"/>
                  </a:lnTo>
                  <a:lnTo>
                    <a:pt x="24" y="282"/>
                  </a:lnTo>
                  <a:lnTo>
                    <a:pt x="24" y="304"/>
                  </a:lnTo>
                  <a:lnTo>
                    <a:pt x="28" y="306"/>
                  </a:lnTo>
                  <a:lnTo>
                    <a:pt x="30" y="310"/>
                  </a:lnTo>
                  <a:lnTo>
                    <a:pt x="36" y="344"/>
                  </a:lnTo>
                  <a:lnTo>
                    <a:pt x="40" y="378"/>
                  </a:lnTo>
                  <a:lnTo>
                    <a:pt x="40" y="410"/>
                  </a:lnTo>
                  <a:lnTo>
                    <a:pt x="40" y="442"/>
                  </a:lnTo>
                  <a:lnTo>
                    <a:pt x="40" y="462"/>
                  </a:lnTo>
                  <a:lnTo>
                    <a:pt x="46" y="492"/>
                  </a:lnTo>
                  <a:lnTo>
                    <a:pt x="42" y="502"/>
                  </a:lnTo>
                  <a:lnTo>
                    <a:pt x="40" y="510"/>
                  </a:lnTo>
                  <a:lnTo>
                    <a:pt x="40" y="516"/>
                  </a:lnTo>
                  <a:lnTo>
                    <a:pt x="42" y="522"/>
                  </a:lnTo>
                  <a:lnTo>
                    <a:pt x="42" y="524"/>
                  </a:lnTo>
                  <a:lnTo>
                    <a:pt x="42" y="532"/>
                  </a:lnTo>
                  <a:lnTo>
                    <a:pt x="38" y="538"/>
                  </a:lnTo>
                  <a:lnTo>
                    <a:pt x="36" y="544"/>
                  </a:lnTo>
                  <a:lnTo>
                    <a:pt x="34" y="548"/>
                  </a:lnTo>
                  <a:lnTo>
                    <a:pt x="34" y="552"/>
                  </a:lnTo>
                  <a:lnTo>
                    <a:pt x="38" y="558"/>
                  </a:lnTo>
                  <a:lnTo>
                    <a:pt x="40" y="560"/>
                  </a:lnTo>
                  <a:lnTo>
                    <a:pt x="44" y="560"/>
                  </a:lnTo>
                  <a:lnTo>
                    <a:pt x="52" y="558"/>
                  </a:lnTo>
                  <a:lnTo>
                    <a:pt x="58" y="556"/>
                  </a:lnTo>
                  <a:lnTo>
                    <a:pt x="60" y="552"/>
                  </a:lnTo>
                  <a:lnTo>
                    <a:pt x="62" y="548"/>
                  </a:lnTo>
                  <a:lnTo>
                    <a:pt x="62" y="542"/>
                  </a:lnTo>
                  <a:lnTo>
                    <a:pt x="64" y="528"/>
                  </a:lnTo>
                  <a:lnTo>
                    <a:pt x="66" y="528"/>
                  </a:lnTo>
                  <a:lnTo>
                    <a:pt x="70" y="526"/>
                  </a:lnTo>
                  <a:lnTo>
                    <a:pt x="78" y="516"/>
                  </a:lnTo>
                  <a:lnTo>
                    <a:pt x="78" y="510"/>
                  </a:lnTo>
                  <a:lnTo>
                    <a:pt x="76" y="504"/>
                  </a:lnTo>
                  <a:lnTo>
                    <a:pt x="74" y="492"/>
                  </a:lnTo>
                  <a:lnTo>
                    <a:pt x="74" y="480"/>
                  </a:lnTo>
                  <a:lnTo>
                    <a:pt x="74" y="470"/>
                  </a:lnTo>
                  <a:lnTo>
                    <a:pt x="76" y="462"/>
                  </a:lnTo>
                  <a:lnTo>
                    <a:pt x="78" y="450"/>
                  </a:lnTo>
                  <a:lnTo>
                    <a:pt x="78" y="438"/>
                  </a:lnTo>
                  <a:lnTo>
                    <a:pt x="80" y="424"/>
                  </a:lnTo>
                  <a:lnTo>
                    <a:pt x="86" y="386"/>
                  </a:lnTo>
                  <a:lnTo>
                    <a:pt x="92" y="354"/>
                  </a:lnTo>
                  <a:lnTo>
                    <a:pt x="96" y="316"/>
                  </a:lnTo>
                  <a:lnTo>
                    <a:pt x="96" y="312"/>
                  </a:lnTo>
                  <a:lnTo>
                    <a:pt x="96" y="310"/>
                  </a:lnTo>
                  <a:lnTo>
                    <a:pt x="98" y="310"/>
                  </a:lnTo>
                  <a:lnTo>
                    <a:pt x="100" y="314"/>
                  </a:lnTo>
                  <a:lnTo>
                    <a:pt x="100" y="318"/>
                  </a:lnTo>
                  <a:lnTo>
                    <a:pt x="98" y="326"/>
                  </a:lnTo>
                  <a:lnTo>
                    <a:pt x="100" y="366"/>
                  </a:lnTo>
                  <a:lnTo>
                    <a:pt x="106" y="402"/>
                  </a:lnTo>
                  <a:lnTo>
                    <a:pt x="106" y="422"/>
                  </a:lnTo>
                  <a:lnTo>
                    <a:pt x="108" y="440"/>
                  </a:lnTo>
                  <a:lnTo>
                    <a:pt x="110" y="478"/>
                  </a:lnTo>
                  <a:lnTo>
                    <a:pt x="110" y="498"/>
                  </a:lnTo>
                  <a:lnTo>
                    <a:pt x="108" y="508"/>
                  </a:lnTo>
                  <a:lnTo>
                    <a:pt x="114" y="526"/>
                  </a:lnTo>
                  <a:lnTo>
                    <a:pt x="116" y="530"/>
                  </a:lnTo>
                  <a:lnTo>
                    <a:pt x="116" y="534"/>
                  </a:lnTo>
                  <a:lnTo>
                    <a:pt x="118" y="538"/>
                  </a:lnTo>
                  <a:lnTo>
                    <a:pt x="122" y="540"/>
                  </a:lnTo>
                  <a:lnTo>
                    <a:pt x="124" y="540"/>
                  </a:lnTo>
                  <a:lnTo>
                    <a:pt x="124" y="542"/>
                  </a:lnTo>
                  <a:lnTo>
                    <a:pt x="124" y="546"/>
                  </a:lnTo>
                  <a:lnTo>
                    <a:pt x="126" y="550"/>
                  </a:lnTo>
                  <a:lnTo>
                    <a:pt x="128" y="552"/>
                  </a:lnTo>
                  <a:lnTo>
                    <a:pt x="132" y="554"/>
                  </a:lnTo>
                  <a:lnTo>
                    <a:pt x="138" y="556"/>
                  </a:lnTo>
                  <a:lnTo>
                    <a:pt x="146" y="556"/>
                  </a:lnTo>
                  <a:lnTo>
                    <a:pt x="150" y="556"/>
                  </a:lnTo>
                  <a:lnTo>
                    <a:pt x="152" y="554"/>
                  </a:lnTo>
                  <a:lnTo>
                    <a:pt x="156" y="548"/>
                  </a:lnTo>
                  <a:lnTo>
                    <a:pt x="152" y="542"/>
                  </a:lnTo>
                  <a:lnTo>
                    <a:pt x="148" y="534"/>
                  </a:lnTo>
                  <a:lnTo>
                    <a:pt x="146" y="522"/>
                  </a:lnTo>
                  <a:lnTo>
                    <a:pt x="150" y="506"/>
                  </a:lnTo>
                  <a:lnTo>
                    <a:pt x="146" y="496"/>
                  </a:lnTo>
                  <a:lnTo>
                    <a:pt x="142" y="484"/>
                  </a:lnTo>
                  <a:lnTo>
                    <a:pt x="144" y="454"/>
                  </a:lnTo>
                  <a:lnTo>
                    <a:pt x="150" y="422"/>
                  </a:lnTo>
                  <a:lnTo>
                    <a:pt x="146" y="410"/>
                  </a:lnTo>
                  <a:lnTo>
                    <a:pt x="142" y="396"/>
                  </a:lnTo>
                  <a:lnTo>
                    <a:pt x="144" y="372"/>
                  </a:lnTo>
                  <a:lnTo>
                    <a:pt x="152" y="330"/>
                  </a:lnTo>
                  <a:lnTo>
                    <a:pt x="156" y="288"/>
                  </a:lnTo>
                  <a:lnTo>
                    <a:pt x="156" y="256"/>
                  </a:lnTo>
                  <a:lnTo>
                    <a:pt x="158" y="252"/>
                  </a:lnTo>
                  <a:lnTo>
                    <a:pt x="164" y="244"/>
                  </a:lnTo>
                  <a:lnTo>
                    <a:pt x="174" y="232"/>
                  </a:lnTo>
                  <a:lnTo>
                    <a:pt x="182" y="222"/>
                  </a:lnTo>
                  <a:lnTo>
                    <a:pt x="184" y="220"/>
                  </a:lnTo>
                  <a:lnTo>
                    <a:pt x="184" y="218"/>
                  </a:lnTo>
                  <a:lnTo>
                    <a:pt x="186" y="206"/>
                  </a:lnTo>
                  <a:lnTo>
                    <a:pt x="188" y="198"/>
                  </a:lnTo>
                  <a:lnTo>
                    <a:pt x="188" y="192"/>
                  </a:lnTo>
                  <a:lnTo>
                    <a:pt x="180" y="166"/>
                  </a:lnTo>
                  <a:lnTo>
                    <a:pt x="176" y="148"/>
                  </a:lnTo>
                  <a:lnTo>
                    <a:pt x="174" y="134"/>
                  </a:lnTo>
                  <a:lnTo>
                    <a:pt x="172" y="120"/>
                  </a:lnTo>
                  <a:lnTo>
                    <a:pt x="170" y="110"/>
                  </a:lnTo>
                  <a:lnTo>
                    <a:pt x="168" y="106"/>
                  </a:lnTo>
                  <a:lnTo>
                    <a:pt x="160" y="102"/>
                  </a:lnTo>
                  <a:lnTo>
                    <a:pt x="152" y="98"/>
                  </a:lnTo>
                  <a:lnTo>
                    <a:pt x="142" y="94"/>
                  </a:lnTo>
                  <a:lnTo>
                    <a:pt x="134" y="92"/>
                  </a:lnTo>
                  <a:lnTo>
                    <a:pt x="128" y="90"/>
                  </a:lnTo>
                  <a:lnTo>
                    <a:pt x="126" y="88"/>
                  </a:lnTo>
                  <a:lnTo>
                    <a:pt x="124" y="86"/>
                  </a:lnTo>
                  <a:lnTo>
                    <a:pt x="122" y="74"/>
                  </a:lnTo>
                  <a:lnTo>
                    <a:pt x="126" y="68"/>
                  </a:lnTo>
                  <a:lnTo>
                    <a:pt x="130" y="60"/>
                  </a:lnTo>
                  <a:lnTo>
                    <a:pt x="130" y="58"/>
                  </a:lnTo>
                  <a:lnTo>
                    <a:pt x="132" y="58"/>
                  </a:lnTo>
                  <a:lnTo>
                    <a:pt x="134" y="58"/>
                  </a:lnTo>
                  <a:lnTo>
                    <a:pt x="134" y="50"/>
                  </a:lnTo>
                  <a:lnTo>
                    <a:pt x="136" y="40"/>
                  </a:lnTo>
                  <a:lnTo>
                    <a:pt x="136" y="38"/>
                  </a:lnTo>
                  <a:lnTo>
                    <a:pt x="134" y="38"/>
                  </a:lnTo>
                  <a:lnTo>
                    <a:pt x="134" y="20"/>
                  </a:lnTo>
                  <a:lnTo>
                    <a:pt x="132" y="16"/>
                  </a:lnTo>
                  <a:lnTo>
                    <a:pt x="130" y="10"/>
                  </a:lnTo>
                  <a:lnTo>
                    <a:pt x="124" y="4"/>
                  </a:lnTo>
                  <a:close/>
                </a:path>
              </a:pathLst>
            </a:custGeom>
            <a:solidFill>
              <a:srgbClr val="231F20"/>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800"/>
            </a:p>
          </p:txBody>
        </p:sp>
        <p:sp>
          <p:nvSpPr>
            <p:cNvPr id="14" name="Freeform 7"/>
            <p:cNvSpPr>
              <a:spLocks noChangeArrowheads="1"/>
            </p:cNvSpPr>
            <p:nvPr/>
          </p:nvSpPr>
          <p:spPr bwMode="auto">
            <a:xfrm>
              <a:off x="130175" y="117475"/>
              <a:ext cx="73025" cy="257175"/>
            </a:xfrm>
            <a:custGeom>
              <a:avLst/>
              <a:gdLst>
                <a:gd name="T0" fmla="*/ 6350 w 46"/>
                <a:gd name="T1" fmla="*/ 0 h 162"/>
                <a:gd name="T2" fmla="*/ 6350 w 46"/>
                <a:gd name="T3" fmla="*/ 0 h 162"/>
                <a:gd name="T4" fmla="*/ 6350 w 46"/>
                <a:gd name="T5" fmla="*/ 0 h 162"/>
                <a:gd name="T6" fmla="*/ 9525 w 46"/>
                <a:gd name="T7" fmla="*/ 12700 h 162"/>
                <a:gd name="T8" fmla="*/ 9525 w 46"/>
                <a:gd name="T9" fmla="*/ 12700 h 162"/>
                <a:gd name="T10" fmla="*/ 28575 w 46"/>
                <a:gd name="T11" fmla="*/ 31750 h 162"/>
                <a:gd name="T12" fmla="*/ 41275 w 46"/>
                <a:gd name="T13" fmla="*/ 41275 h 162"/>
                <a:gd name="T14" fmla="*/ 41275 w 46"/>
                <a:gd name="T15" fmla="*/ 41275 h 162"/>
                <a:gd name="T16" fmla="*/ 47625 w 46"/>
                <a:gd name="T17" fmla="*/ 34925 h 162"/>
                <a:gd name="T18" fmla="*/ 53975 w 46"/>
                <a:gd name="T19" fmla="*/ 28575 h 162"/>
                <a:gd name="T20" fmla="*/ 53975 w 46"/>
                <a:gd name="T21" fmla="*/ 28575 h 162"/>
                <a:gd name="T22" fmla="*/ 63500 w 46"/>
                <a:gd name="T23" fmla="*/ 9525 h 162"/>
                <a:gd name="T24" fmla="*/ 63500 w 46"/>
                <a:gd name="T25" fmla="*/ 9525 h 162"/>
                <a:gd name="T26" fmla="*/ 63500 w 46"/>
                <a:gd name="T27" fmla="*/ 6350 h 162"/>
                <a:gd name="T28" fmla="*/ 63500 w 46"/>
                <a:gd name="T29" fmla="*/ 6350 h 162"/>
                <a:gd name="T30" fmla="*/ 66675 w 46"/>
                <a:gd name="T31" fmla="*/ 22225 h 162"/>
                <a:gd name="T32" fmla="*/ 66675 w 46"/>
                <a:gd name="T33" fmla="*/ 22225 h 162"/>
                <a:gd name="T34" fmla="*/ 66675 w 46"/>
                <a:gd name="T35" fmla="*/ 25400 h 162"/>
                <a:gd name="T36" fmla="*/ 69850 w 46"/>
                <a:gd name="T37" fmla="*/ 34925 h 162"/>
                <a:gd name="T38" fmla="*/ 69850 w 46"/>
                <a:gd name="T39" fmla="*/ 34925 h 162"/>
                <a:gd name="T40" fmla="*/ 69850 w 46"/>
                <a:gd name="T41" fmla="*/ 66675 h 162"/>
                <a:gd name="T42" fmla="*/ 69850 w 46"/>
                <a:gd name="T43" fmla="*/ 66675 h 162"/>
                <a:gd name="T44" fmla="*/ 73025 w 46"/>
                <a:gd name="T45" fmla="*/ 107950 h 162"/>
                <a:gd name="T46" fmla="*/ 73025 w 46"/>
                <a:gd name="T47" fmla="*/ 155575 h 162"/>
                <a:gd name="T48" fmla="*/ 73025 w 46"/>
                <a:gd name="T49" fmla="*/ 209550 h 162"/>
                <a:gd name="T50" fmla="*/ 69850 w 46"/>
                <a:gd name="T51" fmla="*/ 244475 h 162"/>
                <a:gd name="T52" fmla="*/ 60325 w 46"/>
                <a:gd name="T53" fmla="*/ 257175 h 162"/>
                <a:gd name="T54" fmla="*/ 60325 w 46"/>
                <a:gd name="T55" fmla="*/ 257175 h 162"/>
                <a:gd name="T56" fmla="*/ 50800 w 46"/>
                <a:gd name="T57" fmla="*/ 244475 h 162"/>
                <a:gd name="T58" fmla="*/ 50800 w 46"/>
                <a:gd name="T59" fmla="*/ 244475 h 162"/>
                <a:gd name="T60" fmla="*/ 47625 w 46"/>
                <a:gd name="T61" fmla="*/ 241300 h 162"/>
                <a:gd name="T62" fmla="*/ 41275 w 46"/>
                <a:gd name="T63" fmla="*/ 238125 h 162"/>
                <a:gd name="T64" fmla="*/ 41275 w 46"/>
                <a:gd name="T65" fmla="*/ 238125 h 162"/>
                <a:gd name="T66" fmla="*/ 34925 w 46"/>
                <a:gd name="T67" fmla="*/ 234950 h 162"/>
                <a:gd name="T68" fmla="*/ 28575 w 46"/>
                <a:gd name="T69" fmla="*/ 231775 h 162"/>
                <a:gd name="T70" fmla="*/ 22225 w 46"/>
                <a:gd name="T71" fmla="*/ 174625 h 162"/>
                <a:gd name="T72" fmla="*/ 12700 w 46"/>
                <a:gd name="T73" fmla="*/ 111125 h 162"/>
                <a:gd name="T74" fmla="*/ 6350 w 46"/>
                <a:gd name="T75" fmla="*/ 60325 h 162"/>
                <a:gd name="T76" fmla="*/ 0 w 46"/>
                <a:gd name="T77" fmla="*/ 22225 h 162"/>
                <a:gd name="T78" fmla="*/ 0 w 46"/>
                <a:gd name="T79" fmla="*/ 3175 h 162"/>
                <a:gd name="T80" fmla="*/ 6350 w 46"/>
                <a:gd name="T81" fmla="*/ 0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
                <a:gd name="T124" fmla="*/ 0 h 162"/>
                <a:gd name="T125" fmla="*/ 46 w 46"/>
                <a:gd name="T126" fmla="*/ 162 h 1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 h="162">
                  <a:moveTo>
                    <a:pt x="4" y="0"/>
                  </a:moveTo>
                  <a:lnTo>
                    <a:pt x="4" y="0"/>
                  </a:lnTo>
                  <a:lnTo>
                    <a:pt x="6" y="8"/>
                  </a:lnTo>
                  <a:lnTo>
                    <a:pt x="18" y="20"/>
                  </a:lnTo>
                  <a:lnTo>
                    <a:pt x="26" y="26"/>
                  </a:lnTo>
                  <a:lnTo>
                    <a:pt x="30" y="22"/>
                  </a:lnTo>
                  <a:lnTo>
                    <a:pt x="34" y="18"/>
                  </a:lnTo>
                  <a:lnTo>
                    <a:pt x="40" y="6"/>
                  </a:lnTo>
                  <a:lnTo>
                    <a:pt x="40" y="4"/>
                  </a:lnTo>
                  <a:lnTo>
                    <a:pt x="42" y="14"/>
                  </a:lnTo>
                  <a:lnTo>
                    <a:pt x="42" y="16"/>
                  </a:lnTo>
                  <a:lnTo>
                    <a:pt x="44" y="22"/>
                  </a:lnTo>
                  <a:lnTo>
                    <a:pt x="44" y="42"/>
                  </a:lnTo>
                  <a:lnTo>
                    <a:pt x="46" y="68"/>
                  </a:lnTo>
                  <a:lnTo>
                    <a:pt x="46" y="98"/>
                  </a:lnTo>
                  <a:lnTo>
                    <a:pt x="46" y="132"/>
                  </a:lnTo>
                  <a:lnTo>
                    <a:pt x="44" y="154"/>
                  </a:lnTo>
                  <a:lnTo>
                    <a:pt x="38" y="162"/>
                  </a:lnTo>
                  <a:lnTo>
                    <a:pt x="32" y="154"/>
                  </a:lnTo>
                  <a:lnTo>
                    <a:pt x="30" y="152"/>
                  </a:lnTo>
                  <a:lnTo>
                    <a:pt x="26" y="150"/>
                  </a:lnTo>
                  <a:lnTo>
                    <a:pt x="22" y="148"/>
                  </a:lnTo>
                  <a:lnTo>
                    <a:pt x="18" y="146"/>
                  </a:lnTo>
                  <a:lnTo>
                    <a:pt x="14" y="110"/>
                  </a:lnTo>
                  <a:lnTo>
                    <a:pt x="8" y="70"/>
                  </a:lnTo>
                  <a:lnTo>
                    <a:pt x="4" y="38"/>
                  </a:lnTo>
                  <a:lnTo>
                    <a:pt x="0" y="14"/>
                  </a:lnTo>
                  <a:lnTo>
                    <a:pt x="0" y="2"/>
                  </a:lnTo>
                  <a:lnTo>
                    <a:pt x="4" y="0"/>
                  </a:lnTo>
                  <a:close/>
                </a:path>
              </a:pathLst>
            </a:custGeom>
            <a:solidFill>
              <a:srgbClr val="FFFFFF"/>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800"/>
            </a:p>
          </p:txBody>
        </p:sp>
        <p:sp>
          <p:nvSpPr>
            <p:cNvPr id="15" name="Freeform 8"/>
            <p:cNvSpPr>
              <a:spLocks noChangeArrowheads="1"/>
            </p:cNvSpPr>
            <p:nvPr/>
          </p:nvSpPr>
          <p:spPr bwMode="auto">
            <a:xfrm>
              <a:off x="155575" y="161925"/>
              <a:ext cx="28575" cy="196850"/>
            </a:xfrm>
            <a:custGeom>
              <a:avLst/>
              <a:gdLst>
                <a:gd name="T0" fmla="*/ 15875 w 18"/>
                <a:gd name="T1" fmla="*/ 0 h 124"/>
                <a:gd name="T2" fmla="*/ 9525 w 18"/>
                <a:gd name="T3" fmla="*/ 0 h 124"/>
                <a:gd name="T4" fmla="*/ 0 w 18"/>
                <a:gd name="T5" fmla="*/ 9525 h 124"/>
                <a:gd name="T6" fmla="*/ 9525 w 18"/>
                <a:gd name="T7" fmla="*/ 22225 h 124"/>
                <a:gd name="T8" fmla="*/ 9525 w 18"/>
                <a:gd name="T9" fmla="*/ 22225 h 124"/>
                <a:gd name="T10" fmla="*/ 0 w 18"/>
                <a:gd name="T11" fmla="*/ 82550 h 124"/>
                <a:gd name="T12" fmla="*/ 0 w 18"/>
                <a:gd name="T13" fmla="*/ 82550 h 124"/>
                <a:gd name="T14" fmla="*/ 0 w 18"/>
                <a:gd name="T15" fmla="*/ 139700 h 124"/>
                <a:gd name="T16" fmla="*/ 0 w 18"/>
                <a:gd name="T17" fmla="*/ 139700 h 124"/>
                <a:gd name="T18" fmla="*/ 0 w 18"/>
                <a:gd name="T19" fmla="*/ 152400 h 124"/>
                <a:gd name="T20" fmla="*/ 0 w 18"/>
                <a:gd name="T21" fmla="*/ 152400 h 124"/>
                <a:gd name="T22" fmla="*/ 3175 w 18"/>
                <a:gd name="T23" fmla="*/ 187325 h 124"/>
                <a:gd name="T24" fmla="*/ 3175 w 18"/>
                <a:gd name="T25" fmla="*/ 187325 h 124"/>
                <a:gd name="T26" fmla="*/ 12700 w 18"/>
                <a:gd name="T27" fmla="*/ 190500 h 124"/>
                <a:gd name="T28" fmla="*/ 12700 w 18"/>
                <a:gd name="T29" fmla="*/ 190500 h 124"/>
                <a:gd name="T30" fmla="*/ 22225 w 18"/>
                <a:gd name="T31" fmla="*/ 196850 h 124"/>
                <a:gd name="T32" fmla="*/ 22225 w 18"/>
                <a:gd name="T33" fmla="*/ 196850 h 124"/>
                <a:gd name="T34" fmla="*/ 25400 w 18"/>
                <a:gd name="T35" fmla="*/ 196850 h 124"/>
                <a:gd name="T36" fmla="*/ 28575 w 18"/>
                <a:gd name="T37" fmla="*/ 190500 h 124"/>
                <a:gd name="T38" fmla="*/ 28575 w 18"/>
                <a:gd name="T39" fmla="*/ 190500 h 124"/>
                <a:gd name="T40" fmla="*/ 28575 w 18"/>
                <a:gd name="T41" fmla="*/ 158750 h 124"/>
                <a:gd name="T42" fmla="*/ 25400 w 18"/>
                <a:gd name="T43" fmla="*/ 111125 h 124"/>
                <a:gd name="T44" fmla="*/ 28575 w 18"/>
                <a:gd name="T45" fmla="*/ 82550 h 124"/>
                <a:gd name="T46" fmla="*/ 28575 w 18"/>
                <a:gd name="T47" fmla="*/ 82550 h 124"/>
                <a:gd name="T48" fmla="*/ 25400 w 18"/>
                <a:gd name="T49" fmla="*/ 34925 h 124"/>
                <a:gd name="T50" fmla="*/ 25400 w 18"/>
                <a:gd name="T51" fmla="*/ 34925 h 124"/>
                <a:gd name="T52" fmla="*/ 25400 w 18"/>
                <a:gd name="T53" fmla="*/ 28575 h 124"/>
                <a:gd name="T54" fmla="*/ 22225 w 18"/>
                <a:gd name="T55" fmla="*/ 19050 h 124"/>
                <a:gd name="T56" fmla="*/ 22225 w 18"/>
                <a:gd name="T57" fmla="*/ 19050 h 124"/>
                <a:gd name="T58" fmla="*/ 25400 w 18"/>
                <a:gd name="T59" fmla="*/ 9525 h 124"/>
                <a:gd name="T60" fmla="*/ 25400 w 18"/>
                <a:gd name="T61" fmla="*/ 9525 h 124"/>
                <a:gd name="T62" fmla="*/ 22225 w 18"/>
                <a:gd name="T63" fmla="*/ 3175 h 124"/>
                <a:gd name="T64" fmla="*/ 19050 w 18"/>
                <a:gd name="T65" fmla="*/ 0 h 124"/>
                <a:gd name="T66" fmla="*/ 15875 w 18"/>
                <a:gd name="T67" fmla="*/ 0 h 124"/>
                <a:gd name="T68" fmla="*/ 15875 w 18"/>
                <a:gd name="T69" fmla="*/ 0 h 1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
                <a:gd name="T106" fmla="*/ 0 h 124"/>
                <a:gd name="T107" fmla="*/ 18 w 18"/>
                <a:gd name="T108" fmla="*/ 124 h 1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 h="124">
                  <a:moveTo>
                    <a:pt x="10" y="0"/>
                  </a:moveTo>
                  <a:lnTo>
                    <a:pt x="6" y="0"/>
                  </a:lnTo>
                  <a:lnTo>
                    <a:pt x="0" y="6"/>
                  </a:lnTo>
                  <a:lnTo>
                    <a:pt x="6" y="14"/>
                  </a:lnTo>
                  <a:lnTo>
                    <a:pt x="0" y="52"/>
                  </a:lnTo>
                  <a:lnTo>
                    <a:pt x="0" y="88"/>
                  </a:lnTo>
                  <a:lnTo>
                    <a:pt x="0" y="96"/>
                  </a:lnTo>
                  <a:lnTo>
                    <a:pt x="2" y="118"/>
                  </a:lnTo>
                  <a:lnTo>
                    <a:pt x="8" y="120"/>
                  </a:lnTo>
                  <a:lnTo>
                    <a:pt x="14" y="124"/>
                  </a:lnTo>
                  <a:lnTo>
                    <a:pt x="16" y="124"/>
                  </a:lnTo>
                  <a:lnTo>
                    <a:pt x="18" y="120"/>
                  </a:lnTo>
                  <a:lnTo>
                    <a:pt x="18" y="100"/>
                  </a:lnTo>
                  <a:lnTo>
                    <a:pt x="16" y="70"/>
                  </a:lnTo>
                  <a:lnTo>
                    <a:pt x="18" y="52"/>
                  </a:lnTo>
                  <a:lnTo>
                    <a:pt x="16" y="22"/>
                  </a:lnTo>
                  <a:lnTo>
                    <a:pt x="16" y="18"/>
                  </a:lnTo>
                  <a:lnTo>
                    <a:pt x="14" y="12"/>
                  </a:lnTo>
                  <a:lnTo>
                    <a:pt x="16" y="6"/>
                  </a:lnTo>
                  <a:lnTo>
                    <a:pt x="14" y="2"/>
                  </a:lnTo>
                  <a:lnTo>
                    <a:pt x="12" y="0"/>
                  </a:lnTo>
                  <a:lnTo>
                    <a:pt x="10" y="0"/>
                  </a:lnTo>
                  <a:close/>
                </a:path>
              </a:pathLst>
            </a:custGeom>
            <a:solidFill>
              <a:srgbClr val="EC1C24"/>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800"/>
            </a:p>
          </p:txBody>
        </p:sp>
        <p:sp>
          <p:nvSpPr>
            <p:cNvPr id="16" name="Freeform 9"/>
            <p:cNvSpPr>
              <a:spLocks noChangeArrowheads="1"/>
            </p:cNvSpPr>
            <p:nvPr/>
          </p:nvSpPr>
          <p:spPr bwMode="auto">
            <a:xfrm>
              <a:off x="104775" y="342900"/>
              <a:ext cx="34925" cy="41275"/>
            </a:xfrm>
            <a:custGeom>
              <a:avLst/>
              <a:gdLst>
                <a:gd name="T0" fmla="*/ 34925 w 22"/>
                <a:gd name="T1" fmla="*/ 6350 h 26"/>
                <a:gd name="T2" fmla="*/ 34925 w 22"/>
                <a:gd name="T3" fmla="*/ 6350 h 26"/>
                <a:gd name="T4" fmla="*/ 31750 w 22"/>
                <a:gd name="T5" fmla="*/ 6350 h 26"/>
                <a:gd name="T6" fmla="*/ 28575 w 22"/>
                <a:gd name="T7" fmla="*/ 6350 h 26"/>
                <a:gd name="T8" fmla="*/ 22225 w 22"/>
                <a:gd name="T9" fmla="*/ 9525 h 26"/>
                <a:gd name="T10" fmla="*/ 22225 w 22"/>
                <a:gd name="T11" fmla="*/ 9525 h 26"/>
                <a:gd name="T12" fmla="*/ 15875 w 22"/>
                <a:gd name="T13" fmla="*/ 25400 h 26"/>
                <a:gd name="T14" fmla="*/ 15875 w 22"/>
                <a:gd name="T15" fmla="*/ 34925 h 26"/>
                <a:gd name="T16" fmla="*/ 15875 w 22"/>
                <a:gd name="T17" fmla="*/ 38100 h 26"/>
                <a:gd name="T18" fmla="*/ 15875 w 22"/>
                <a:gd name="T19" fmla="*/ 38100 h 26"/>
                <a:gd name="T20" fmla="*/ 22225 w 22"/>
                <a:gd name="T21" fmla="*/ 41275 h 26"/>
                <a:gd name="T22" fmla="*/ 0 w 22"/>
                <a:gd name="T23" fmla="*/ 38100 h 26"/>
                <a:gd name="T24" fmla="*/ 0 w 22"/>
                <a:gd name="T25" fmla="*/ 38100 h 26"/>
                <a:gd name="T26" fmla="*/ 3175 w 22"/>
                <a:gd name="T27" fmla="*/ 25400 h 26"/>
                <a:gd name="T28" fmla="*/ 9525 w 22"/>
                <a:gd name="T29" fmla="*/ 9525 h 26"/>
                <a:gd name="T30" fmla="*/ 9525 w 22"/>
                <a:gd name="T31" fmla="*/ 9525 h 26"/>
                <a:gd name="T32" fmla="*/ 15875 w 22"/>
                <a:gd name="T33" fmla="*/ 3175 h 26"/>
                <a:gd name="T34" fmla="*/ 22225 w 22"/>
                <a:gd name="T35" fmla="*/ 0 h 26"/>
                <a:gd name="T36" fmla="*/ 22225 w 22"/>
                <a:gd name="T37" fmla="*/ 0 h 26"/>
                <a:gd name="T38" fmla="*/ 34925 w 22"/>
                <a:gd name="T39" fmla="*/ 6350 h 26"/>
                <a:gd name="T40" fmla="*/ 34925 w 22"/>
                <a:gd name="T41" fmla="*/ 635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26"/>
                <a:gd name="T65" fmla="*/ 22 w 22"/>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26">
                  <a:moveTo>
                    <a:pt x="22" y="4"/>
                  </a:moveTo>
                  <a:lnTo>
                    <a:pt x="22" y="4"/>
                  </a:lnTo>
                  <a:lnTo>
                    <a:pt x="20" y="4"/>
                  </a:lnTo>
                  <a:lnTo>
                    <a:pt x="18" y="4"/>
                  </a:lnTo>
                  <a:lnTo>
                    <a:pt x="14" y="6"/>
                  </a:lnTo>
                  <a:lnTo>
                    <a:pt x="10" y="16"/>
                  </a:lnTo>
                  <a:lnTo>
                    <a:pt x="10" y="22"/>
                  </a:lnTo>
                  <a:lnTo>
                    <a:pt x="10" y="24"/>
                  </a:lnTo>
                  <a:lnTo>
                    <a:pt x="14" y="26"/>
                  </a:lnTo>
                  <a:lnTo>
                    <a:pt x="0" y="24"/>
                  </a:lnTo>
                  <a:lnTo>
                    <a:pt x="2" y="16"/>
                  </a:lnTo>
                  <a:lnTo>
                    <a:pt x="6" y="6"/>
                  </a:lnTo>
                  <a:lnTo>
                    <a:pt x="10" y="2"/>
                  </a:lnTo>
                  <a:lnTo>
                    <a:pt x="14" y="0"/>
                  </a:lnTo>
                  <a:lnTo>
                    <a:pt x="22" y="4"/>
                  </a:lnTo>
                  <a:close/>
                </a:path>
              </a:pathLst>
            </a:custGeom>
            <a:solidFill>
              <a:srgbClr val="FFFFFF"/>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800"/>
            </a:p>
          </p:txBody>
        </p:sp>
        <p:sp>
          <p:nvSpPr>
            <p:cNvPr id="17" name="Freeform 36"/>
            <p:cNvSpPr>
              <a:spLocks noChangeArrowheads="1"/>
            </p:cNvSpPr>
            <p:nvPr/>
          </p:nvSpPr>
          <p:spPr bwMode="auto">
            <a:xfrm>
              <a:off x="0" y="0"/>
              <a:ext cx="298450" cy="889000"/>
            </a:xfrm>
            <a:custGeom>
              <a:avLst/>
              <a:gdLst>
                <a:gd name="T0" fmla="*/ 168275 w 188"/>
                <a:gd name="T1" fmla="*/ 0 h 560"/>
                <a:gd name="T2" fmla="*/ 136525 w 188"/>
                <a:gd name="T3" fmla="*/ 19050 h 560"/>
                <a:gd name="T4" fmla="*/ 130175 w 188"/>
                <a:gd name="T5" fmla="*/ 53975 h 560"/>
                <a:gd name="T6" fmla="*/ 123825 w 188"/>
                <a:gd name="T7" fmla="*/ 60325 h 560"/>
                <a:gd name="T8" fmla="*/ 123825 w 188"/>
                <a:gd name="T9" fmla="*/ 76200 h 560"/>
                <a:gd name="T10" fmla="*/ 136525 w 188"/>
                <a:gd name="T11" fmla="*/ 88900 h 560"/>
                <a:gd name="T12" fmla="*/ 127000 w 188"/>
                <a:gd name="T13" fmla="*/ 120650 h 560"/>
                <a:gd name="T14" fmla="*/ 69850 w 188"/>
                <a:gd name="T15" fmla="*/ 142875 h 560"/>
                <a:gd name="T16" fmla="*/ 41275 w 188"/>
                <a:gd name="T17" fmla="*/ 149225 h 560"/>
                <a:gd name="T18" fmla="*/ 12700 w 188"/>
                <a:gd name="T19" fmla="*/ 250825 h 560"/>
                <a:gd name="T20" fmla="*/ 3175 w 188"/>
                <a:gd name="T21" fmla="*/ 279400 h 560"/>
                <a:gd name="T22" fmla="*/ 0 w 188"/>
                <a:gd name="T23" fmla="*/ 317500 h 560"/>
                <a:gd name="T24" fmla="*/ 22225 w 188"/>
                <a:gd name="T25" fmla="*/ 352425 h 560"/>
                <a:gd name="T26" fmla="*/ 38100 w 188"/>
                <a:gd name="T27" fmla="*/ 387350 h 560"/>
                <a:gd name="T28" fmla="*/ 38100 w 188"/>
                <a:gd name="T29" fmla="*/ 482600 h 560"/>
                <a:gd name="T30" fmla="*/ 47625 w 188"/>
                <a:gd name="T31" fmla="*/ 492125 h 560"/>
                <a:gd name="T32" fmla="*/ 63500 w 188"/>
                <a:gd name="T33" fmla="*/ 650875 h 560"/>
                <a:gd name="T34" fmla="*/ 73025 w 188"/>
                <a:gd name="T35" fmla="*/ 781050 h 560"/>
                <a:gd name="T36" fmla="*/ 63500 w 188"/>
                <a:gd name="T37" fmla="*/ 819150 h 560"/>
                <a:gd name="T38" fmla="*/ 66675 w 188"/>
                <a:gd name="T39" fmla="*/ 831850 h 560"/>
                <a:gd name="T40" fmla="*/ 57150 w 188"/>
                <a:gd name="T41" fmla="*/ 863600 h 560"/>
                <a:gd name="T42" fmla="*/ 60325 w 188"/>
                <a:gd name="T43" fmla="*/ 885825 h 560"/>
                <a:gd name="T44" fmla="*/ 82550 w 188"/>
                <a:gd name="T45" fmla="*/ 885825 h 560"/>
                <a:gd name="T46" fmla="*/ 98425 w 188"/>
                <a:gd name="T47" fmla="*/ 869950 h 560"/>
                <a:gd name="T48" fmla="*/ 101600 w 188"/>
                <a:gd name="T49" fmla="*/ 838200 h 560"/>
                <a:gd name="T50" fmla="*/ 123825 w 188"/>
                <a:gd name="T51" fmla="*/ 819150 h 560"/>
                <a:gd name="T52" fmla="*/ 117475 w 188"/>
                <a:gd name="T53" fmla="*/ 781050 h 560"/>
                <a:gd name="T54" fmla="*/ 120650 w 188"/>
                <a:gd name="T55" fmla="*/ 733425 h 560"/>
                <a:gd name="T56" fmla="*/ 127000 w 188"/>
                <a:gd name="T57" fmla="*/ 673100 h 560"/>
                <a:gd name="T58" fmla="*/ 152400 w 188"/>
                <a:gd name="T59" fmla="*/ 501650 h 560"/>
                <a:gd name="T60" fmla="*/ 155575 w 188"/>
                <a:gd name="T61" fmla="*/ 492125 h 560"/>
                <a:gd name="T62" fmla="*/ 155575 w 188"/>
                <a:gd name="T63" fmla="*/ 517525 h 560"/>
                <a:gd name="T64" fmla="*/ 168275 w 188"/>
                <a:gd name="T65" fmla="*/ 638175 h 560"/>
                <a:gd name="T66" fmla="*/ 171450 w 188"/>
                <a:gd name="T67" fmla="*/ 698500 h 560"/>
                <a:gd name="T68" fmla="*/ 174625 w 188"/>
                <a:gd name="T69" fmla="*/ 790575 h 560"/>
                <a:gd name="T70" fmla="*/ 180975 w 188"/>
                <a:gd name="T71" fmla="*/ 835025 h 560"/>
                <a:gd name="T72" fmla="*/ 184150 w 188"/>
                <a:gd name="T73" fmla="*/ 847725 h 560"/>
                <a:gd name="T74" fmla="*/ 196850 w 188"/>
                <a:gd name="T75" fmla="*/ 857250 h 560"/>
                <a:gd name="T76" fmla="*/ 200025 w 188"/>
                <a:gd name="T77" fmla="*/ 873125 h 560"/>
                <a:gd name="T78" fmla="*/ 219075 w 188"/>
                <a:gd name="T79" fmla="*/ 882650 h 560"/>
                <a:gd name="T80" fmla="*/ 241300 w 188"/>
                <a:gd name="T81" fmla="*/ 879475 h 560"/>
                <a:gd name="T82" fmla="*/ 234950 w 188"/>
                <a:gd name="T83" fmla="*/ 847725 h 560"/>
                <a:gd name="T84" fmla="*/ 238125 w 188"/>
                <a:gd name="T85" fmla="*/ 803275 h 560"/>
                <a:gd name="T86" fmla="*/ 225425 w 188"/>
                <a:gd name="T87" fmla="*/ 768350 h 560"/>
                <a:gd name="T88" fmla="*/ 231775 w 188"/>
                <a:gd name="T89" fmla="*/ 650875 h 560"/>
                <a:gd name="T90" fmla="*/ 241300 w 188"/>
                <a:gd name="T91" fmla="*/ 523875 h 560"/>
                <a:gd name="T92" fmla="*/ 247650 w 188"/>
                <a:gd name="T93" fmla="*/ 406400 h 560"/>
                <a:gd name="T94" fmla="*/ 260350 w 188"/>
                <a:gd name="T95" fmla="*/ 387350 h 560"/>
                <a:gd name="T96" fmla="*/ 292100 w 188"/>
                <a:gd name="T97" fmla="*/ 349250 h 560"/>
                <a:gd name="T98" fmla="*/ 298450 w 188"/>
                <a:gd name="T99" fmla="*/ 314325 h 560"/>
                <a:gd name="T100" fmla="*/ 285750 w 188"/>
                <a:gd name="T101" fmla="*/ 263525 h 560"/>
                <a:gd name="T102" fmla="*/ 276225 w 188"/>
                <a:gd name="T103" fmla="*/ 212725 h 560"/>
                <a:gd name="T104" fmla="*/ 266700 w 188"/>
                <a:gd name="T105" fmla="*/ 168275 h 560"/>
                <a:gd name="T106" fmla="*/ 225425 w 188"/>
                <a:gd name="T107" fmla="*/ 149225 h 560"/>
                <a:gd name="T108" fmla="*/ 200025 w 188"/>
                <a:gd name="T109" fmla="*/ 139700 h 560"/>
                <a:gd name="T110" fmla="*/ 193675 w 188"/>
                <a:gd name="T111" fmla="*/ 117475 h 560"/>
                <a:gd name="T112" fmla="*/ 206375 w 188"/>
                <a:gd name="T113" fmla="*/ 92075 h 560"/>
                <a:gd name="T114" fmla="*/ 212725 w 188"/>
                <a:gd name="T115" fmla="*/ 92075 h 560"/>
                <a:gd name="T116" fmla="*/ 215900 w 188"/>
                <a:gd name="T117" fmla="*/ 63500 h 560"/>
                <a:gd name="T118" fmla="*/ 212725 w 188"/>
                <a:gd name="T119" fmla="*/ 31750 h 560"/>
                <a:gd name="T120" fmla="*/ 196850 w 188"/>
                <a:gd name="T121" fmla="*/ 6350 h 5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8"/>
                <a:gd name="T184" fmla="*/ 0 h 560"/>
                <a:gd name="T185" fmla="*/ 188 w 188"/>
                <a:gd name="T186" fmla="*/ 560 h 5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8" h="560">
                  <a:moveTo>
                    <a:pt x="124" y="4"/>
                  </a:moveTo>
                  <a:lnTo>
                    <a:pt x="124" y="4"/>
                  </a:lnTo>
                  <a:lnTo>
                    <a:pt x="114" y="0"/>
                  </a:lnTo>
                  <a:lnTo>
                    <a:pt x="106" y="0"/>
                  </a:lnTo>
                  <a:lnTo>
                    <a:pt x="100" y="0"/>
                  </a:lnTo>
                  <a:lnTo>
                    <a:pt x="96" y="2"/>
                  </a:lnTo>
                  <a:lnTo>
                    <a:pt x="86" y="12"/>
                  </a:lnTo>
                  <a:lnTo>
                    <a:pt x="82" y="20"/>
                  </a:lnTo>
                  <a:lnTo>
                    <a:pt x="82" y="34"/>
                  </a:lnTo>
                  <a:lnTo>
                    <a:pt x="80" y="34"/>
                  </a:lnTo>
                  <a:lnTo>
                    <a:pt x="78" y="34"/>
                  </a:lnTo>
                  <a:lnTo>
                    <a:pt x="78" y="38"/>
                  </a:lnTo>
                  <a:lnTo>
                    <a:pt x="78" y="40"/>
                  </a:lnTo>
                  <a:lnTo>
                    <a:pt x="78" y="48"/>
                  </a:lnTo>
                  <a:lnTo>
                    <a:pt x="80" y="52"/>
                  </a:lnTo>
                  <a:lnTo>
                    <a:pt x="82" y="54"/>
                  </a:lnTo>
                  <a:lnTo>
                    <a:pt x="86" y="56"/>
                  </a:lnTo>
                  <a:lnTo>
                    <a:pt x="86" y="70"/>
                  </a:lnTo>
                  <a:lnTo>
                    <a:pt x="84" y="72"/>
                  </a:lnTo>
                  <a:lnTo>
                    <a:pt x="80" y="76"/>
                  </a:lnTo>
                  <a:lnTo>
                    <a:pt x="72" y="80"/>
                  </a:lnTo>
                  <a:lnTo>
                    <a:pt x="60" y="84"/>
                  </a:lnTo>
                  <a:lnTo>
                    <a:pt x="44" y="90"/>
                  </a:lnTo>
                  <a:lnTo>
                    <a:pt x="36" y="90"/>
                  </a:lnTo>
                  <a:lnTo>
                    <a:pt x="26" y="94"/>
                  </a:lnTo>
                  <a:lnTo>
                    <a:pt x="18" y="112"/>
                  </a:lnTo>
                  <a:lnTo>
                    <a:pt x="8" y="144"/>
                  </a:lnTo>
                  <a:lnTo>
                    <a:pt x="8" y="158"/>
                  </a:lnTo>
                  <a:lnTo>
                    <a:pt x="6" y="166"/>
                  </a:lnTo>
                  <a:lnTo>
                    <a:pt x="4" y="172"/>
                  </a:lnTo>
                  <a:lnTo>
                    <a:pt x="2" y="176"/>
                  </a:lnTo>
                  <a:lnTo>
                    <a:pt x="2" y="180"/>
                  </a:lnTo>
                  <a:lnTo>
                    <a:pt x="2" y="188"/>
                  </a:lnTo>
                  <a:lnTo>
                    <a:pt x="0" y="200"/>
                  </a:lnTo>
                  <a:lnTo>
                    <a:pt x="2" y="212"/>
                  </a:lnTo>
                  <a:lnTo>
                    <a:pt x="6" y="218"/>
                  </a:lnTo>
                  <a:lnTo>
                    <a:pt x="14" y="222"/>
                  </a:lnTo>
                  <a:lnTo>
                    <a:pt x="24" y="228"/>
                  </a:lnTo>
                  <a:lnTo>
                    <a:pt x="24" y="244"/>
                  </a:lnTo>
                  <a:lnTo>
                    <a:pt x="24" y="260"/>
                  </a:lnTo>
                  <a:lnTo>
                    <a:pt x="24" y="282"/>
                  </a:lnTo>
                  <a:lnTo>
                    <a:pt x="24" y="304"/>
                  </a:lnTo>
                  <a:lnTo>
                    <a:pt x="28" y="306"/>
                  </a:lnTo>
                  <a:lnTo>
                    <a:pt x="30" y="310"/>
                  </a:lnTo>
                  <a:lnTo>
                    <a:pt x="36" y="344"/>
                  </a:lnTo>
                  <a:lnTo>
                    <a:pt x="40" y="378"/>
                  </a:lnTo>
                  <a:lnTo>
                    <a:pt x="40" y="410"/>
                  </a:lnTo>
                  <a:lnTo>
                    <a:pt x="40" y="442"/>
                  </a:lnTo>
                  <a:lnTo>
                    <a:pt x="40" y="462"/>
                  </a:lnTo>
                  <a:lnTo>
                    <a:pt x="46" y="492"/>
                  </a:lnTo>
                  <a:lnTo>
                    <a:pt x="42" y="502"/>
                  </a:lnTo>
                  <a:lnTo>
                    <a:pt x="40" y="510"/>
                  </a:lnTo>
                  <a:lnTo>
                    <a:pt x="40" y="516"/>
                  </a:lnTo>
                  <a:lnTo>
                    <a:pt x="42" y="522"/>
                  </a:lnTo>
                  <a:lnTo>
                    <a:pt x="42" y="524"/>
                  </a:lnTo>
                  <a:lnTo>
                    <a:pt x="42" y="532"/>
                  </a:lnTo>
                  <a:lnTo>
                    <a:pt x="38" y="538"/>
                  </a:lnTo>
                  <a:lnTo>
                    <a:pt x="36" y="544"/>
                  </a:lnTo>
                  <a:lnTo>
                    <a:pt x="34" y="548"/>
                  </a:lnTo>
                  <a:lnTo>
                    <a:pt x="34" y="552"/>
                  </a:lnTo>
                  <a:lnTo>
                    <a:pt x="38" y="558"/>
                  </a:lnTo>
                  <a:lnTo>
                    <a:pt x="40" y="560"/>
                  </a:lnTo>
                  <a:lnTo>
                    <a:pt x="44" y="560"/>
                  </a:lnTo>
                  <a:lnTo>
                    <a:pt x="52" y="558"/>
                  </a:lnTo>
                  <a:lnTo>
                    <a:pt x="58" y="556"/>
                  </a:lnTo>
                  <a:lnTo>
                    <a:pt x="60" y="552"/>
                  </a:lnTo>
                  <a:lnTo>
                    <a:pt x="62" y="548"/>
                  </a:lnTo>
                  <a:lnTo>
                    <a:pt x="62" y="542"/>
                  </a:lnTo>
                  <a:lnTo>
                    <a:pt x="64" y="528"/>
                  </a:lnTo>
                  <a:lnTo>
                    <a:pt x="66" y="528"/>
                  </a:lnTo>
                  <a:lnTo>
                    <a:pt x="70" y="526"/>
                  </a:lnTo>
                  <a:lnTo>
                    <a:pt x="78" y="516"/>
                  </a:lnTo>
                  <a:lnTo>
                    <a:pt x="78" y="510"/>
                  </a:lnTo>
                  <a:lnTo>
                    <a:pt x="76" y="504"/>
                  </a:lnTo>
                  <a:lnTo>
                    <a:pt x="74" y="492"/>
                  </a:lnTo>
                  <a:lnTo>
                    <a:pt x="74" y="480"/>
                  </a:lnTo>
                  <a:lnTo>
                    <a:pt x="74" y="470"/>
                  </a:lnTo>
                  <a:lnTo>
                    <a:pt x="76" y="462"/>
                  </a:lnTo>
                  <a:lnTo>
                    <a:pt x="78" y="450"/>
                  </a:lnTo>
                  <a:lnTo>
                    <a:pt x="78" y="438"/>
                  </a:lnTo>
                  <a:lnTo>
                    <a:pt x="80" y="424"/>
                  </a:lnTo>
                  <a:lnTo>
                    <a:pt x="86" y="386"/>
                  </a:lnTo>
                  <a:lnTo>
                    <a:pt x="92" y="354"/>
                  </a:lnTo>
                  <a:lnTo>
                    <a:pt x="96" y="316"/>
                  </a:lnTo>
                  <a:lnTo>
                    <a:pt x="96" y="312"/>
                  </a:lnTo>
                  <a:lnTo>
                    <a:pt x="96" y="310"/>
                  </a:lnTo>
                  <a:lnTo>
                    <a:pt x="98" y="310"/>
                  </a:lnTo>
                  <a:lnTo>
                    <a:pt x="100" y="314"/>
                  </a:lnTo>
                  <a:lnTo>
                    <a:pt x="100" y="318"/>
                  </a:lnTo>
                  <a:lnTo>
                    <a:pt x="98" y="326"/>
                  </a:lnTo>
                  <a:lnTo>
                    <a:pt x="100" y="366"/>
                  </a:lnTo>
                  <a:lnTo>
                    <a:pt x="106" y="402"/>
                  </a:lnTo>
                  <a:lnTo>
                    <a:pt x="106" y="422"/>
                  </a:lnTo>
                  <a:lnTo>
                    <a:pt x="108" y="440"/>
                  </a:lnTo>
                  <a:lnTo>
                    <a:pt x="110" y="478"/>
                  </a:lnTo>
                  <a:lnTo>
                    <a:pt x="110" y="498"/>
                  </a:lnTo>
                  <a:lnTo>
                    <a:pt x="108" y="508"/>
                  </a:lnTo>
                  <a:lnTo>
                    <a:pt x="114" y="526"/>
                  </a:lnTo>
                  <a:lnTo>
                    <a:pt x="116" y="530"/>
                  </a:lnTo>
                  <a:lnTo>
                    <a:pt x="116" y="534"/>
                  </a:lnTo>
                  <a:lnTo>
                    <a:pt x="118" y="538"/>
                  </a:lnTo>
                  <a:lnTo>
                    <a:pt x="122" y="540"/>
                  </a:lnTo>
                  <a:lnTo>
                    <a:pt x="124" y="540"/>
                  </a:lnTo>
                  <a:lnTo>
                    <a:pt x="124" y="542"/>
                  </a:lnTo>
                  <a:lnTo>
                    <a:pt x="124" y="546"/>
                  </a:lnTo>
                  <a:lnTo>
                    <a:pt x="126" y="550"/>
                  </a:lnTo>
                  <a:lnTo>
                    <a:pt x="128" y="552"/>
                  </a:lnTo>
                  <a:lnTo>
                    <a:pt x="132" y="554"/>
                  </a:lnTo>
                  <a:lnTo>
                    <a:pt x="138" y="556"/>
                  </a:lnTo>
                  <a:lnTo>
                    <a:pt x="146" y="556"/>
                  </a:lnTo>
                  <a:lnTo>
                    <a:pt x="150" y="556"/>
                  </a:lnTo>
                  <a:lnTo>
                    <a:pt x="152" y="554"/>
                  </a:lnTo>
                  <a:lnTo>
                    <a:pt x="156" y="548"/>
                  </a:lnTo>
                  <a:lnTo>
                    <a:pt x="152" y="542"/>
                  </a:lnTo>
                  <a:lnTo>
                    <a:pt x="148" y="534"/>
                  </a:lnTo>
                  <a:lnTo>
                    <a:pt x="146" y="522"/>
                  </a:lnTo>
                  <a:lnTo>
                    <a:pt x="150" y="506"/>
                  </a:lnTo>
                  <a:lnTo>
                    <a:pt x="146" y="496"/>
                  </a:lnTo>
                  <a:lnTo>
                    <a:pt x="142" y="484"/>
                  </a:lnTo>
                  <a:lnTo>
                    <a:pt x="144" y="454"/>
                  </a:lnTo>
                  <a:lnTo>
                    <a:pt x="150" y="422"/>
                  </a:lnTo>
                  <a:lnTo>
                    <a:pt x="146" y="410"/>
                  </a:lnTo>
                  <a:lnTo>
                    <a:pt x="142" y="396"/>
                  </a:lnTo>
                  <a:lnTo>
                    <a:pt x="144" y="372"/>
                  </a:lnTo>
                  <a:lnTo>
                    <a:pt x="152" y="330"/>
                  </a:lnTo>
                  <a:lnTo>
                    <a:pt x="156" y="288"/>
                  </a:lnTo>
                  <a:lnTo>
                    <a:pt x="156" y="256"/>
                  </a:lnTo>
                  <a:lnTo>
                    <a:pt x="158" y="252"/>
                  </a:lnTo>
                  <a:lnTo>
                    <a:pt x="164" y="244"/>
                  </a:lnTo>
                  <a:lnTo>
                    <a:pt x="174" y="232"/>
                  </a:lnTo>
                  <a:lnTo>
                    <a:pt x="182" y="222"/>
                  </a:lnTo>
                  <a:lnTo>
                    <a:pt x="184" y="220"/>
                  </a:lnTo>
                  <a:lnTo>
                    <a:pt x="184" y="218"/>
                  </a:lnTo>
                  <a:lnTo>
                    <a:pt x="186" y="206"/>
                  </a:lnTo>
                  <a:lnTo>
                    <a:pt x="188" y="198"/>
                  </a:lnTo>
                  <a:lnTo>
                    <a:pt x="188" y="192"/>
                  </a:lnTo>
                  <a:lnTo>
                    <a:pt x="180" y="166"/>
                  </a:lnTo>
                  <a:lnTo>
                    <a:pt x="176" y="148"/>
                  </a:lnTo>
                  <a:lnTo>
                    <a:pt x="174" y="134"/>
                  </a:lnTo>
                  <a:lnTo>
                    <a:pt x="172" y="120"/>
                  </a:lnTo>
                  <a:lnTo>
                    <a:pt x="170" y="110"/>
                  </a:lnTo>
                  <a:lnTo>
                    <a:pt x="168" y="106"/>
                  </a:lnTo>
                  <a:lnTo>
                    <a:pt x="160" y="102"/>
                  </a:lnTo>
                  <a:lnTo>
                    <a:pt x="152" y="98"/>
                  </a:lnTo>
                  <a:lnTo>
                    <a:pt x="142" y="94"/>
                  </a:lnTo>
                  <a:lnTo>
                    <a:pt x="134" y="92"/>
                  </a:lnTo>
                  <a:lnTo>
                    <a:pt x="128" y="90"/>
                  </a:lnTo>
                  <a:lnTo>
                    <a:pt x="126" y="88"/>
                  </a:lnTo>
                  <a:lnTo>
                    <a:pt x="124" y="86"/>
                  </a:lnTo>
                  <a:lnTo>
                    <a:pt x="122" y="74"/>
                  </a:lnTo>
                  <a:lnTo>
                    <a:pt x="126" y="68"/>
                  </a:lnTo>
                  <a:lnTo>
                    <a:pt x="130" y="60"/>
                  </a:lnTo>
                  <a:lnTo>
                    <a:pt x="130" y="58"/>
                  </a:lnTo>
                  <a:lnTo>
                    <a:pt x="132" y="58"/>
                  </a:lnTo>
                  <a:lnTo>
                    <a:pt x="134" y="58"/>
                  </a:lnTo>
                  <a:lnTo>
                    <a:pt x="134" y="50"/>
                  </a:lnTo>
                  <a:lnTo>
                    <a:pt x="136" y="40"/>
                  </a:lnTo>
                  <a:lnTo>
                    <a:pt x="136" y="38"/>
                  </a:lnTo>
                  <a:lnTo>
                    <a:pt x="134" y="38"/>
                  </a:lnTo>
                  <a:lnTo>
                    <a:pt x="134" y="20"/>
                  </a:lnTo>
                  <a:lnTo>
                    <a:pt x="132" y="16"/>
                  </a:lnTo>
                  <a:lnTo>
                    <a:pt x="130" y="10"/>
                  </a:lnTo>
                  <a:lnTo>
                    <a:pt x="124" y="4"/>
                  </a:lnTo>
                  <a:close/>
                </a:path>
              </a:pathLst>
            </a:custGeom>
            <a:solidFill>
              <a:srgbClr val="231F20"/>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800"/>
            </a:p>
          </p:txBody>
        </p:sp>
        <p:sp>
          <p:nvSpPr>
            <p:cNvPr id="18" name="Freeform 37"/>
            <p:cNvSpPr>
              <a:spLocks noChangeArrowheads="1"/>
            </p:cNvSpPr>
            <p:nvPr/>
          </p:nvSpPr>
          <p:spPr bwMode="auto">
            <a:xfrm>
              <a:off x="130175" y="117475"/>
              <a:ext cx="73025" cy="257175"/>
            </a:xfrm>
            <a:custGeom>
              <a:avLst/>
              <a:gdLst>
                <a:gd name="T0" fmla="*/ 6350 w 46"/>
                <a:gd name="T1" fmla="*/ 0 h 162"/>
                <a:gd name="T2" fmla="*/ 6350 w 46"/>
                <a:gd name="T3" fmla="*/ 0 h 162"/>
                <a:gd name="T4" fmla="*/ 6350 w 46"/>
                <a:gd name="T5" fmla="*/ 0 h 162"/>
                <a:gd name="T6" fmla="*/ 9525 w 46"/>
                <a:gd name="T7" fmla="*/ 12700 h 162"/>
                <a:gd name="T8" fmla="*/ 9525 w 46"/>
                <a:gd name="T9" fmla="*/ 12700 h 162"/>
                <a:gd name="T10" fmla="*/ 28575 w 46"/>
                <a:gd name="T11" fmla="*/ 31750 h 162"/>
                <a:gd name="T12" fmla="*/ 41275 w 46"/>
                <a:gd name="T13" fmla="*/ 41275 h 162"/>
                <a:gd name="T14" fmla="*/ 41275 w 46"/>
                <a:gd name="T15" fmla="*/ 41275 h 162"/>
                <a:gd name="T16" fmla="*/ 47625 w 46"/>
                <a:gd name="T17" fmla="*/ 34925 h 162"/>
                <a:gd name="T18" fmla="*/ 53975 w 46"/>
                <a:gd name="T19" fmla="*/ 28575 h 162"/>
                <a:gd name="T20" fmla="*/ 53975 w 46"/>
                <a:gd name="T21" fmla="*/ 28575 h 162"/>
                <a:gd name="T22" fmla="*/ 63500 w 46"/>
                <a:gd name="T23" fmla="*/ 9525 h 162"/>
                <a:gd name="T24" fmla="*/ 63500 w 46"/>
                <a:gd name="T25" fmla="*/ 9525 h 162"/>
                <a:gd name="T26" fmla="*/ 63500 w 46"/>
                <a:gd name="T27" fmla="*/ 6350 h 162"/>
                <a:gd name="T28" fmla="*/ 63500 w 46"/>
                <a:gd name="T29" fmla="*/ 6350 h 162"/>
                <a:gd name="T30" fmla="*/ 66675 w 46"/>
                <a:gd name="T31" fmla="*/ 22225 h 162"/>
                <a:gd name="T32" fmla="*/ 66675 w 46"/>
                <a:gd name="T33" fmla="*/ 22225 h 162"/>
                <a:gd name="T34" fmla="*/ 66675 w 46"/>
                <a:gd name="T35" fmla="*/ 25400 h 162"/>
                <a:gd name="T36" fmla="*/ 69850 w 46"/>
                <a:gd name="T37" fmla="*/ 34925 h 162"/>
                <a:gd name="T38" fmla="*/ 69850 w 46"/>
                <a:gd name="T39" fmla="*/ 34925 h 162"/>
                <a:gd name="T40" fmla="*/ 69850 w 46"/>
                <a:gd name="T41" fmla="*/ 66675 h 162"/>
                <a:gd name="T42" fmla="*/ 69850 w 46"/>
                <a:gd name="T43" fmla="*/ 66675 h 162"/>
                <a:gd name="T44" fmla="*/ 73025 w 46"/>
                <a:gd name="T45" fmla="*/ 107950 h 162"/>
                <a:gd name="T46" fmla="*/ 73025 w 46"/>
                <a:gd name="T47" fmla="*/ 155575 h 162"/>
                <a:gd name="T48" fmla="*/ 73025 w 46"/>
                <a:gd name="T49" fmla="*/ 209550 h 162"/>
                <a:gd name="T50" fmla="*/ 69850 w 46"/>
                <a:gd name="T51" fmla="*/ 244475 h 162"/>
                <a:gd name="T52" fmla="*/ 60325 w 46"/>
                <a:gd name="T53" fmla="*/ 257175 h 162"/>
                <a:gd name="T54" fmla="*/ 60325 w 46"/>
                <a:gd name="T55" fmla="*/ 257175 h 162"/>
                <a:gd name="T56" fmla="*/ 50800 w 46"/>
                <a:gd name="T57" fmla="*/ 244475 h 162"/>
                <a:gd name="T58" fmla="*/ 50800 w 46"/>
                <a:gd name="T59" fmla="*/ 244475 h 162"/>
                <a:gd name="T60" fmla="*/ 47625 w 46"/>
                <a:gd name="T61" fmla="*/ 241300 h 162"/>
                <a:gd name="T62" fmla="*/ 41275 w 46"/>
                <a:gd name="T63" fmla="*/ 238125 h 162"/>
                <a:gd name="T64" fmla="*/ 41275 w 46"/>
                <a:gd name="T65" fmla="*/ 238125 h 162"/>
                <a:gd name="T66" fmla="*/ 34925 w 46"/>
                <a:gd name="T67" fmla="*/ 234950 h 162"/>
                <a:gd name="T68" fmla="*/ 28575 w 46"/>
                <a:gd name="T69" fmla="*/ 231775 h 162"/>
                <a:gd name="T70" fmla="*/ 22225 w 46"/>
                <a:gd name="T71" fmla="*/ 174625 h 162"/>
                <a:gd name="T72" fmla="*/ 12700 w 46"/>
                <a:gd name="T73" fmla="*/ 111125 h 162"/>
                <a:gd name="T74" fmla="*/ 6350 w 46"/>
                <a:gd name="T75" fmla="*/ 60325 h 162"/>
                <a:gd name="T76" fmla="*/ 0 w 46"/>
                <a:gd name="T77" fmla="*/ 22225 h 162"/>
                <a:gd name="T78" fmla="*/ 0 w 46"/>
                <a:gd name="T79" fmla="*/ 3175 h 162"/>
                <a:gd name="T80" fmla="*/ 6350 w 46"/>
                <a:gd name="T81" fmla="*/ 0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
                <a:gd name="T124" fmla="*/ 0 h 162"/>
                <a:gd name="T125" fmla="*/ 46 w 46"/>
                <a:gd name="T126" fmla="*/ 162 h 1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 h="162">
                  <a:moveTo>
                    <a:pt x="4" y="0"/>
                  </a:moveTo>
                  <a:lnTo>
                    <a:pt x="4" y="0"/>
                  </a:lnTo>
                  <a:lnTo>
                    <a:pt x="6" y="8"/>
                  </a:lnTo>
                  <a:lnTo>
                    <a:pt x="18" y="20"/>
                  </a:lnTo>
                  <a:lnTo>
                    <a:pt x="26" y="26"/>
                  </a:lnTo>
                  <a:lnTo>
                    <a:pt x="30" y="22"/>
                  </a:lnTo>
                  <a:lnTo>
                    <a:pt x="34" y="18"/>
                  </a:lnTo>
                  <a:lnTo>
                    <a:pt x="40" y="6"/>
                  </a:lnTo>
                  <a:lnTo>
                    <a:pt x="40" y="4"/>
                  </a:lnTo>
                  <a:lnTo>
                    <a:pt x="42" y="14"/>
                  </a:lnTo>
                  <a:lnTo>
                    <a:pt x="42" y="16"/>
                  </a:lnTo>
                  <a:lnTo>
                    <a:pt x="44" y="22"/>
                  </a:lnTo>
                  <a:lnTo>
                    <a:pt x="44" y="42"/>
                  </a:lnTo>
                  <a:lnTo>
                    <a:pt x="46" y="68"/>
                  </a:lnTo>
                  <a:lnTo>
                    <a:pt x="46" y="98"/>
                  </a:lnTo>
                  <a:lnTo>
                    <a:pt x="46" y="132"/>
                  </a:lnTo>
                  <a:lnTo>
                    <a:pt x="44" y="154"/>
                  </a:lnTo>
                  <a:lnTo>
                    <a:pt x="38" y="162"/>
                  </a:lnTo>
                  <a:lnTo>
                    <a:pt x="32" y="154"/>
                  </a:lnTo>
                  <a:lnTo>
                    <a:pt x="30" y="152"/>
                  </a:lnTo>
                  <a:lnTo>
                    <a:pt x="26" y="150"/>
                  </a:lnTo>
                  <a:lnTo>
                    <a:pt x="22" y="148"/>
                  </a:lnTo>
                  <a:lnTo>
                    <a:pt x="18" y="146"/>
                  </a:lnTo>
                  <a:lnTo>
                    <a:pt x="14" y="110"/>
                  </a:lnTo>
                  <a:lnTo>
                    <a:pt x="8" y="70"/>
                  </a:lnTo>
                  <a:lnTo>
                    <a:pt x="4" y="38"/>
                  </a:lnTo>
                  <a:lnTo>
                    <a:pt x="0" y="14"/>
                  </a:lnTo>
                  <a:lnTo>
                    <a:pt x="0" y="2"/>
                  </a:lnTo>
                  <a:lnTo>
                    <a:pt x="4" y="0"/>
                  </a:lnTo>
                  <a:close/>
                </a:path>
              </a:pathLst>
            </a:custGeom>
            <a:solidFill>
              <a:srgbClr val="FFFFFF"/>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800"/>
            </a:p>
          </p:txBody>
        </p:sp>
        <p:sp>
          <p:nvSpPr>
            <p:cNvPr id="19" name="Freeform 38"/>
            <p:cNvSpPr>
              <a:spLocks noChangeArrowheads="1"/>
            </p:cNvSpPr>
            <p:nvPr/>
          </p:nvSpPr>
          <p:spPr bwMode="auto">
            <a:xfrm>
              <a:off x="155575" y="161925"/>
              <a:ext cx="28575" cy="196850"/>
            </a:xfrm>
            <a:custGeom>
              <a:avLst/>
              <a:gdLst>
                <a:gd name="T0" fmla="*/ 15875 w 18"/>
                <a:gd name="T1" fmla="*/ 0 h 124"/>
                <a:gd name="T2" fmla="*/ 9525 w 18"/>
                <a:gd name="T3" fmla="*/ 0 h 124"/>
                <a:gd name="T4" fmla="*/ 0 w 18"/>
                <a:gd name="T5" fmla="*/ 9525 h 124"/>
                <a:gd name="T6" fmla="*/ 9525 w 18"/>
                <a:gd name="T7" fmla="*/ 22225 h 124"/>
                <a:gd name="T8" fmla="*/ 9525 w 18"/>
                <a:gd name="T9" fmla="*/ 22225 h 124"/>
                <a:gd name="T10" fmla="*/ 0 w 18"/>
                <a:gd name="T11" fmla="*/ 82550 h 124"/>
                <a:gd name="T12" fmla="*/ 0 w 18"/>
                <a:gd name="T13" fmla="*/ 82550 h 124"/>
                <a:gd name="T14" fmla="*/ 0 w 18"/>
                <a:gd name="T15" fmla="*/ 139700 h 124"/>
                <a:gd name="T16" fmla="*/ 0 w 18"/>
                <a:gd name="T17" fmla="*/ 139700 h 124"/>
                <a:gd name="T18" fmla="*/ 0 w 18"/>
                <a:gd name="T19" fmla="*/ 152400 h 124"/>
                <a:gd name="T20" fmla="*/ 0 w 18"/>
                <a:gd name="T21" fmla="*/ 152400 h 124"/>
                <a:gd name="T22" fmla="*/ 3175 w 18"/>
                <a:gd name="T23" fmla="*/ 187325 h 124"/>
                <a:gd name="T24" fmla="*/ 3175 w 18"/>
                <a:gd name="T25" fmla="*/ 187325 h 124"/>
                <a:gd name="T26" fmla="*/ 12700 w 18"/>
                <a:gd name="T27" fmla="*/ 190500 h 124"/>
                <a:gd name="T28" fmla="*/ 12700 w 18"/>
                <a:gd name="T29" fmla="*/ 190500 h 124"/>
                <a:gd name="T30" fmla="*/ 22225 w 18"/>
                <a:gd name="T31" fmla="*/ 196850 h 124"/>
                <a:gd name="T32" fmla="*/ 22225 w 18"/>
                <a:gd name="T33" fmla="*/ 196850 h 124"/>
                <a:gd name="T34" fmla="*/ 25400 w 18"/>
                <a:gd name="T35" fmla="*/ 196850 h 124"/>
                <a:gd name="T36" fmla="*/ 28575 w 18"/>
                <a:gd name="T37" fmla="*/ 190500 h 124"/>
                <a:gd name="T38" fmla="*/ 28575 w 18"/>
                <a:gd name="T39" fmla="*/ 190500 h 124"/>
                <a:gd name="T40" fmla="*/ 28575 w 18"/>
                <a:gd name="T41" fmla="*/ 158750 h 124"/>
                <a:gd name="T42" fmla="*/ 25400 w 18"/>
                <a:gd name="T43" fmla="*/ 111125 h 124"/>
                <a:gd name="T44" fmla="*/ 28575 w 18"/>
                <a:gd name="T45" fmla="*/ 82550 h 124"/>
                <a:gd name="T46" fmla="*/ 28575 w 18"/>
                <a:gd name="T47" fmla="*/ 82550 h 124"/>
                <a:gd name="T48" fmla="*/ 25400 w 18"/>
                <a:gd name="T49" fmla="*/ 34925 h 124"/>
                <a:gd name="T50" fmla="*/ 25400 w 18"/>
                <a:gd name="T51" fmla="*/ 34925 h 124"/>
                <a:gd name="T52" fmla="*/ 25400 w 18"/>
                <a:gd name="T53" fmla="*/ 28575 h 124"/>
                <a:gd name="T54" fmla="*/ 22225 w 18"/>
                <a:gd name="T55" fmla="*/ 19050 h 124"/>
                <a:gd name="T56" fmla="*/ 22225 w 18"/>
                <a:gd name="T57" fmla="*/ 19050 h 124"/>
                <a:gd name="T58" fmla="*/ 25400 w 18"/>
                <a:gd name="T59" fmla="*/ 9525 h 124"/>
                <a:gd name="T60" fmla="*/ 25400 w 18"/>
                <a:gd name="T61" fmla="*/ 9525 h 124"/>
                <a:gd name="T62" fmla="*/ 22225 w 18"/>
                <a:gd name="T63" fmla="*/ 3175 h 124"/>
                <a:gd name="T64" fmla="*/ 19050 w 18"/>
                <a:gd name="T65" fmla="*/ 0 h 124"/>
                <a:gd name="T66" fmla="*/ 15875 w 18"/>
                <a:gd name="T67" fmla="*/ 0 h 124"/>
                <a:gd name="T68" fmla="*/ 15875 w 18"/>
                <a:gd name="T69" fmla="*/ 0 h 1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
                <a:gd name="T106" fmla="*/ 0 h 124"/>
                <a:gd name="T107" fmla="*/ 18 w 18"/>
                <a:gd name="T108" fmla="*/ 124 h 1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 h="124">
                  <a:moveTo>
                    <a:pt x="10" y="0"/>
                  </a:moveTo>
                  <a:lnTo>
                    <a:pt x="6" y="0"/>
                  </a:lnTo>
                  <a:lnTo>
                    <a:pt x="0" y="6"/>
                  </a:lnTo>
                  <a:lnTo>
                    <a:pt x="6" y="14"/>
                  </a:lnTo>
                  <a:lnTo>
                    <a:pt x="0" y="52"/>
                  </a:lnTo>
                  <a:lnTo>
                    <a:pt x="0" y="88"/>
                  </a:lnTo>
                  <a:lnTo>
                    <a:pt x="0" y="96"/>
                  </a:lnTo>
                  <a:lnTo>
                    <a:pt x="2" y="118"/>
                  </a:lnTo>
                  <a:lnTo>
                    <a:pt x="8" y="120"/>
                  </a:lnTo>
                  <a:lnTo>
                    <a:pt x="14" y="124"/>
                  </a:lnTo>
                  <a:lnTo>
                    <a:pt x="16" y="124"/>
                  </a:lnTo>
                  <a:lnTo>
                    <a:pt x="18" y="120"/>
                  </a:lnTo>
                  <a:lnTo>
                    <a:pt x="18" y="100"/>
                  </a:lnTo>
                  <a:lnTo>
                    <a:pt x="16" y="70"/>
                  </a:lnTo>
                  <a:lnTo>
                    <a:pt x="18" y="52"/>
                  </a:lnTo>
                  <a:lnTo>
                    <a:pt x="16" y="22"/>
                  </a:lnTo>
                  <a:lnTo>
                    <a:pt x="16" y="18"/>
                  </a:lnTo>
                  <a:lnTo>
                    <a:pt x="14" y="12"/>
                  </a:lnTo>
                  <a:lnTo>
                    <a:pt x="16" y="6"/>
                  </a:lnTo>
                  <a:lnTo>
                    <a:pt x="14" y="2"/>
                  </a:lnTo>
                  <a:lnTo>
                    <a:pt x="12" y="0"/>
                  </a:lnTo>
                  <a:lnTo>
                    <a:pt x="10" y="0"/>
                  </a:lnTo>
                  <a:close/>
                </a:path>
              </a:pathLst>
            </a:custGeom>
            <a:solidFill>
              <a:srgbClr val="D00000"/>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800"/>
            </a:p>
          </p:txBody>
        </p:sp>
        <p:sp>
          <p:nvSpPr>
            <p:cNvPr id="20" name="Freeform 39"/>
            <p:cNvSpPr>
              <a:spLocks noChangeArrowheads="1"/>
            </p:cNvSpPr>
            <p:nvPr/>
          </p:nvSpPr>
          <p:spPr bwMode="auto">
            <a:xfrm>
              <a:off x="104775" y="342900"/>
              <a:ext cx="34925" cy="41275"/>
            </a:xfrm>
            <a:custGeom>
              <a:avLst/>
              <a:gdLst>
                <a:gd name="T0" fmla="*/ 34925 w 22"/>
                <a:gd name="T1" fmla="*/ 6350 h 26"/>
                <a:gd name="T2" fmla="*/ 34925 w 22"/>
                <a:gd name="T3" fmla="*/ 6350 h 26"/>
                <a:gd name="T4" fmla="*/ 31750 w 22"/>
                <a:gd name="T5" fmla="*/ 6350 h 26"/>
                <a:gd name="T6" fmla="*/ 28575 w 22"/>
                <a:gd name="T7" fmla="*/ 6350 h 26"/>
                <a:gd name="T8" fmla="*/ 22225 w 22"/>
                <a:gd name="T9" fmla="*/ 9525 h 26"/>
                <a:gd name="T10" fmla="*/ 22225 w 22"/>
                <a:gd name="T11" fmla="*/ 9525 h 26"/>
                <a:gd name="T12" fmla="*/ 15875 w 22"/>
                <a:gd name="T13" fmla="*/ 25400 h 26"/>
                <a:gd name="T14" fmla="*/ 15875 w 22"/>
                <a:gd name="T15" fmla="*/ 34925 h 26"/>
                <a:gd name="T16" fmla="*/ 15875 w 22"/>
                <a:gd name="T17" fmla="*/ 38100 h 26"/>
                <a:gd name="T18" fmla="*/ 15875 w 22"/>
                <a:gd name="T19" fmla="*/ 38100 h 26"/>
                <a:gd name="T20" fmla="*/ 22225 w 22"/>
                <a:gd name="T21" fmla="*/ 41275 h 26"/>
                <a:gd name="T22" fmla="*/ 0 w 22"/>
                <a:gd name="T23" fmla="*/ 38100 h 26"/>
                <a:gd name="T24" fmla="*/ 0 w 22"/>
                <a:gd name="T25" fmla="*/ 38100 h 26"/>
                <a:gd name="T26" fmla="*/ 3175 w 22"/>
                <a:gd name="T27" fmla="*/ 25400 h 26"/>
                <a:gd name="T28" fmla="*/ 9525 w 22"/>
                <a:gd name="T29" fmla="*/ 9525 h 26"/>
                <a:gd name="T30" fmla="*/ 9525 w 22"/>
                <a:gd name="T31" fmla="*/ 9525 h 26"/>
                <a:gd name="T32" fmla="*/ 15875 w 22"/>
                <a:gd name="T33" fmla="*/ 3175 h 26"/>
                <a:gd name="T34" fmla="*/ 22225 w 22"/>
                <a:gd name="T35" fmla="*/ 0 h 26"/>
                <a:gd name="T36" fmla="*/ 22225 w 22"/>
                <a:gd name="T37" fmla="*/ 0 h 26"/>
                <a:gd name="T38" fmla="*/ 34925 w 22"/>
                <a:gd name="T39" fmla="*/ 6350 h 26"/>
                <a:gd name="T40" fmla="*/ 34925 w 22"/>
                <a:gd name="T41" fmla="*/ 635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26"/>
                <a:gd name="T65" fmla="*/ 22 w 22"/>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26">
                  <a:moveTo>
                    <a:pt x="22" y="4"/>
                  </a:moveTo>
                  <a:lnTo>
                    <a:pt x="22" y="4"/>
                  </a:lnTo>
                  <a:lnTo>
                    <a:pt x="20" y="4"/>
                  </a:lnTo>
                  <a:lnTo>
                    <a:pt x="18" y="4"/>
                  </a:lnTo>
                  <a:lnTo>
                    <a:pt x="14" y="6"/>
                  </a:lnTo>
                  <a:lnTo>
                    <a:pt x="10" y="16"/>
                  </a:lnTo>
                  <a:lnTo>
                    <a:pt x="10" y="22"/>
                  </a:lnTo>
                  <a:lnTo>
                    <a:pt x="10" y="24"/>
                  </a:lnTo>
                  <a:lnTo>
                    <a:pt x="14" y="26"/>
                  </a:lnTo>
                  <a:lnTo>
                    <a:pt x="0" y="24"/>
                  </a:lnTo>
                  <a:lnTo>
                    <a:pt x="2" y="16"/>
                  </a:lnTo>
                  <a:lnTo>
                    <a:pt x="6" y="6"/>
                  </a:lnTo>
                  <a:lnTo>
                    <a:pt x="10" y="2"/>
                  </a:lnTo>
                  <a:lnTo>
                    <a:pt x="14" y="0"/>
                  </a:lnTo>
                  <a:lnTo>
                    <a:pt x="22" y="4"/>
                  </a:lnTo>
                  <a:close/>
                </a:path>
              </a:pathLst>
            </a:custGeom>
            <a:solidFill>
              <a:srgbClr val="FFFFFF"/>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800"/>
            </a:p>
          </p:txBody>
        </p:sp>
      </p:grpSp>
      <p:sp>
        <p:nvSpPr>
          <p:cNvPr id="21" name="文本框 8"/>
          <p:cNvSpPr>
            <a:spLocks noChangeArrowheads="1"/>
          </p:cNvSpPr>
          <p:nvPr/>
        </p:nvSpPr>
        <p:spPr bwMode="auto">
          <a:xfrm>
            <a:off x="2661048" y="1347614"/>
            <a:ext cx="1729978" cy="500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p>
            <a:pPr algn="ctr"/>
            <a:r>
              <a:rPr lang="zh-CN" altLang="en-US" sz="1400" dirty="0">
                <a:solidFill>
                  <a:schemeClr val="bg1">
                    <a:lumMod val="75000"/>
                  </a:schemeClr>
                </a:solidFill>
                <a:latin typeface="微软雅黑" pitchFamily="34" charset="-122"/>
                <a:ea typeface="微软雅黑" pitchFamily="34" charset="-122"/>
              </a:rPr>
              <a:t>单击此处添加文本</a:t>
            </a:r>
            <a:endParaRPr lang="en-US" altLang="zh-CN" sz="1400" dirty="0">
              <a:solidFill>
                <a:schemeClr val="bg1">
                  <a:lumMod val="75000"/>
                </a:schemeClr>
              </a:solidFill>
              <a:latin typeface="微软雅黑" pitchFamily="34" charset="-122"/>
              <a:ea typeface="微软雅黑" pitchFamily="34" charset="-122"/>
            </a:endParaRPr>
          </a:p>
          <a:p>
            <a:pPr algn="ctr"/>
            <a:r>
              <a:rPr lang="zh-CN" altLang="en-US" sz="1400" dirty="0">
                <a:solidFill>
                  <a:schemeClr val="bg1">
                    <a:lumMod val="75000"/>
                  </a:schemeClr>
                </a:solidFill>
                <a:latin typeface="微软雅黑" pitchFamily="34" charset="-122"/>
                <a:ea typeface="微软雅黑" pitchFamily="34" charset="-122"/>
              </a:rPr>
              <a:t>单击此处添加</a:t>
            </a:r>
            <a:r>
              <a:rPr lang="zh-CN" altLang="en-US" sz="1400" dirty="0" smtClean="0">
                <a:solidFill>
                  <a:schemeClr val="bg1">
                    <a:lumMod val="75000"/>
                  </a:schemeClr>
                </a:solidFill>
                <a:latin typeface="微软雅黑" pitchFamily="34" charset="-122"/>
                <a:ea typeface="微软雅黑" pitchFamily="34" charset="-122"/>
              </a:rPr>
              <a:t>文本</a:t>
            </a:r>
            <a:endParaRPr lang="en-US" altLang="zh-CN" sz="1400" dirty="0">
              <a:solidFill>
                <a:schemeClr val="bg1">
                  <a:lumMod val="75000"/>
                </a:schemeClr>
              </a:solidFill>
              <a:latin typeface="微软雅黑" pitchFamily="34" charset="-122"/>
              <a:ea typeface="微软雅黑" pitchFamily="34" charset="-122"/>
            </a:endParaRPr>
          </a:p>
        </p:txBody>
      </p:sp>
      <p:sp>
        <p:nvSpPr>
          <p:cNvPr id="22" name="文本框 8"/>
          <p:cNvSpPr>
            <a:spLocks noChangeArrowheads="1"/>
          </p:cNvSpPr>
          <p:nvPr/>
        </p:nvSpPr>
        <p:spPr bwMode="auto">
          <a:xfrm>
            <a:off x="2622948" y="2526333"/>
            <a:ext cx="1806178" cy="500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p>
            <a:pPr algn="ctr"/>
            <a:r>
              <a:rPr lang="zh-CN" altLang="en-US" sz="1400" dirty="0">
                <a:solidFill>
                  <a:schemeClr val="bg1">
                    <a:lumMod val="75000"/>
                  </a:schemeClr>
                </a:solidFill>
                <a:latin typeface="微软雅黑" pitchFamily="34" charset="-122"/>
                <a:ea typeface="微软雅黑" pitchFamily="34" charset="-122"/>
              </a:rPr>
              <a:t>单击此处添加文本</a:t>
            </a:r>
            <a:endParaRPr lang="en-US" altLang="zh-CN" sz="1400" dirty="0">
              <a:solidFill>
                <a:schemeClr val="bg1">
                  <a:lumMod val="75000"/>
                </a:schemeClr>
              </a:solidFill>
              <a:latin typeface="微软雅黑" pitchFamily="34" charset="-122"/>
              <a:ea typeface="微软雅黑" pitchFamily="34" charset="-122"/>
            </a:endParaRPr>
          </a:p>
          <a:p>
            <a:pPr algn="ctr"/>
            <a:r>
              <a:rPr lang="zh-CN" altLang="en-US" sz="1400" dirty="0">
                <a:solidFill>
                  <a:schemeClr val="bg1">
                    <a:lumMod val="75000"/>
                  </a:schemeClr>
                </a:solidFill>
                <a:latin typeface="微软雅黑" pitchFamily="34" charset="-122"/>
                <a:ea typeface="微软雅黑" pitchFamily="34" charset="-122"/>
              </a:rPr>
              <a:t>单击此处添加</a:t>
            </a:r>
            <a:r>
              <a:rPr lang="zh-CN" altLang="en-US" sz="1400" dirty="0" smtClean="0">
                <a:solidFill>
                  <a:schemeClr val="bg1">
                    <a:lumMod val="75000"/>
                  </a:schemeClr>
                </a:solidFill>
                <a:latin typeface="微软雅黑" pitchFamily="34" charset="-122"/>
                <a:ea typeface="微软雅黑" pitchFamily="34" charset="-122"/>
              </a:rPr>
              <a:t>文本</a:t>
            </a:r>
            <a:endParaRPr lang="en-US" altLang="zh-CN" sz="1400" dirty="0">
              <a:solidFill>
                <a:schemeClr val="bg1">
                  <a:lumMod val="75000"/>
                </a:schemeClr>
              </a:solidFill>
              <a:latin typeface="微软雅黑" pitchFamily="34" charset="-122"/>
              <a:ea typeface="微软雅黑" pitchFamily="34" charset="-122"/>
            </a:endParaRPr>
          </a:p>
        </p:txBody>
      </p:sp>
      <p:sp>
        <p:nvSpPr>
          <p:cNvPr id="23" name="文本框 8"/>
          <p:cNvSpPr>
            <a:spLocks noChangeArrowheads="1"/>
          </p:cNvSpPr>
          <p:nvPr/>
        </p:nvSpPr>
        <p:spPr bwMode="auto">
          <a:xfrm>
            <a:off x="2622948" y="3687193"/>
            <a:ext cx="1729978" cy="500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p>
            <a:pPr algn="ctr"/>
            <a:r>
              <a:rPr lang="zh-CN" altLang="en-US" sz="1400" dirty="0">
                <a:solidFill>
                  <a:schemeClr val="bg1">
                    <a:lumMod val="75000"/>
                  </a:schemeClr>
                </a:solidFill>
                <a:latin typeface="微软雅黑" pitchFamily="34" charset="-122"/>
                <a:ea typeface="微软雅黑" pitchFamily="34" charset="-122"/>
              </a:rPr>
              <a:t>单击此处添加文本</a:t>
            </a:r>
            <a:endParaRPr lang="en-US" altLang="zh-CN" sz="1400" dirty="0">
              <a:solidFill>
                <a:schemeClr val="bg1">
                  <a:lumMod val="75000"/>
                </a:schemeClr>
              </a:solidFill>
              <a:latin typeface="微软雅黑" pitchFamily="34" charset="-122"/>
              <a:ea typeface="微软雅黑" pitchFamily="34" charset="-122"/>
            </a:endParaRPr>
          </a:p>
          <a:p>
            <a:pPr algn="ctr"/>
            <a:r>
              <a:rPr lang="zh-CN" altLang="en-US" sz="1400" dirty="0">
                <a:solidFill>
                  <a:schemeClr val="bg1">
                    <a:lumMod val="75000"/>
                  </a:schemeClr>
                </a:solidFill>
                <a:latin typeface="微软雅黑" pitchFamily="34" charset="-122"/>
                <a:ea typeface="微软雅黑" pitchFamily="34" charset="-122"/>
              </a:rPr>
              <a:t>单击此处添加</a:t>
            </a:r>
            <a:r>
              <a:rPr lang="zh-CN" altLang="en-US" sz="1400" dirty="0" smtClean="0">
                <a:solidFill>
                  <a:schemeClr val="bg1">
                    <a:lumMod val="75000"/>
                  </a:schemeClr>
                </a:solidFill>
                <a:latin typeface="微软雅黑" pitchFamily="34" charset="-122"/>
                <a:ea typeface="微软雅黑" pitchFamily="34" charset="-122"/>
              </a:rPr>
              <a:t>文本</a:t>
            </a:r>
            <a:endParaRPr lang="en-US" altLang="zh-CN" sz="1400" dirty="0">
              <a:solidFill>
                <a:schemeClr val="bg1">
                  <a:lumMod val="75000"/>
                </a:schemeClr>
              </a:solidFill>
              <a:latin typeface="微软雅黑" pitchFamily="34" charset="-122"/>
              <a:ea typeface="微软雅黑" pitchFamily="34" charset="-122"/>
            </a:endParaRPr>
          </a:p>
        </p:txBody>
      </p:sp>
      <p:sp>
        <p:nvSpPr>
          <p:cNvPr id="24" name="椭圆 29"/>
          <p:cNvSpPr>
            <a:spLocks noChangeAspect="1" noChangeArrowheads="1"/>
          </p:cNvSpPr>
          <p:nvPr/>
        </p:nvSpPr>
        <p:spPr bwMode="auto">
          <a:xfrm>
            <a:off x="2161828" y="1348977"/>
            <a:ext cx="418257" cy="418257"/>
          </a:xfrm>
          <a:prstGeom prst="ellipse">
            <a:avLst/>
          </a:prstGeom>
          <a:solidFill>
            <a:srgbClr val="008487"/>
          </a:solidFill>
          <a:ln>
            <a:noFill/>
          </a:ln>
        </p:spPr>
        <p:txBody>
          <a:bodyPr lIns="68580" tIns="34290" rIns="68580" bIns="34290" anchor="ctr"/>
          <a:lstStyle/>
          <a:p>
            <a:pPr algn="ctr"/>
            <a:r>
              <a:rPr lang="en-US" altLang="zh-CN" sz="2800" b="1" dirty="0">
                <a:solidFill>
                  <a:srgbClr val="FFFFFF"/>
                </a:solidFill>
                <a:cs typeface="Arial" charset="0"/>
                <a:sym typeface="Arial" charset="0"/>
              </a:rPr>
              <a:t>1</a:t>
            </a:r>
          </a:p>
        </p:txBody>
      </p:sp>
      <p:sp>
        <p:nvSpPr>
          <p:cNvPr id="25" name="椭圆 30"/>
          <p:cNvSpPr>
            <a:spLocks noChangeAspect="1" noChangeArrowheads="1"/>
          </p:cNvSpPr>
          <p:nvPr/>
        </p:nvSpPr>
        <p:spPr bwMode="auto">
          <a:xfrm>
            <a:off x="2123728" y="2527696"/>
            <a:ext cx="418257" cy="418257"/>
          </a:xfrm>
          <a:prstGeom prst="ellipse">
            <a:avLst/>
          </a:prstGeom>
          <a:solidFill>
            <a:srgbClr val="D00000"/>
          </a:solidFill>
          <a:ln>
            <a:noFill/>
          </a:ln>
        </p:spPr>
        <p:txBody>
          <a:bodyPr lIns="68580" tIns="34290" rIns="68580" bIns="34290" anchor="ctr"/>
          <a:lstStyle/>
          <a:p>
            <a:pPr algn="ctr"/>
            <a:r>
              <a:rPr lang="en-US" altLang="zh-CN" sz="2800" b="1">
                <a:solidFill>
                  <a:srgbClr val="FFFFFF"/>
                </a:solidFill>
                <a:cs typeface="Arial" charset="0"/>
                <a:sym typeface="Arial" charset="0"/>
              </a:rPr>
              <a:t>2</a:t>
            </a:r>
            <a:endParaRPr lang="zh-CN" altLang="en-US" sz="2800"/>
          </a:p>
        </p:txBody>
      </p:sp>
      <p:sp>
        <p:nvSpPr>
          <p:cNvPr id="26" name="椭圆 31"/>
          <p:cNvSpPr>
            <a:spLocks noChangeAspect="1" noChangeArrowheads="1"/>
          </p:cNvSpPr>
          <p:nvPr/>
        </p:nvSpPr>
        <p:spPr bwMode="auto">
          <a:xfrm>
            <a:off x="2123728" y="3688556"/>
            <a:ext cx="418257" cy="418257"/>
          </a:xfrm>
          <a:prstGeom prst="ellipse">
            <a:avLst/>
          </a:prstGeom>
          <a:solidFill>
            <a:srgbClr val="0070C0"/>
          </a:solidFill>
          <a:ln>
            <a:noFill/>
          </a:ln>
        </p:spPr>
        <p:txBody>
          <a:bodyPr lIns="68580" tIns="34290" rIns="68580" bIns="34290" anchor="ctr"/>
          <a:lstStyle/>
          <a:p>
            <a:pPr algn="ctr"/>
            <a:r>
              <a:rPr lang="en-US" altLang="zh-CN" sz="2800" b="1">
                <a:solidFill>
                  <a:srgbClr val="FFFFFF"/>
                </a:solidFill>
                <a:cs typeface="Arial" charset="0"/>
                <a:sym typeface="Arial" charset="0"/>
              </a:rPr>
              <a:t>3</a:t>
            </a:r>
            <a:endParaRPr lang="zh-CN" altLang="en-US" sz="2800"/>
          </a:p>
        </p:txBody>
      </p:sp>
      <p:pic>
        <p:nvPicPr>
          <p:cNvPr id="27" name="图片 2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43463" y="2245519"/>
            <a:ext cx="1737122" cy="1083470"/>
          </a:xfrm>
          <a:prstGeom prst="rect">
            <a:avLst/>
          </a:prstGeom>
        </p:spPr>
      </p:pic>
      <p:pic>
        <p:nvPicPr>
          <p:cNvPr id="28" name="图片 2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43463" y="1107050"/>
            <a:ext cx="1737122" cy="1083470"/>
          </a:xfrm>
          <a:prstGeom prst="rect">
            <a:avLst/>
          </a:prstGeom>
        </p:spPr>
      </p:pic>
      <p:pic>
        <p:nvPicPr>
          <p:cNvPr id="29" name="图片 2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43463" y="3411306"/>
            <a:ext cx="1737122" cy="1083470"/>
          </a:xfrm>
          <a:prstGeom prst="rect">
            <a:avLst/>
          </a:prstGeom>
        </p:spPr>
      </p:pic>
      <p:grpSp>
        <p:nvGrpSpPr>
          <p:cNvPr id="35" name="组合 34"/>
          <p:cNvGrpSpPr/>
          <p:nvPr/>
        </p:nvGrpSpPr>
        <p:grpSpPr>
          <a:xfrm>
            <a:off x="0" y="206450"/>
            <a:ext cx="2267744" cy="503347"/>
            <a:chOff x="0" y="206450"/>
            <a:chExt cx="2267744" cy="503347"/>
          </a:xfrm>
        </p:grpSpPr>
        <p:grpSp>
          <p:nvGrpSpPr>
            <p:cNvPr id="36" name="组合 3"/>
            <p:cNvGrpSpPr>
              <a:grpSpLocks/>
            </p:cNvGrpSpPr>
            <p:nvPr/>
          </p:nvGrpSpPr>
          <p:grpSpPr bwMode="auto">
            <a:xfrm>
              <a:off x="0" y="267494"/>
              <a:ext cx="480245" cy="350864"/>
              <a:chOff x="0" y="0"/>
              <a:chExt cx="480244" cy="564356"/>
            </a:xfrm>
            <a:solidFill>
              <a:schemeClr val="bg1">
                <a:lumMod val="65000"/>
              </a:schemeClr>
            </a:solidFill>
          </p:grpSpPr>
          <p:sp>
            <p:nvSpPr>
              <p:cNvPr id="39"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40"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37"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a:solidFill>
                    <a:schemeClr val="bg1">
                      <a:lumMod val="50000"/>
                    </a:schemeClr>
                  </a:solidFill>
                  <a:latin typeface="微软雅黑" pitchFamily="34" charset="-122"/>
                  <a:ea typeface="微软雅黑" pitchFamily="34" charset="-122"/>
                  <a:sym typeface="Arial" pitchFamily="34" charset="0"/>
                </a:rPr>
                <a:t>点击此处增加标题</a:t>
              </a:r>
            </a:p>
          </p:txBody>
        </p:sp>
        <p:sp>
          <p:nvSpPr>
            <p:cNvPr id="38"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spTree>
    <p:extLst>
      <p:ext uri="{BB962C8B-B14F-4D97-AF65-F5344CB8AC3E}">
        <p14:creationId xmlns:p14="http://schemas.microsoft.com/office/powerpoint/2010/main" xmlns="" val="3869240420"/>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childTnLst>
                          </p:cTn>
                        </p:par>
                        <p:par>
                          <p:cTn id="35" fill="hold">
                            <p:stCondLst>
                              <p:cond delay="4000"/>
                            </p:stCondLst>
                            <p:childTnLst>
                              <p:par>
                                <p:cTn id="36" presetID="16" presetClass="entr" presetSubtype="21"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arn(inVertical)">
                                      <p:cBhvr>
                                        <p:cTn id="38" dur="500"/>
                                        <p:tgtEl>
                                          <p:spTgt spid="23"/>
                                        </p:tgtEl>
                                      </p:cBhvr>
                                    </p:animEffect>
                                  </p:childTnLst>
                                </p:cTn>
                              </p:par>
                              <p:par>
                                <p:cTn id="39" presetID="2" presetClass="entr" presetSubtype="3"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0-#ppt_h/2"/>
                                          </p:val>
                                        </p:tav>
                                        <p:tav tm="100000">
                                          <p:val>
                                            <p:strVal val="#ppt_y"/>
                                          </p:val>
                                        </p:tav>
                                      </p:tavLst>
                                    </p:anim>
                                  </p:childTnLst>
                                </p:cTn>
                              </p:par>
                              <p:par>
                                <p:cTn id="43" presetID="2" presetClass="entr" presetSubtype="3"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1+#ppt_w/2"/>
                                          </p:val>
                                        </p:tav>
                                        <p:tav tm="100000">
                                          <p:val>
                                            <p:strVal val="#ppt_x"/>
                                          </p:val>
                                        </p:tav>
                                      </p:tavLst>
                                    </p:anim>
                                    <p:anim calcmode="lin" valueType="num">
                                      <p:cBhvr additive="base">
                                        <p:cTn id="46" dur="500" fill="hold"/>
                                        <p:tgtEl>
                                          <p:spTgt spid="28"/>
                                        </p:tgtEl>
                                        <p:attrNameLst>
                                          <p:attrName>ppt_y</p:attrName>
                                        </p:attrNameLst>
                                      </p:cBhvr>
                                      <p:tavLst>
                                        <p:tav tm="0">
                                          <p:val>
                                            <p:strVal val="0-#ppt_h/2"/>
                                          </p:val>
                                        </p:tav>
                                        <p:tav tm="100000">
                                          <p:val>
                                            <p:strVal val="#ppt_y"/>
                                          </p:val>
                                        </p:tav>
                                      </p:tavLst>
                                    </p:anim>
                                  </p:childTnLst>
                                </p:cTn>
                              </p:par>
                              <p:par>
                                <p:cTn id="47" presetID="2" presetClass="entr" presetSubtype="3"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1+#ppt_w/2"/>
                                          </p:val>
                                        </p:tav>
                                        <p:tav tm="100000">
                                          <p:val>
                                            <p:strVal val="#ppt_x"/>
                                          </p:val>
                                        </p:tav>
                                      </p:tavLst>
                                    </p:anim>
                                    <p:anim calcmode="lin" valueType="num">
                                      <p:cBhvr additive="base">
                                        <p:cTn id="50" dur="500" fill="hold"/>
                                        <p:tgtEl>
                                          <p:spTgt spid="29"/>
                                        </p:tgtEl>
                                        <p:attrNameLst>
                                          <p:attrName>ppt_y</p:attrName>
                                        </p:attrNameLst>
                                      </p:cBhvr>
                                      <p:tavLst>
                                        <p:tav tm="0">
                                          <p:val>
                                            <p:strVal val="0-#ppt_h/2"/>
                                          </p:val>
                                        </p:tav>
                                        <p:tav tm="100000">
                                          <p:val>
                                            <p:strVal val="#ppt_y"/>
                                          </p:val>
                                        </p:tav>
                                      </p:tavLst>
                                    </p:anim>
                                  </p:childTnLst>
                                </p:cTn>
                              </p:par>
                            </p:childTnLst>
                          </p:cTn>
                        </p:par>
                        <p:par>
                          <p:cTn id="51" fill="hold">
                            <p:stCondLst>
                              <p:cond delay="4500"/>
                            </p:stCondLst>
                            <p:childTnLst>
                              <p:par>
                                <p:cTn id="52" presetID="6" presetClass="entr" presetSubtype="16" fill="hold" grpId="0"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circle(in)">
                                      <p:cBhvr>
                                        <p:cTn id="54" dur="2000"/>
                                        <p:tgtEl>
                                          <p:spTgt spid="3"/>
                                        </p:tgtEl>
                                      </p:cBhvr>
                                    </p:animEffect>
                                  </p:childTnLst>
                                </p:cTn>
                              </p:par>
                            </p:childTnLst>
                          </p:cTn>
                        </p:par>
                        <p:par>
                          <p:cTn id="55" fill="hold">
                            <p:stCondLst>
                              <p:cond delay="6500"/>
                            </p:stCondLst>
                            <p:childTnLst>
                              <p:par>
                                <p:cTn id="56" presetID="6" presetClass="entr" presetSubtype="16"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circle(in)">
                                      <p:cBhvr>
                                        <p:cTn id="58" dur="2000"/>
                                        <p:tgtEl>
                                          <p:spTgt spid="4"/>
                                        </p:tgtEl>
                                      </p:cBhvr>
                                    </p:animEffect>
                                  </p:childTnLst>
                                </p:cTn>
                              </p:par>
                            </p:childTnLst>
                          </p:cTn>
                        </p:par>
                        <p:par>
                          <p:cTn id="59" fill="hold">
                            <p:stCondLst>
                              <p:cond delay="8500"/>
                            </p:stCondLst>
                            <p:childTnLst>
                              <p:par>
                                <p:cTn id="60" presetID="6" presetClass="entr" presetSubtype="16" fill="hold" grpId="0" nodeType="after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circle(in)">
                                      <p:cBhvr>
                                        <p:cTn id="6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1" grpId="0"/>
      <p:bldP spid="22" grpId="0"/>
      <p:bldP spid="23" grpId="0"/>
      <p:bldP spid="24" grpId="0" animBg="1"/>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503537" y="1833553"/>
            <a:ext cx="0" cy="101909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1503537" y="2852649"/>
            <a:ext cx="16938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3197400" y="2852649"/>
            <a:ext cx="16938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文本框 5"/>
          <p:cNvSpPr txBox="1">
            <a:spLocks noChangeArrowheads="1"/>
          </p:cNvSpPr>
          <p:nvPr/>
        </p:nvSpPr>
        <p:spPr bwMode="auto">
          <a:xfrm>
            <a:off x="1557513" y="2184802"/>
            <a:ext cx="1692275"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20000"/>
              </a:lnSpc>
            </a:pPr>
            <a:r>
              <a:rPr lang="zh-CN" altLang="en-US" sz="1400" dirty="0">
                <a:solidFill>
                  <a:schemeClr val="bg1">
                    <a:lumMod val="65000"/>
                  </a:schemeClr>
                </a:solidFill>
                <a:latin typeface="微软雅黑" pitchFamily="34" charset="-122"/>
                <a:ea typeface="微软雅黑" pitchFamily="34" charset="-122"/>
              </a:rPr>
              <a:t>此处输入文本</a:t>
            </a:r>
            <a:endParaRPr lang="en-US" altLang="zh-CN" sz="1400" dirty="0">
              <a:solidFill>
                <a:schemeClr val="bg1">
                  <a:lumMod val="65000"/>
                </a:schemeClr>
              </a:solidFill>
              <a:latin typeface="微软雅黑" pitchFamily="34" charset="-122"/>
              <a:ea typeface="微软雅黑" pitchFamily="34" charset="-122"/>
            </a:endParaRPr>
          </a:p>
          <a:p>
            <a:pPr algn="ctr" eaLnBrk="1" hangingPunct="1">
              <a:lnSpc>
                <a:spcPct val="120000"/>
              </a:lnSpc>
            </a:pPr>
            <a:r>
              <a:rPr lang="zh-CN" altLang="en-US" sz="1400" dirty="0">
                <a:solidFill>
                  <a:schemeClr val="bg1">
                    <a:lumMod val="65000"/>
                  </a:schemeClr>
                </a:solidFill>
                <a:latin typeface="微软雅黑" pitchFamily="34" charset="-122"/>
                <a:ea typeface="微软雅黑" pitchFamily="34" charset="-122"/>
              </a:rPr>
              <a:t>此处输入文本</a:t>
            </a:r>
            <a:endParaRPr lang="en-US" altLang="zh-CN" sz="1400" dirty="0">
              <a:solidFill>
                <a:schemeClr val="bg1">
                  <a:lumMod val="65000"/>
                </a:schemeClr>
              </a:solidFill>
              <a:latin typeface="微软雅黑" pitchFamily="34" charset="-122"/>
              <a:ea typeface="微软雅黑" pitchFamily="34" charset="-122"/>
            </a:endParaRPr>
          </a:p>
        </p:txBody>
      </p:sp>
      <p:cxnSp>
        <p:nvCxnSpPr>
          <p:cNvPr id="6" name="直接连接符 5"/>
          <p:cNvCxnSpPr/>
          <p:nvPr/>
        </p:nvCxnSpPr>
        <p:spPr>
          <a:xfrm>
            <a:off x="3197399" y="2852650"/>
            <a:ext cx="0" cy="10175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891262" y="1833553"/>
            <a:ext cx="0" cy="101909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891263" y="2852649"/>
            <a:ext cx="1692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583537" y="2852650"/>
            <a:ext cx="0" cy="10175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583537" y="2852649"/>
            <a:ext cx="1693862" cy="0"/>
          </a:xfrm>
          <a:prstGeom prst="line">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1" name="文本框 31"/>
          <p:cNvSpPr txBox="1">
            <a:spLocks noChangeArrowheads="1"/>
          </p:cNvSpPr>
          <p:nvPr/>
        </p:nvSpPr>
        <p:spPr bwMode="auto">
          <a:xfrm>
            <a:off x="3214863" y="2948730"/>
            <a:ext cx="1692275"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20000"/>
              </a:lnSpc>
            </a:pPr>
            <a:r>
              <a:rPr lang="zh-CN" altLang="en-US" sz="1400" dirty="0">
                <a:solidFill>
                  <a:schemeClr val="bg1">
                    <a:lumMod val="65000"/>
                  </a:schemeClr>
                </a:solidFill>
                <a:latin typeface="微软雅黑" pitchFamily="34" charset="-122"/>
                <a:ea typeface="微软雅黑" pitchFamily="34" charset="-122"/>
              </a:rPr>
              <a:t>此处输入文本</a:t>
            </a:r>
            <a:endParaRPr lang="en-US" altLang="zh-CN" sz="1400" dirty="0">
              <a:solidFill>
                <a:schemeClr val="bg1">
                  <a:lumMod val="65000"/>
                </a:schemeClr>
              </a:solidFill>
              <a:latin typeface="微软雅黑" pitchFamily="34" charset="-122"/>
              <a:ea typeface="微软雅黑" pitchFamily="34" charset="-122"/>
            </a:endParaRPr>
          </a:p>
          <a:p>
            <a:pPr algn="ctr" eaLnBrk="1" hangingPunct="1">
              <a:lnSpc>
                <a:spcPct val="120000"/>
              </a:lnSpc>
            </a:pPr>
            <a:r>
              <a:rPr lang="zh-CN" altLang="en-US" sz="1400" dirty="0">
                <a:solidFill>
                  <a:schemeClr val="bg1">
                    <a:lumMod val="65000"/>
                  </a:schemeClr>
                </a:solidFill>
                <a:latin typeface="微软雅黑" pitchFamily="34" charset="-122"/>
                <a:ea typeface="微软雅黑" pitchFamily="34" charset="-122"/>
              </a:rPr>
              <a:t>此处输入文本</a:t>
            </a:r>
            <a:endParaRPr lang="en-US" altLang="zh-CN" sz="1400" dirty="0">
              <a:solidFill>
                <a:schemeClr val="bg1">
                  <a:lumMod val="65000"/>
                </a:schemeClr>
              </a:solidFill>
              <a:latin typeface="微软雅黑" pitchFamily="34" charset="-122"/>
              <a:ea typeface="微软雅黑" pitchFamily="34" charset="-122"/>
            </a:endParaRPr>
          </a:p>
        </p:txBody>
      </p:sp>
      <p:sp>
        <p:nvSpPr>
          <p:cNvPr id="12" name="文本框 32"/>
          <p:cNvSpPr txBox="1">
            <a:spLocks noChangeArrowheads="1"/>
          </p:cNvSpPr>
          <p:nvPr/>
        </p:nvSpPr>
        <p:spPr bwMode="auto">
          <a:xfrm>
            <a:off x="4891263" y="2184802"/>
            <a:ext cx="1692275"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20000"/>
              </a:lnSpc>
            </a:pPr>
            <a:r>
              <a:rPr lang="zh-CN" altLang="en-US" sz="1400" dirty="0">
                <a:solidFill>
                  <a:schemeClr val="bg1">
                    <a:lumMod val="65000"/>
                  </a:schemeClr>
                </a:solidFill>
                <a:latin typeface="微软雅黑" pitchFamily="34" charset="-122"/>
                <a:ea typeface="微软雅黑" pitchFamily="34" charset="-122"/>
              </a:rPr>
              <a:t>此处输入文本</a:t>
            </a:r>
            <a:endParaRPr lang="en-US" altLang="zh-CN" sz="1400" dirty="0">
              <a:solidFill>
                <a:schemeClr val="bg1">
                  <a:lumMod val="65000"/>
                </a:schemeClr>
              </a:solidFill>
              <a:latin typeface="微软雅黑" pitchFamily="34" charset="-122"/>
              <a:ea typeface="微软雅黑" pitchFamily="34" charset="-122"/>
            </a:endParaRPr>
          </a:p>
          <a:p>
            <a:pPr algn="ctr" eaLnBrk="1" hangingPunct="1">
              <a:lnSpc>
                <a:spcPct val="120000"/>
              </a:lnSpc>
            </a:pPr>
            <a:r>
              <a:rPr lang="zh-CN" altLang="en-US" sz="1400" dirty="0">
                <a:solidFill>
                  <a:schemeClr val="bg1">
                    <a:lumMod val="65000"/>
                  </a:schemeClr>
                </a:solidFill>
                <a:latin typeface="微软雅黑" pitchFamily="34" charset="-122"/>
                <a:ea typeface="微软雅黑" pitchFamily="34" charset="-122"/>
              </a:rPr>
              <a:t>此处输入文本</a:t>
            </a:r>
            <a:endParaRPr lang="en-US" altLang="zh-CN" sz="1400" dirty="0">
              <a:solidFill>
                <a:schemeClr val="bg1">
                  <a:lumMod val="65000"/>
                </a:schemeClr>
              </a:solidFill>
              <a:latin typeface="微软雅黑" pitchFamily="34" charset="-122"/>
              <a:ea typeface="微软雅黑" pitchFamily="34" charset="-122"/>
            </a:endParaRPr>
          </a:p>
        </p:txBody>
      </p:sp>
      <p:sp>
        <p:nvSpPr>
          <p:cNvPr id="13" name="文本框 33"/>
          <p:cNvSpPr txBox="1">
            <a:spLocks noChangeArrowheads="1"/>
          </p:cNvSpPr>
          <p:nvPr/>
        </p:nvSpPr>
        <p:spPr bwMode="auto">
          <a:xfrm>
            <a:off x="6583537" y="2948730"/>
            <a:ext cx="1693862"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20000"/>
              </a:lnSpc>
            </a:pPr>
            <a:r>
              <a:rPr lang="zh-CN" altLang="en-US" sz="1400">
                <a:solidFill>
                  <a:schemeClr val="bg1">
                    <a:lumMod val="65000"/>
                  </a:schemeClr>
                </a:solidFill>
                <a:latin typeface="微软雅黑" pitchFamily="34" charset="-122"/>
                <a:ea typeface="微软雅黑" pitchFamily="34" charset="-122"/>
              </a:rPr>
              <a:t>此处输入文本</a:t>
            </a:r>
            <a:endParaRPr lang="en-US" altLang="zh-CN" sz="1400">
              <a:solidFill>
                <a:schemeClr val="bg1">
                  <a:lumMod val="65000"/>
                </a:schemeClr>
              </a:solidFill>
              <a:latin typeface="微软雅黑" pitchFamily="34" charset="-122"/>
              <a:ea typeface="微软雅黑" pitchFamily="34" charset="-122"/>
            </a:endParaRPr>
          </a:p>
          <a:p>
            <a:pPr algn="ctr" eaLnBrk="1" hangingPunct="1">
              <a:lnSpc>
                <a:spcPct val="120000"/>
              </a:lnSpc>
            </a:pPr>
            <a:r>
              <a:rPr lang="zh-CN" altLang="en-US" sz="1400">
                <a:solidFill>
                  <a:schemeClr val="bg1">
                    <a:lumMod val="65000"/>
                  </a:schemeClr>
                </a:solidFill>
                <a:latin typeface="微软雅黑" pitchFamily="34" charset="-122"/>
                <a:ea typeface="微软雅黑" pitchFamily="34" charset="-122"/>
              </a:rPr>
              <a:t>此处输入文本</a:t>
            </a:r>
            <a:endParaRPr lang="en-US" altLang="zh-CN" sz="1400">
              <a:solidFill>
                <a:schemeClr val="bg1">
                  <a:lumMod val="65000"/>
                </a:schemeClr>
              </a:solidFill>
              <a:latin typeface="微软雅黑" pitchFamily="34" charset="-122"/>
              <a:ea typeface="微软雅黑" pitchFamily="34" charset="-122"/>
            </a:endParaRPr>
          </a:p>
        </p:txBody>
      </p:sp>
      <p:grpSp>
        <p:nvGrpSpPr>
          <p:cNvPr id="14" name="组合 13"/>
          <p:cNvGrpSpPr/>
          <p:nvPr/>
        </p:nvGrpSpPr>
        <p:grpSpPr>
          <a:xfrm>
            <a:off x="4570588" y="1189334"/>
            <a:ext cx="650875" cy="644219"/>
            <a:chOff x="4354514" y="1261342"/>
            <a:chExt cx="650875" cy="644219"/>
          </a:xfrm>
        </p:grpSpPr>
        <p:sp>
          <p:nvSpPr>
            <p:cNvPr id="15" name="椭圆 14"/>
            <p:cNvSpPr/>
            <p:nvPr/>
          </p:nvSpPr>
          <p:spPr>
            <a:xfrm>
              <a:off x="4354514" y="1261342"/>
              <a:ext cx="650875" cy="6442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latin typeface="微软雅黑" pitchFamily="34" charset="-122"/>
                <a:ea typeface="微软雅黑" pitchFamily="34" charset="-122"/>
              </a:endParaRPr>
            </a:p>
          </p:txBody>
        </p:sp>
        <p:sp>
          <p:nvSpPr>
            <p:cNvPr id="16" name="KSO_Shape"/>
            <p:cNvSpPr>
              <a:spLocks/>
            </p:cNvSpPr>
            <p:nvPr/>
          </p:nvSpPr>
          <p:spPr bwMode="auto">
            <a:xfrm>
              <a:off x="4529138" y="1420427"/>
              <a:ext cx="303212" cy="326049"/>
            </a:xfrm>
            <a:custGeom>
              <a:avLst/>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7"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rgbClr val="FFFFFF"/>
            </a:solidFill>
            <a:ln>
              <a:noFill/>
            </a:ln>
            <a:extLst/>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chemeClr val="bg1">
                    <a:lumMod val="65000"/>
                  </a:schemeClr>
                </a:solidFill>
                <a:latin typeface="微软雅黑" pitchFamily="34" charset="-122"/>
                <a:ea typeface="微软雅黑" pitchFamily="34" charset="-122"/>
              </a:endParaRPr>
            </a:p>
          </p:txBody>
        </p:sp>
      </p:grpSp>
      <p:grpSp>
        <p:nvGrpSpPr>
          <p:cNvPr id="17" name="组合 16"/>
          <p:cNvGrpSpPr/>
          <p:nvPr/>
        </p:nvGrpSpPr>
        <p:grpSpPr>
          <a:xfrm>
            <a:off x="1187624" y="1189334"/>
            <a:ext cx="649288" cy="644219"/>
            <a:chOff x="971550" y="1261342"/>
            <a:chExt cx="649288" cy="644219"/>
          </a:xfrm>
        </p:grpSpPr>
        <p:sp>
          <p:nvSpPr>
            <p:cNvPr id="18" name="椭圆 17"/>
            <p:cNvSpPr/>
            <p:nvPr/>
          </p:nvSpPr>
          <p:spPr>
            <a:xfrm>
              <a:off x="971550" y="1261342"/>
              <a:ext cx="649288" cy="644219"/>
            </a:xfrm>
            <a:prstGeom prst="ellipse">
              <a:avLst/>
            </a:prstGeom>
            <a:solidFill>
              <a:srgbClr val="F830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latin typeface="微软雅黑" pitchFamily="34" charset="-122"/>
                <a:ea typeface="微软雅黑" pitchFamily="34" charset="-122"/>
              </a:endParaRPr>
            </a:p>
          </p:txBody>
        </p:sp>
        <p:sp>
          <p:nvSpPr>
            <p:cNvPr id="19" name="KSO_Shape"/>
            <p:cNvSpPr>
              <a:spLocks/>
            </p:cNvSpPr>
            <p:nvPr/>
          </p:nvSpPr>
          <p:spPr bwMode="auto">
            <a:xfrm>
              <a:off x="1144588" y="1420427"/>
              <a:ext cx="303212" cy="326049"/>
            </a:xfrm>
            <a:custGeom>
              <a:avLst/>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7"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rgbClr val="FFFFFF"/>
            </a:solidFill>
            <a:ln>
              <a:noFill/>
            </a:ln>
            <a:extLst/>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chemeClr val="bg1">
                    <a:lumMod val="65000"/>
                  </a:schemeClr>
                </a:solidFill>
                <a:latin typeface="微软雅黑" pitchFamily="34" charset="-122"/>
                <a:ea typeface="微软雅黑" pitchFamily="34" charset="-122"/>
              </a:endParaRPr>
            </a:p>
          </p:txBody>
        </p:sp>
      </p:grpSp>
      <p:grpSp>
        <p:nvGrpSpPr>
          <p:cNvPr id="20" name="组合 19"/>
          <p:cNvGrpSpPr/>
          <p:nvPr/>
        </p:nvGrpSpPr>
        <p:grpSpPr>
          <a:xfrm>
            <a:off x="2871963" y="3870171"/>
            <a:ext cx="649287" cy="645795"/>
            <a:chOff x="2655889" y="3942179"/>
            <a:chExt cx="649287" cy="645795"/>
          </a:xfrm>
        </p:grpSpPr>
        <p:sp>
          <p:nvSpPr>
            <p:cNvPr id="21" name="椭圆 20"/>
            <p:cNvSpPr/>
            <p:nvPr/>
          </p:nvSpPr>
          <p:spPr>
            <a:xfrm>
              <a:off x="2655889" y="3942179"/>
              <a:ext cx="649287" cy="645795"/>
            </a:xfrm>
            <a:prstGeom prst="ellipse">
              <a:avLst/>
            </a:prstGeom>
            <a:solidFill>
              <a:srgbClr val="EBAC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latin typeface="微软雅黑" pitchFamily="34" charset="-122"/>
                <a:ea typeface="微软雅黑" pitchFamily="34" charset="-122"/>
              </a:endParaRPr>
            </a:p>
          </p:txBody>
        </p:sp>
        <p:sp>
          <p:nvSpPr>
            <p:cNvPr id="22" name="KSO_Shape"/>
            <p:cNvSpPr>
              <a:spLocks/>
            </p:cNvSpPr>
            <p:nvPr/>
          </p:nvSpPr>
          <p:spPr bwMode="auto">
            <a:xfrm>
              <a:off x="2828926" y="4102840"/>
              <a:ext cx="303213" cy="326047"/>
            </a:xfrm>
            <a:custGeom>
              <a:avLst/>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7"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rgbClr val="FFFFFF"/>
            </a:solidFill>
            <a:ln>
              <a:noFill/>
            </a:ln>
            <a:extLst/>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chemeClr val="bg1">
                    <a:lumMod val="65000"/>
                  </a:schemeClr>
                </a:solidFill>
                <a:latin typeface="微软雅黑" pitchFamily="34" charset="-122"/>
                <a:ea typeface="微软雅黑" pitchFamily="34" charset="-122"/>
              </a:endParaRPr>
            </a:p>
          </p:txBody>
        </p:sp>
      </p:grpSp>
      <p:grpSp>
        <p:nvGrpSpPr>
          <p:cNvPr id="23" name="组合 22"/>
          <p:cNvGrpSpPr/>
          <p:nvPr/>
        </p:nvGrpSpPr>
        <p:grpSpPr>
          <a:xfrm>
            <a:off x="6259688" y="3870171"/>
            <a:ext cx="649287" cy="645795"/>
            <a:chOff x="6043614" y="3942179"/>
            <a:chExt cx="649287" cy="645795"/>
          </a:xfrm>
        </p:grpSpPr>
        <p:sp>
          <p:nvSpPr>
            <p:cNvPr id="24" name="椭圆 23"/>
            <p:cNvSpPr/>
            <p:nvPr/>
          </p:nvSpPr>
          <p:spPr>
            <a:xfrm>
              <a:off x="6043614" y="3942179"/>
              <a:ext cx="649287" cy="645795"/>
            </a:xfrm>
            <a:prstGeom prst="ellipse">
              <a:avLst/>
            </a:prstGeom>
            <a:solidFill>
              <a:srgbClr val="0084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latin typeface="微软雅黑" pitchFamily="34" charset="-122"/>
                <a:ea typeface="微软雅黑" pitchFamily="34" charset="-122"/>
              </a:endParaRPr>
            </a:p>
          </p:txBody>
        </p:sp>
        <p:sp>
          <p:nvSpPr>
            <p:cNvPr id="25" name="KSO_Shape"/>
            <p:cNvSpPr>
              <a:spLocks/>
            </p:cNvSpPr>
            <p:nvPr/>
          </p:nvSpPr>
          <p:spPr bwMode="auto">
            <a:xfrm>
              <a:off x="6216651" y="4102840"/>
              <a:ext cx="303213" cy="326047"/>
            </a:xfrm>
            <a:custGeom>
              <a:avLst/>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7"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rgbClr val="FFFFFF"/>
            </a:solidFill>
            <a:ln>
              <a:noFill/>
            </a:ln>
            <a:extLst/>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chemeClr val="bg1">
                    <a:lumMod val="65000"/>
                  </a:schemeClr>
                </a:solidFill>
                <a:latin typeface="微软雅黑" pitchFamily="34" charset="-122"/>
                <a:ea typeface="微软雅黑" pitchFamily="34" charset="-122"/>
              </a:endParaRPr>
            </a:p>
          </p:txBody>
        </p:sp>
      </p:grpSp>
      <p:sp>
        <p:nvSpPr>
          <p:cNvPr id="26" name="文本框 27"/>
          <p:cNvSpPr txBox="1">
            <a:spLocks noChangeArrowheads="1"/>
          </p:cNvSpPr>
          <p:nvPr/>
        </p:nvSpPr>
        <p:spPr bwMode="auto">
          <a:xfrm>
            <a:off x="1503537" y="2909353"/>
            <a:ext cx="16938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800" dirty="0" smtClean="0">
                <a:solidFill>
                  <a:schemeClr val="bg1">
                    <a:lumMod val="65000"/>
                  </a:schemeClr>
                </a:solidFill>
                <a:latin typeface="Impact" panose="020B0806030902050204" pitchFamily="34" charset="0"/>
                <a:ea typeface="微软雅黑" pitchFamily="34" charset="-122"/>
              </a:rPr>
              <a:t>2012</a:t>
            </a:r>
            <a:endParaRPr lang="zh-CN" altLang="en-US" sz="2800" dirty="0">
              <a:solidFill>
                <a:schemeClr val="bg1">
                  <a:lumMod val="65000"/>
                </a:schemeClr>
              </a:solidFill>
              <a:latin typeface="Impact" panose="020B0806030902050204" pitchFamily="34" charset="0"/>
              <a:ea typeface="微软雅黑" pitchFamily="34" charset="-122"/>
              <a:cs typeface="汉仪特细等线简"/>
            </a:endParaRPr>
          </a:p>
        </p:txBody>
      </p:sp>
      <p:sp>
        <p:nvSpPr>
          <p:cNvPr id="27" name="文本框 29"/>
          <p:cNvSpPr txBox="1">
            <a:spLocks noChangeArrowheads="1"/>
          </p:cNvSpPr>
          <p:nvPr/>
        </p:nvSpPr>
        <p:spPr bwMode="auto">
          <a:xfrm>
            <a:off x="3197400" y="2288760"/>
            <a:ext cx="16938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800" dirty="0" smtClean="0">
                <a:solidFill>
                  <a:schemeClr val="bg1">
                    <a:lumMod val="65000"/>
                  </a:schemeClr>
                </a:solidFill>
                <a:latin typeface="Impact" panose="020B0806030902050204" pitchFamily="34" charset="0"/>
                <a:ea typeface="微软雅黑" pitchFamily="34" charset="-122"/>
              </a:rPr>
              <a:t>2013</a:t>
            </a:r>
            <a:endParaRPr lang="zh-CN" altLang="en-US" sz="2800" dirty="0">
              <a:solidFill>
                <a:schemeClr val="bg1">
                  <a:lumMod val="65000"/>
                </a:schemeClr>
              </a:solidFill>
              <a:latin typeface="Impact" panose="020B0806030902050204" pitchFamily="34" charset="0"/>
              <a:ea typeface="微软雅黑" pitchFamily="34" charset="-122"/>
              <a:cs typeface="汉仪特细等线简"/>
            </a:endParaRPr>
          </a:p>
        </p:txBody>
      </p:sp>
      <p:sp>
        <p:nvSpPr>
          <p:cNvPr id="28" name="文本框 35"/>
          <p:cNvSpPr txBox="1">
            <a:spLocks noChangeArrowheads="1"/>
          </p:cNvSpPr>
          <p:nvPr/>
        </p:nvSpPr>
        <p:spPr bwMode="auto">
          <a:xfrm>
            <a:off x="4891263" y="2909353"/>
            <a:ext cx="169227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800" dirty="0" smtClean="0">
                <a:solidFill>
                  <a:schemeClr val="bg1">
                    <a:lumMod val="65000"/>
                  </a:schemeClr>
                </a:solidFill>
                <a:latin typeface="Impact" panose="020B0806030902050204" pitchFamily="34" charset="0"/>
                <a:ea typeface="微软雅黑" pitchFamily="34" charset="-122"/>
              </a:rPr>
              <a:t>2014</a:t>
            </a:r>
            <a:endParaRPr lang="zh-CN" altLang="en-US" sz="2800" dirty="0">
              <a:solidFill>
                <a:schemeClr val="bg1">
                  <a:lumMod val="65000"/>
                </a:schemeClr>
              </a:solidFill>
              <a:latin typeface="Impact" panose="020B0806030902050204" pitchFamily="34" charset="0"/>
              <a:ea typeface="微软雅黑" pitchFamily="34" charset="-122"/>
              <a:cs typeface="汉仪特细等线简"/>
            </a:endParaRPr>
          </a:p>
        </p:txBody>
      </p:sp>
      <p:sp>
        <p:nvSpPr>
          <p:cNvPr id="29" name="文本框 36"/>
          <p:cNvSpPr txBox="1">
            <a:spLocks noChangeArrowheads="1"/>
          </p:cNvSpPr>
          <p:nvPr/>
        </p:nvSpPr>
        <p:spPr bwMode="auto">
          <a:xfrm>
            <a:off x="6472412" y="2288760"/>
            <a:ext cx="16938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800" dirty="0" smtClean="0">
                <a:solidFill>
                  <a:schemeClr val="bg1">
                    <a:lumMod val="65000"/>
                  </a:schemeClr>
                </a:solidFill>
                <a:latin typeface="Impact" panose="020B0806030902050204" pitchFamily="34" charset="0"/>
                <a:ea typeface="微软雅黑" pitchFamily="34" charset="-122"/>
              </a:rPr>
              <a:t>2015</a:t>
            </a:r>
            <a:endParaRPr lang="zh-CN" altLang="en-US" sz="2800" dirty="0">
              <a:solidFill>
                <a:schemeClr val="bg1">
                  <a:lumMod val="65000"/>
                </a:schemeClr>
              </a:solidFill>
              <a:latin typeface="Impact" panose="020B0806030902050204" pitchFamily="34" charset="0"/>
              <a:ea typeface="微软雅黑" pitchFamily="34" charset="-122"/>
              <a:cs typeface="汉仪特细等线简"/>
            </a:endParaRPr>
          </a:p>
        </p:txBody>
      </p:sp>
      <p:grpSp>
        <p:nvGrpSpPr>
          <p:cNvPr id="35" name="组合 34"/>
          <p:cNvGrpSpPr/>
          <p:nvPr/>
        </p:nvGrpSpPr>
        <p:grpSpPr>
          <a:xfrm>
            <a:off x="0" y="206450"/>
            <a:ext cx="2267744" cy="503347"/>
            <a:chOff x="0" y="206450"/>
            <a:chExt cx="2267744" cy="503347"/>
          </a:xfrm>
        </p:grpSpPr>
        <p:grpSp>
          <p:nvGrpSpPr>
            <p:cNvPr id="36" name="组合 3"/>
            <p:cNvGrpSpPr>
              <a:grpSpLocks/>
            </p:cNvGrpSpPr>
            <p:nvPr/>
          </p:nvGrpSpPr>
          <p:grpSpPr bwMode="auto">
            <a:xfrm>
              <a:off x="0" y="267494"/>
              <a:ext cx="480245" cy="350864"/>
              <a:chOff x="0" y="0"/>
              <a:chExt cx="480244" cy="564356"/>
            </a:xfrm>
            <a:solidFill>
              <a:schemeClr val="bg1">
                <a:lumMod val="65000"/>
              </a:schemeClr>
            </a:solidFill>
          </p:grpSpPr>
          <p:sp>
            <p:nvSpPr>
              <p:cNvPr id="44"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45"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42"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a:solidFill>
                    <a:schemeClr val="bg1">
                      <a:lumMod val="50000"/>
                    </a:schemeClr>
                  </a:solidFill>
                  <a:latin typeface="微软雅黑" pitchFamily="34" charset="-122"/>
                  <a:ea typeface="微软雅黑" pitchFamily="34" charset="-122"/>
                  <a:sym typeface="Arial" pitchFamily="34" charset="0"/>
                </a:rPr>
                <a:t>点击此处增加标题</a:t>
              </a:r>
            </a:p>
          </p:txBody>
        </p:sp>
        <p:sp>
          <p:nvSpPr>
            <p:cNvPr id="43"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spTree>
    <p:extLst>
      <p:ext uri="{BB962C8B-B14F-4D97-AF65-F5344CB8AC3E}">
        <p14:creationId xmlns:p14="http://schemas.microsoft.com/office/powerpoint/2010/main" xmlns="" val="759273787"/>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ppt_w</p:attrName>
                                        </p:attrNameLst>
                                      </p:cBhvr>
                                      <p:tavLst>
                                        <p:tav tm="0" fmla="#ppt_w*sin(2.5*pi*$)">
                                          <p:val>
                                            <p:fltVal val="0"/>
                                          </p:val>
                                        </p:tav>
                                        <p:tav tm="100000">
                                          <p:val>
                                            <p:fltVal val="1"/>
                                          </p:val>
                                        </p:tav>
                                      </p:tavLst>
                                    </p:anim>
                                    <p:anim calcmode="lin" valueType="num">
                                      <p:cBhvr>
                                        <p:cTn id="9" dur="2000" fill="hold"/>
                                        <p:tgtEl>
                                          <p:spTgt spid="17"/>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par>
                          <p:cTn id="14" fill="hold">
                            <p:stCondLst>
                              <p:cond delay="25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par>
                          <p:cTn id="30" fill="hold">
                            <p:stCondLst>
                              <p:cond delay="4500"/>
                            </p:stCondLst>
                            <p:childTnLst>
                              <p:par>
                                <p:cTn id="31" presetID="45" presetClass="entr" presetSubtype="0"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2000"/>
                                        <p:tgtEl>
                                          <p:spTgt spid="20"/>
                                        </p:tgtEl>
                                      </p:cBhvr>
                                    </p:animEffect>
                                    <p:anim calcmode="lin" valueType="num">
                                      <p:cBhvr>
                                        <p:cTn id="34" dur="2000" fill="hold"/>
                                        <p:tgtEl>
                                          <p:spTgt spid="20"/>
                                        </p:tgtEl>
                                        <p:attrNameLst>
                                          <p:attrName>ppt_w</p:attrName>
                                        </p:attrNameLst>
                                      </p:cBhvr>
                                      <p:tavLst>
                                        <p:tav tm="0" fmla="#ppt_w*sin(2.5*pi*$)">
                                          <p:val>
                                            <p:fltVal val="0"/>
                                          </p:val>
                                        </p:tav>
                                        <p:tav tm="100000">
                                          <p:val>
                                            <p:fltVal val="1"/>
                                          </p:val>
                                        </p:tav>
                                      </p:tavLst>
                                    </p:anim>
                                    <p:anim calcmode="lin" valueType="num">
                                      <p:cBhvr>
                                        <p:cTn id="35" dur="2000" fill="hold"/>
                                        <p:tgtEl>
                                          <p:spTgt spid="20"/>
                                        </p:tgtEl>
                                        <p:attrNameLst>
                                          <p:attrName>ppt_h</p:attrName>
                                        </p:attrNameLst>
                                      </p:cBhvr>
                                      <p:tavLst>
                                        <p:tav tm="0">
                                          <p:val>
                                            <p:strVal val="#ppt_h"/>
                                          </p:val>
                                        </p:tav>
                                        <p:tav tm="100000">
                                          <p:val>
                                            <p:strVal val="#ppt_h"/>
                                          </p:val>
                                        </p:tav>
                                      </p:tavLst>
                                    </p:anim>
                                  </p:childTnLst>
                                </p:cTn>
                              </p:par>
                            </p:childTnLst>
                          </p:cTn>
                        </p:par>
                        <p:par>
                          <p:cTn id="36" fill="hold">
                            <p:stCondLst>
                              <p:cond delay="65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7000"/>
                            </p:stCondLst>
                            <p:childTnLst>
                              <p:par>
                                <p:cTn id="41" presetID="1"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par>
                          <p:cTn id="43" fill="hold">
                            <p:stCondLst>
                              <p:cond delay="700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par>
                          <p:cTn id="46" fill="hold">
                            <p:stCondLst>
                              <p:cond delay="7000"/>
                            </p:stCondLst>
                            <p:childTnLst>
                              <p:par>
                                <p:cTn id="47" presetID="22" presetClass="entr" presetSubtype="4"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00"/>
                                        <p:tgtEl>
                                          <p:spTgt spid="7"/>
                                        </p:tgtEl>
                                      </p:cBhvr>
                                    </p:animEffect>
                                  </p:childTnLst>
                                </p:cTn>
                              </p:par>
                            </p:childTnLst>
                          </p:cTn>
                        </p:par>
                        <p:par>
                          <p:cTn id="50" fill="hold">
                            <p:stCondLst>
                              <p:cond delay="7500"/>
                            </p:stCondLst>
                            <p:childTnLst>
                              <p:par>
                                <p:cTn id="51" presetID="45" presetClass="entr" presetSubtype="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childTnLst>
                          </p:cTn>
                        </p:par>
                        <p:par>
                          <p:cTn id="56" fill="hold">
                            <p:stCondLst>
                              <p:cond delay="9500"/>
                            </p:stCondLst>
                            <p:childTnLst>
                              <p:par>
                                <p:cTn id="57" presetID="22" presetClass="entr" presetSubtype="8"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childTnLst>
                          </p:cTn>
                        </p:par>
                        <p:par>
                          <p:cTn id="60" fill="hold">
                            <p:stCondLst>
                              <p:cond delay="10000"/>
                            </p:stCondLst>
                            <p:childTnLst>
                              <p:par>
                                <p:cTn id="61" presetID="1" presetClass="entr" presetSubtype="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par>
                          <p:cTn id="63" fill="hold">
                            <p:stCondLst>
                              <p:cond delay="10000"/>
                            </p:stCondLst>
                            <p:childTnLst>
                              <p:par>
                                <p:cTn id="64" presetID="1" presetClass="entr" presetSubtype="0"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500"/>
                                        <p:tgtEl>
                                          <p:spTgt spid="9"/>
                                        </p:tgtEl>
                                      </p:cBhvr>
                                    </p:animEffect>
                                  </p:childTnLst>
                                </p:cTn>
                              </p:par>
                            </p:childTnLst>
                          </p:cTn>
                        </p:par>
                        <p:par>
                          <p:cTn id="70" fill="hold">
                            <p:stCondLst>
                              <p:cond delay="10500"/>
                            </p:stCondLst>
                            <p:childTnLst>
                              <p:par>
                                <p:cTn id="71" presetID="45" presetClass="entr" presetSubtype="0" fill="hold"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2000"/>
                                        <p:tgtEl>
                                          <p:spTgt spid="23"/>
                                        </p:tgtEl>
                                      </p:cBhvr>
                                    </p:animEffect>
                                    <p:anim calcmode="lin" valueType="num">
                                      <p:cBhvr>
                                        <p:cTn id="74" dur="2000" fill="hold"/>
                                        <p:tgtEl>
                                          <p:spTgt spid="23"/>
                                        </p:tgtEl>
                                        <p:attrNameLst>
                                          <p:attrName>ppt_w</p:attrName>
                                        </p:attrNameLst>
                                      </p:cBhvr>
                                      <p:tavLst>
                                        <p:tav tm="0" fmla="#ppt_w*sin(2.5*pi*$)">
                                          <p:val>
                                            <p:fltVal val="0"/>
                                          </p:val>
                                        </p:tav>
                                        <p:tav tm="100000">
                                          <p:val>
                                            <p:fltVal val="1"/>
                                          </p:val>
                                        </p:tav>
                                      </p:tavLst>
                                    </p:anim>
                                    <p:anim calcmode="lin" valueType="num">
                                      <p:cBhvr>
                                        <p:cTn id="75" dur="2000" fill="hold"/>
                                        <p:tgtEl>
                                          <p:spTgt spid="23"/>
                                        </p:tgtEl>
                                        <p:attrNameLst>
                                          <p:attrName>ppt_h</p:attrName>
                                        </p:attrNameLst>
                                      </p:cBhvr>
                                      <p:tavLst>
                                        <p:tav tm="0">
                                          <p:val>
                                            <p:strVal val="#ppt_h"/>
                                          </p:val>
                                        </p:tav>
                                        <p:tav tm="100000">
                                          <p:val>
                                            <p:strVal val="#ppt_h"/>
                                          </p:val>
                                        </p:tav>
                                      </p:tavLst>
                                    </p:anim>
                                  </p:childTnLst>
                                </p:cTn>
                              </p:par>
                            </p:childTnLst>
                          </p:cTn>
                        </p:par>
                        <p:par>
                          <p:cTn id="76" fill="hold">
                            <p:stCondLst>
                              <p:cond delay="12500"/>
                            </p:stCondLst>
                            <p:childTnLst>
                              <p:par>
                                <p:cTn id="77" presetID="22" presetClass="entr" presetSubtype="8"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left)">
                                      <p:cBhvr>
                                        <p:cTn id="79" dur="500"/>
                                        <p:tgtEl>
                                          <p:spTgt spid="10"/>
                                        </p:tgtEl>
                                      </p:cBhvr>
                                    </p:animEffect>
                                  </p:childTnLst>
                                </p:cTn>
                              </p:par>
                            </p:childTnLst>
                          </p:cTn>
                        </p:par>
                        <p:par>
                          <p:cTn id="80" fill="hold">
                            <p:stCondLst>
                              <p:cond delay="13000"/>
                            </p:stCondLst>
                            <p:childTnLst>
                              <p:par>
                                <p:cTn id="81" presetID="1" presetClass="entr" presetSubtype="0"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par>
                          <p:cTn id="83" fill="hold">
                            <p:stCondLst>
                              <p:cond delay="13000"/>
                            </p:stCondLst>
                            <p:childTnLst>
                              <p:par>
                                <p:cTn id="84" presetID="1" presetClass="entr" presetSubtype="0" fill="hold" grpId="0" nodeType="afterEffect">
                                  <p:stCondLst>
                                    <p:cond delay="0"/>
                                  </p:stCondLst>
                                  <p:childTnLst>
                                    <p:set>
                                      <p:cBhvr>
                                        <p:cTn id="8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MH_Other_1"/>
          <p:cNvCxnSpPr/>
          <p:nvPr>
            <p:custDataLst>
              <p:tags r:id="rId2"/>
            </p:custDataLst>
          </p:nvPr>
        </p:nvCxnSpPr>
        <p:spPr>
          <a:xfrm>
            <a:off x="1371353" y="1547181"/>
            <a:ext cx="2383001" cy="0"/>
          </a:xfrm>
          <a:prstGeom prst="line">
            <a:avLst/>
          </a:prstGeom>
          <a:ln w="9525">
            <a:solidFill>
              <a:schemeClr val="bg1">
                <a:lumMod val="6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55" name="MH_Other_2"/>
          <p:cNvCxnSpPr/>
          <p:nvPr>
            <p:custDataLst>
              <p:tags r:id="rId3"/>
            </p:custDataLst>
          </p:nvPr>
        </p:nvCxnSpPr>
        <p:spPr>
          <a:xfrm>
            <a:off x="5719134" y="2018747"/>
            <a:ext cx="2313872" cy="0"/>
          </a:xfrm>
          <a:prstGeom prst="line">
            <a:avLst/>
          </a:prstGeom>
          <a:ln w="9525">
            <a:solidFill>
              <a:schemeClr val="bg1">
                <a:lumMod val="65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59" name="MH_Other_3"/>
          <p:cNvCxnSpPr/>
          <p:nvPr>
            <p:custDataLst>
              <p:tags r:id="rId4"/>
            </p:custDataLst>
          </p:nvPr>
        </p:nvCxnSpPr>
        <p:spPr>
          <a:xfrm>
            <a:off x="971600" y="3232916"/>
            <a:ext cx="2250816" cy="0"/>
          </a:xfrm>
          <a:prstGeom prst="line">
            <a:avLst/>
          </a:prstGeom>
          <a:ln w="9525">
            <a:solidFill>
              <a:schemeClr val="bg1">
                <a:lumMod val="6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67" name="MH_Other_4"/>
          <p:cNvCxnSpPr/>
          <p:nvPr>
            <p:custDataLst>
              <p:tags r:id="rId5"/>
            </p:custDataLst>
          </p:nvPr>
        </p:nvCxnSpPr>
        <p:spPr>
          <a:xfrm>
            <a:off x="5294005" y="3688258"/>
            <a:ext cx="2313872" cy="0"/>
          </a:xfrm>
          <a:prstGeom prst="line">
            <a:avLst/>
          </a:prstGeom>
          <a:ln w="9525">
            <a:solidFill>
              <a:schemeClr val="bg1">
                <a:lumMod val="65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131215" y="1347614"/>
            <a:ext cx="2749670" cy="2627042"/>
            <a:chOff x="3131215" y="1347614"/>
            <a:chExt cx="2749670" cy="2627042"/>
          </a:xfrm>
        </p:grpSpPr>
        <p:sp>
          <p:nvSpPr>
            <p:cNvPr id="11" name="MH_SubTitle_1"/>
            <p:cNvSpPr/>
            <p:nvPr>
              <p:custDataLst>
                <p:tags r:id="rId10"/>
              </p:custDataLst>
            </p:nvPr>
          </p:nvSpPr>
          <p:spPr>
            <a:xfrm rot="18218127">
              <a:off x="3865819" y="1162291"/>
              <a:ext cx="1053707" cy="1424354"/>
            </a:xfrm>
            <a:custGeom>
              <a:avLst/>
              <a:gdLst>
                <a:gd name="connsiteX0" fmla="*/ 495300 w 1250950"/>
                <a:gd name="connsiteY0" fmla="*/ 0 h 1511300"/>
                <a:gd name="connsiteX1" fmla="*/ 1250950 w 1250950"/>
                <a:gd name="connsiteY1" fmla="*/ 755650 h 1511300"/>
                <a:gd name="connsiteX2" fmla="*/ 495300 w 1250950"/>
                <a:gd name="connsiteY2" fmla="*/ 1511300 h 1511300"/>
                <a:gd name="connsiteX3" fmla="*/ 72809 w 1250950"/>
                <a:gd name="connsiteY3" fmla="*/ 1382247 h 1511300"/>
                <a:gd name="connsiteX4" fmla="*/ 0 w 1250950"/>
                <a:gd name="connsiteY4" fmla="*/ 1322174 h 1511300"/>
                <a:gd name="connsiteX5" fmla="*/ 39025 w 1250950"/>
                <a:gd name="connsiteY5" fmla="*/ 1289975 h 1511300"/>
                <a:gd name="connsiteX6" fmla="*/ 260350 w 1250950"/>
                <a:gd name="connsiteY6" fmla="*/ 755650 h 1511300"/>
                <a:gd name="connsiteX7" fmla="*/ 39025 w 1250950"/>
                <a:gd name="connsiteY7" fmla="*/ 221325 h 1511300"/>
                <a:gd name="connsiteX8" fmla="*/ 0 w 1250950"/>
                <a:gd name="connsiteY8" fmla="*/ 189126 h 1511300"/>
                <a:gd name="connsiteX9" fmla="*/ 72809 w 1250950"/>
                <a:gd name="connsiteY9" fmla="*/ 129053 h 1511300"/>
                <a:gd name="connsiteX10" fmla="*/ 495300 w 1250950"/>
                <a:gd name="connsiteY10"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950" h="1511300">
                  <a:moveTo>
                    <a:pt x="495300" y="0"/>
                  </a:moveTo>
                  <a:cubicBezTo>
                    <a:pt x="912634" y="0"/>
                    <a:pt x="1250950" y="338316"/>
                    <a:pt x="1250950" y="755650"/>
                  </a:cubicBezTo>
                  <a:cubicBezTo>
                    <a:pt x="1250950" y="1172984"/>
                    <a:pt x="912634" y="1511300"/>
                    <a:pt x="495300" y="1511300"/>
                  </a:cubicBezTo>
                  <a:cubicBezTo>
                    <a:pt x="338800" y="1511300"/>
                    <a:pt x="193412" y="1463724"/>
                    <a:pt x="72809" y="1382247"/>
                  </a:cubicBezTo>
                  <a:lnTo>
                    <a:pt x="0" y="1322174"/>
                  </a:lnTo>
                  <a:lnTo>
                    <a:pt x="39025" y="1289975"/>
                  </a:lnTo>
                  <a:cubicBezTo>
                    <a:pt x="175771" y="1153230"/>
                    <a:pt x="260350" y="964317"/>
                    <a:pt x="260350" y="755650"/>
                  </a:cubicBezTo>
                  <a:cubicBezTo>
                    <a:pt x="260350" y="546983"/>
                    <a:pt x="175771" y="358071"/>
                    <a:pt x="39025" y="221325"/>
                  </a:cubicBezTo>
                  <a:lnTo>
                    <a:pt x="0" y="189126"/>
                  </a:lnTo>
                  <a:lnTo>
                    <a:pt x="72809" y="129053"/>
                  </a:lnTo>
                  <a:cubicBezTo>
                    <a:pt x="193412" y="47576"/>
                    <a:pt x="338800" y="0"/>
                    <a:pt x="495300" y="0"/>
                  </a:cubicBezTo>
                  <a:close/>
                </a:path>
              </a:pathLst>
            </a:custGeom>
            <a:solidFill>
              <a:srgbClr val="F8300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lIns="180000" tIns="0" rIns="0" bIns="0" rtlCol="0" anchor="ctr">
              <a:normAutofit/>
            </a:bodyPr>
            <a:lstStyle/>
            <a:p>
              <a:pPr algn="ctr"/>
              <a:r>
                <a:rPr lang="en-US" altLang="zh-CN">
                  <a:solidFill>
                    <a:srgbClr val="FFFFFF"/>
                  </a:solidFill>
                  <a:latin typeface="微软雅黑" panose="020B0503020204020204" pitchFamily="34" charset="-122"/>
                  <a:ea typeface="微软雅黑" panose="020B0503020204020204" pitchFamily="34" charset="-122"/>
                </a:rPr>
                <a:t>LOREM</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2" name="MH_SubTitle_2"/>
            <p:cNvSpPr/>
            <p:nvPr>
              <p:custDataLst>
                <p:tags r:id="rId11"/>
              </p:custDataLst>
            </p:nvPr>
          </p:nvSpPr>
          <p:spPr>
            <a:xfrm rot="1955786">
              <a:off x="4767402" y="1863098"/>
              <a:ext cx="1113483" cy="1347889"/>
            </a:xfrm>
            <a:custGeom>
              <a:avLst/>
              <a:gdLst>
                <a:gd name="connsiteX0" fmla="*/ 495300 w 1250950"/>
                <a:gd name="connsiteY0" fmla="*/ 0 h 1511300"/>
                <a:gd name="connsiteX1" fmla="*/ 1250950 w 1250950"/>
                <a:gd name="connsiteY1" fmla="*/ 755650 h 1511300"/>
                <a:gd name="connsiteX2" fmla="*/ 495300 w 1250950"/>
                <a:gd name="connsiteY2" fmla="*/ 1511300 h 1511300"/>
                <a:gd name="connsiteX3" fmla="*/ 72809 w 1250950"/>
                <a:gd name="connsiteY3" fmla="*/ 1382247 h 1511300"/>
                <a:gd name="connsiteX4" fmla="*/ 0 w 1250950"/>
                <a:gd name="connsiteY4" fmla="*/ 1322174 h 1511300"/>
                <a:gd name="connsiteX5" fmla="*/ 39025 w 1250950"/>
                <a:gd name="connsiteY5" fmla="*/ 1289975 h 1511300"/>
                <a:gd name="connsiteX6" fmla="*/ 260350 w 1250950"/>
                <a:gd name="connsiteY6" fmla="*/ 755650 h 1511300"/>
                <a:gd name="connsiteX7" fmla="*/ 39025 w 1250950"/>
                <a:gd name="connsiteY7" fmla="*/ 221325 h 1511300"/>
                <a:gd name="connsiteX8" fmla="*/ 0 w 1250950"/>
                <a:gd name="connsiteY8" fmla="*/ 189126 h 1511300"/>
                <a:gd name="connsiteX9" fmla="*/ 72809 w 1250950"/>
                <a:gd name="connsiteY9" fmla="*/ 129053 h 1511300"/>
                <a:gd name="connsiteX10" fmla="*/ 495300 w 1250950"/>
                <a:gd name="connsiteY10"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950" h="1511300">
                  <a:moveTo>
                    <a:pt x="495300" y="0"/>
                  </a:moveTo>
                  <a:cubicBezTo>
                    <a:pt x="912634" y="0"/>
                    <a:pt x="1250950" y="338316"/>
                    <a:pt x="1250950" y="755650"/>
                  </a:cubicBezTo>
                  <a:cubicBezTo>
                    <a:pt x="1250950" y="1172984"/>
                    <a:pt x="912634" y="1511300"/>
                    <a:pt x="495300" y="1511300"/>
                  </a:cubicBezTo>
                  <a:cubicBezTo>
                    <a:pt x="338800" y="1511300"/>
                    <a:pt x="193412" y="1463724"/>
                    <a:pt x="72809" y="1382247"/>
                  </a:cubicBezTo>
                  <a:lnTo>
                    <a:pt x="0" y="1322174"/>
                  </a:lnTo>
                  <a:lnTo>
                    <a:pt x="39025" y="1289975"/>
                  </a:lnTo>
                  <a:cubicBezTo>
                    <a:pt x="175771" y="1153230"/>
                    <a:pt x="260350" y="964317"/>
                    <a:pt x="260350" y="755650"/>
                  </a:cubicBezTo>
                  <a:cubicBezTo>
                    <a:pt x="260350" y="546983"/>
                    <a:pt x="175771" y="358071"/>
                    <a:pt x="39025" y="221325"/>
                  </a:cubicBezTo>
                  <a:lnTo>
                    <a:pt x="0" y="189126"/>
                  </a:lnTo>
                  <a:lnTo>
                    <a:pt x="72809" y="129053"/>
                  </a:lnTo>
                  <a:cubicBezTo>
                    <a:pt x="193412" y="47576"/>
                    <a:pt x="338800" y="0"/>
                    <a:pt x="495300" y="0"/>
                  </a:cubicBezTo>
                  <a:close/>
                </a:path>
              </a:pathLst>
            </a:custGeom>
            <a:solidFill>
              <a:srgbClr val="00848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180000" tIns="0" rIns="0" bIns="0" rtlCol="0" anchor="ctr">
              <a:normAutofit/>
            </a:bodyPr>
            <a:lstStyle/>
            <a:p>
              <a:pPr algn="ctr"/>
              <a:r>
                <a:rPr lang="en-US" altLang="zh-CN">
                  <a:solidFill>
                    <a:srgbClr val="FFFFFF"/>
                  </a:solidFill>
                  <a:latin typeface="微软雅黑" panose="020B0503020204020204" pitchFamily="34" charset="-122"/>
                  <a:ea typeface="微软雅黑" panose="020B0503020204020204" pitchFamily="34" charset="-122"/>
                </a:rPr>
                <a:t>LOREM</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3" name="MH_SubTitle_3"/>
            <p:cNvSpPr/>
            <p:nvPr>
              <p:custDataLst>
                <p:tags r:id="rId12"/>
              </p:custDataLst>
            </p:nvPr>
          </p:nvSpPr>
          <p:spPr>
            <a:xfrm rot="7109777">
              <a:off x="4148318" y="2735626"/>
              <a:ext cx="1053707" cy="1424354"/>
            </a:xfrm>
            <a:custGeom>
              <a:avLst/>
              <a:gdLst>
                <a:gd name="connsiteX0" fmla="*/ 495300 w 1250950"/>
                <a:gd name="connsiteY0" fmla="*/ 0 h 1511300"/>
                <a:gd name="connsiteX1" fmla="*/ 1250950 w 1250950"/>
                <a:gd name="connsiteY1" fmla="*/ 755650 h 1511300"/>
                <a:gd name="connsiteX2" fmla="*/ 495300 w 1250950"/>
                <a:gd name="connsiteY2" fmla="*/ 1511300 h 1511300"/>
                <a:gd name="connsiteX3" fmla="*/ 72809 w 1250950"/>
                <a:gd name="connsiteY3" fmla="*/ 1382247 h 1511300"/>
                <a:gd name="connsiteX4" fmla="*/ 0 w 1250950"/>
                <a:gd name="connsiteY4" fmla="*/ 1322174 h 1511300"/>
                <a:gd name="connsiteX5" fmla="*/ 39025 w 1250950"/>
                <a:gd name="connsiteY5" fmla="*/ 1289975 h 1511300"/>
                <a:gd name="connsiteX6" fmla="*/ 260350 w 1250950"/>
                <a:gd name="connsiteY6" fmla="*/ 755650 h 1511300"/>
                <a:gd name="connsiteX7" fmla="*/ 39025 w 1250950"/>
                <a:gd name="connsiteY7" fmla="*/ 221325 h 1511300"/>
                <a:gd name="connsiteX8" fmla="*/ 0 w 1250950"/>
                <a:gd name="connsiteY8" fmla="*/ 189126 h 1511300"/>
                <a:gd name="connsiteX9" fmla="*/ 72809 w 1250950"/>
                <a:gd name="connsiteY9" fmla="*/ 129053 h 1511300"/>
                <a:gd name="connsiteX10" fmla="*/ 495300 w 1250950"/>
                <a:gd name="connsiteY10"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950" h="1511300">
                  <a:moveTo>
                    <a:pt x="495300" y="0"/>
                  </a:moveTo>
                  <a:cubicBezTo>
                    <a:pt x="912634" y="0"/>
                    <a:pt x="1250950" y="338316"/>
                    <a:pt x="1250950" y="755650"/>
                  </a:cubicBezTo>
                  <a:cubicBezTo>
                    <a:pt x="1250950" y="1172984"/>
                    <a:pt x="912634" y="1511300"/>
                    <a:pt x="495300" y="1511300"/>
                  </a:cubicBezTo>
                  <a:cubicBezTo>
                    <a:pt x="338800" y="1511300"/>
                    <a:pt x="193412" y="1463724"/>
                    <a:pt x="72809" y="1382247"/>
                  </a:cubicBezTo>
                  <a:lnTo>
                    <a:pt x="0" y="1322174"/>
                  </a:lnTo>
                  <a:lnTo>
                    <a:pt x="39025" y="1289975"/>
                  </a:lnTo>
                  <a:cubicBezTo>
                    <a:pt x="175771" y="1153230"/>
                    <a:pt x="260350" y="964317"/>
                    <a:pt x="260350" y="755650"/>
                  </a:cubicBezTo>
                  <a:cubicBezTo>
                    <a:pt x="260350" y="546983"/>
                    <a:pt x="175771" y="358071"/>
                    <a:pt x="39025" y="221325"/>
                  </a:cubicBezTo>
                  <a:lnTo>
                    <a:pt x="0" y="189126"/>
                  </a:lnTo>
                  <a:lnTo>
                    <a:pt x="72809" y="129053"/>
                  </a:lnTo>
                  <a:cubicBezTo>
                    <a:pt x="193412" y="47576"/>
                    <a:pt x="338800" y="0"/>
                    <a:pt x="495300" y="0"/>
                  </a:cubicBezTo>
                  <a:close/>
                </a:path>
              </a:pathLst>
            </a:custGeom>
            <a:solidFill>
              <a:srgbClr val="EBAC0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180000" tIns="0" rIns="0" bIns="0" rtlCol="0" anchor="ctr">
              <a:normAutofit/>
            </a:bodyPr>
            <a:lstStyle/>
            <a:p>
              <a:pPr algn="ctr"/>
              <a:r>
                <a:rPr lang="en-US" altLang="zh-CN">
                  <a:solidFill>
                    <a:srgbClr val="FFFFFF"/>
                  </a:solidFill>
                  <a:latin typeface="微软雅黑" panose="020B0503020204020204" pitchFamily="34" charset="-122"/>
                  <a:ea typeface="微软雅黑" panose="020B0503020204020204" pitchFamily="34" charset="-122"/>
                </a:rPr>
                <a:t>LOREM</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4" name="MH_SubTitle_4"/>
            <p:cNvSpPr/>
            <p:nvPr>
              <p:custDataLst>
                <p:tags r:id="rId13"/>
              </p:custDataLst>
            </p:nvPr>
          </p:nvSpPr>
          <p:spPr>
            <a:xfrm rot="12790540">
              <a:off x="3131215" y="2123513"/>
              <a:ext cx="1113483" cy="1347889"/>
            </a:xfrm>
            <a:custGeom>
              <a:avLst/>
              <a:gdLst>
                <a:gd name="connsiteX0" fmla="*/ 495300 w 1250950"/>
                <a:gd name="connsiteY0" fmla="*/ 0 h 1511300"/>
                <a:gd name="connsiteX1" fmla="*/ 1250950 w 1250950"/>
                <a:gd name="connsiteY1" fmla="*/ 755650 h 1511300"/>
                <a:gd name="connsiteX2" fmla="*/ 495300 w 1250950"/>
                <a:gd name="connsiteY2" fmla="*/ 1511300 h 1511300"/>
                <a:gd name="connsiteX3" fmla="*/ 72809 w 1250950"/>
                <a:gd name="connsiteY3" fmla="*/ 1382247 h 1511300"/>
                <a:gd name="connsiteX4" fmla="*/ 0 w 1250950"/>
                <a:gd name="connsiteY4" fmla="*/ 1322174 h 1511300"/>
                <a:gd name="connsiteX5" fmla="*/ 39025 w 1250950"/>
                <a:gd name="connsiteY5" fmla="*/ 1289975 h 1511300"/>
                <a:gd name="connsiteX6" fmla="*/ 260350 w 1250950"/>
                <a:gd name="connsiteY6" fmla="*/ 755650 h 1511300"/>
                <a:gd name="connsiteX7" fmla="*/ 39025 w 1250950"/>
                <a:gd name="connsiteY7" fmla="*/ 221325 h 1511300"/>
                <a:gd name="connsiteX8" fmla="*/ 0 w 1250950"/>
                <a:gd name="connsiteY8" fmla="*/ 189126 h 1511300"/>
                <a:gd name="connsiteX9" fmla="*/ 72809 w 1250950"/>
                <a:gd name="connsiteY9" fmla="*/ 129053 h 1511300"/>
                <a:gd name="connsiteX10" fmla="*/ 495300 w 1250950"/>
                <a:gd name="connsiteY10"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950" h="1511300">
                  <a:moveTo>
                    <a:pt x="495300" y="0"/>
                  </a:moveTo>
                  <a:cubicBezTo>
                    <a:pt x="912634" y="0"/>
                    <a:pt x="1250950" y="338316"/>
                    <a:pt x="1250950" y="755650"/>
                  </a:cubicBezTo>
                  <a:cubicBezTo>
                    <a:pt x="1250950" y="1172984"/>
                    <a:pt x="912634" y="1511300"/>
                    <a:pt x="495300" y="1511300"/>
                  </a:cubicBezTo>
                  <a:cubicBezTo>
                    <a:pt x="338800" y="1511300"/>
                    <a:pt x="193412" y="1463724"/>
                    <a:pt x="72809" y="1382247"/>
                  </a:cubicBezTo>
                  <a:lnTo>
                    <a:pt x="0" y="1322174"/>
                  </a:lnTo>
                  <a:lnTo>
                    <a:pt x="39025" y="1289975"/>
                  </a:lnTo>
                  <a:cubicBezTo>
                    <a:pt x="175771" y="1153230"/>
                    <a:pt x="260350" y="964317"/>
                    <a:pt x="260350" y="755650"/>
                  </a:cubicBezTo>
                  <a:cubicBezTo>
                    <a:pt x="260350" y="546983"/>
                    <a:pt x="175771" y="358071"/>
                    <a:pt x="39025" y="221325"/>
                  </a:cubicBezTo>
                  <a:lnTo>
                    <a:pt x="0" y="189126"/>
                  </a:lnTo>
                  <a:lnTo>
                    <a:pt x="72809" y="129053"/>
                  </a:lnTo>
                  <a:cubicBezTo>
                    <a:pt x="193412" y="47576"/>
                    <a:pt x="338800" y="0"/>
                    <a:pt x="49530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lIns="108000" tIns="0" rIns="0" bIns="0" rtlCol="0" anchor="ctr">
              <a:normAutofit/>
            </a:bodyPr>
            <a:lstStyle/>
            <a:p>
              <a:pPr algn="ctr"/>
              <a:r>
                <a:rPr lang="en-US" altLang="zh-CN">
                  <a:solidFill>
                    <a:srgbClr val="FFFFFF"/>
                  </a:solidFill>
                  <a:latin typeface="微软雅黑" panose="020B0503020204020204" pitchFamily="34" charset="-122"/>
                  <a:ea typeface="微软雅黑" panose="020B0503020204020204" pitchFamily="34" charset="-122"/>
                </a:rPr>
                <a:t>LOREM</a:t>
              </a:r>
              <a:endParaRPr lang="zh-CN" altLang="en-US" dirty="0">
                <a:solidFill>
                  <a:srgbClr val="FFFFFF"/>
                </a:solidFill>
                <a:latin typeface="微软雅黑" panose="020B0503020204020204" pitchFamily="34" charset="-122"/>
                <a:ea typeface="微软雅黑" panose="020B0503020204020204" pitchFamily="34" charset="-122"/>
              </a:endParaRPr>
            </a:p>
          </p:txBody>
        </p:sp>
      </p:grpSp>
      <p:sp>
        <p:nvSpPr>
          <p:cNvPr id="15" name="MH_Text_1"/>
          <p:cNvSpPr txBox="1"/>
          <p:nvPr>
            <p:custDataLst>
              <p:tags r:id="rId6"/>
            </p:custDataLst>
          </p:nvPr>
        </p:nvSpPr>
        <p:spPr>
          <a:xfrm>
            <a:off x="1365442" y="1755217"/>
            <a:ext cx="2115223" cy="870696"/>
          </a:xfrm>
          <a:prstGeom prst="rect">
            <a:avLst/>
          </a:prstGeom>
          <a:noFill/>
        </p:spPr>
        <p:txBody>
          <a:bodyPr wrap="square" rtlCol="0">
            <a:normAutofit/>
          </a:bodyPr>
          <a:lstStyle/>
          <a:p>
            <a:pPr algn="ctr" defTabSz="685497"/>
            <a:r>
              <a:rPr lang="zh-CN" altLang="en-US" sz="1400" dirty="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en-US" altLang="zh-CN" sz="1400" dirty="0">
              <a:solidFill>
                <a:schemeClr val="bg1">
                  <a:lumMod val="65000"/>
                </a:schemeClr>
              </a:solidFill>
              <a:latin typeface="微软雅黑" panose="020B0503020204020204" pitchFamily="34" charset="-122"/>
              <a:ea typeface="微软雅黑" panose="020B0503020204020204" pitchFamily="34" charset="-122"/>
            </a:endParaRPr>
          </a:p>
          <a:p>
            <a:pPr algn="ctr" defTabSz="685497"/>
            <a:r>
              <a:rPr lang="zh-CN" altLang="en-US" sz="1400" dirty="0">
                <a:solidFill>
                  <a:schemeClr val="bg1">
                    <a:lumMod val="65000"/>
                  </a:schemeClr>
                </a:solidFill>
                <a:latin typeface="微软雅黑" panose="020B0503020204020204" pitchFamily="34" charset="-122"/>
                <a:ea typeface="微软雅黑" panose="020B0503020204020204" pitchFamily="34" charset="-122"/>
              </a:rPr>
              <a:t>点击增加文字内容</a:t>
            </a:r>
          </a:p>
        </p:txBody>
      </p:sp>
      <p:sp>
        <p:nvSpPr>
          <p:cNvPr id="16" name="MH_Text_4"/>
          <p:cNvSpPr txBox="1"/>
          <p:nvPr>
            <p:custDataLst>
              <p:tags r:id="rId7"/>
            </p:custDataLst>
          </p:nvPr>
        </p:nvSpPr>
        <p:spPr>
          <a:xfrm>
            <a:off x="981506" y="3446697"/>
            <a:ext cx="2115223" cy="1039328"/>
          </a:xfrm>
          <a:prstGeom prst="rect">
            <a:avLst/>
          </a:prstGeom>
          <a:noFill/>
        </p:spPr>
        <p:txBody>
          <a:bodyPr wrap="square" rtlCol="0">
            <a:normAutofit/>
          </a:bodyPr>
          <a:lstStyle/>
          <a:p>
            <a:pPr algn="ctr" defTabSz="685497"/>
            <a:r>
              <a:rPr lang="zh-CN" altLang="en-US" sz="1400" dirty="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en-US" altLang="zh-CN" sz="1400" dirty="0">
              <a:solidFill>
                <a:schemeClr val="bg1">
                  <a:lumMod val="65000"/>
                </a:schemeClr>
              </a:solidFill>
              <a:latin typeface="微软雅黑" panose="020B0503020204020204" pitchFamily="34" charset="-122"/>
              <a:ea typeface="微软雅黑" panose="020B0503020204020204" pitchFamily="34" charset="-122"/>
            </a:endParaRPr>
          </a:p>
          <a:p>
            <a:pPr algn="ctr" defTabSz="685497"/>
            <a:r>
              <a:rPr lang="zh-CN" altLang="en-US" sz="1400" dirty="0">
                <a:solidFill>
                  <a:schemeClr val="bg1">
                    <a:lumMod val="65000"/>
                  </a:schemeClr>
                </a:solidFill>
                <a:latin typeface="微软雅黑" panose="020B0503020204020204" pitchFamily="34" charset="-122"/>
                <a:ea typeface="微软雅黑" panose="020B0503020204020204" pitchFamily="34" charset="-122"/>
              </a:rPr>
              <a:t>点击增加文字内容</a:t>
            </a:r>
          </a:p>
        </p:txBody>
      </p:sp>
      <p:sp>
        <p:nvSpPr>
          <p:cNvPr id="17" name="MH_Text_3"/>
          <p:cNvSpPr txBox="1"/>
          <p:nvPr>
            <p:custDataLst>
              <p:tags r:id="rId8"/>
            </p:custDataLst>
          </p:nvPr>
        </p:nvSpPr>
        <p:spPr>
          <a:xfrm>
            <a:off x="5491706" y="3867894"/>
            <a:ext cx="2115223" cy="907458"/>
          </a:xfrm>
          <a:prstGeom prst="rect">
            <a:avLst/>
          </a:prstGeom>
          <a:noFill/>
        </p:spPr>
        <p:txBody>
          <a:bodyPr wrap="square" rtlCol="0">
            <a:normAutofit/>
          </a:bodyPr>
          <a:lstStyle/>
          <a:p>
            <a:pPr algn="ctr" defTabSz="685497"/>
            <a:r>
              <a:rPr lang="zh-CN" altLang="en-US" sz="1400" dirty="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en-US" altLang="zh-CN" sz="1400" dirty="0">
              <a:solidFill>
                <a:schemeClr val="bg1">
                  <a:lumMod val="65000"/>
                </a:schemeClr>
              </a:solidFill>
              <a:latin typeface="微软雅黑" panose="020B0503020204020204" pitchFamily="34" charset="-122"/>
              <a:ea typeface="微软雅黑" panose="020B0503020204020204" pitchFamily="34" charset="-122"/>
            </a:endParaRPr>
          </a:p>
          <a:p>
            <a:pPr algn="ctr" defTabSz="685497"/>
            <a:r>
              <a:rPr lang="zh-CN" altLang="en-US" sz="1400" dirty="0">
                <a:solidFill>
                  <a:schemeClr val="bg1">
                    <a:lumMod val="65000"/>
                  </a:schemeClr>
                </a:solidFill>
                <a:latin typeface="微软雅黑" panose="020B0503020204020204" pitchFamily="34" charset="-122"/>
                <a:ea typeface="微软雅黑" panose="020B0503020204020204" pitchFamily="34" charset="-122"/>
              </a:rPr>
              <a:t>点击增加文字内容</a:t>
            </a:r>
          </a:p>
        </p:txBody>
      </p:sp>
      <p:sp>
        <p:nvSpPr>
          <p:cNvPr id="18" name="MH_Text_2"/>
          <p:cNvSpPr txBox="1"/>
          <p:nvPr>
            <p:custDataLst>
              <p:tags r:id="rId9"/>
            </p:custDataLst>
          </p:nvPr>
        </p:nvSpPr>
        <p:spPr>
          <a:xfrm>
            <a:off x="5917778" y="2225026"/>
            <a:ext cx="2115223" cy="1039328"/>
          </a:xfrm>
          <a:prstGeom prst="rect">
            <a:avLst/>
          </a:prstGeom>
          <a:noFill/>
        </p:spPr>
        <p:txBody>
          <a:bodyPr wrap="square" rtlCol="0">
            <a:normAutofit/>
          </a:bodyPr>
          <a:lstStyle/>
          <a:p>
            <a:pPr algn="ctr" defTabSz="685497"/>
            <a:r>
              <a:rPr lang="zh-CN" altLang="en-US" sz="1400" dirty="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en-US" altLang="zh-CN" sz="1400" dirty="0">
              <a:solidFill>
                <a:schemeClr val="bg1">
                  <a:lumMod val="65000"/>
                </a:schemeClr>
              </a:solidFill>
              <a:latin typeface="微软雅黑" panose="020B0503020204020204" pitchFamily="34" charset="-122"/>
              <a:ea typeface="微软雅黑" panose="020B0503020204020204" pitchFamily="34" charset="-122"/>
            </a:endParaRPr>
          </a:p>
          <a:p>
            <a:pPr algn="ctr" defTabSz="685497"/>
            <a:r>
              <a:rPr lang="zh-CN" altLang="en-US" sz="1400" dirty="0">
                <a:solidFill>
                  <a:schemeClr val="bg1">
                    <a:lumMod val="65000"/>
                  </a:schemeClr>
                </a:solidFill>
                <a:latin typeface="微软雅黑" panose="020B0503020204020204" pitchFamily="34" charset="-122"/>
                <a:ea typeface="微软雅黑" panose="020B0503020204020204" pitchFamily="34" charset="-122"/>
              </a:rPr>
              <a:t>点击增加文字内容</a:t>
            </a:r>
          </a:p>
        </p:txBody>
      </p:sp>
      <p:grpSp>
        <p:nvGrpSpPr>
          <p:cNvPr id="24" name="组合 23"/>
          <p:cNvGrpSpPr/>
          <p:nvPr/>
        </p:nvGrpSpPr>
        <p:grpSpPr>
          <a:xfrm>
            <a:off x="0" y="206450"/>
            <a:ext cx="2267744" cy="503347"/>
            <a:chOff x="0" y="206450"/>
            <a:chExt cx="2267744" cy="503347"/>
          </a:xfrm>
        </p:grpSpPr>
        <p:grpSp>
          <p:nvGrpSpPr>
            <p:cNvPr id="25" name="组合 3"/>
            <p:cNvGrpSpPr>
              <a:grpSpLocks/>
            </p:cNvGrpSpPr>
            <p:nvPr/>
          </p:nvGrpSpPr>
          <p:grpSpPr bwMode="auto">
            <a:xfrm>
              <a:off x="0" y="267494"/>
              <a:ext cx="480245" cy="350864"/>
              <a:chOff x="0" y="0"/>
              <a:chExt cx="480244" cy="564356"/>
            </a:xfrm>
            <a:solidFill>
              <a:schemeClr val="bg1">
                <a:lumMod val="65000"/>
              </a:schemeClr>
            </a:solidFill>
          </p:grpSpPr>
          <p:sp>
            <p:nvSpPr>
              <p:cNvPr id="28"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29"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26"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a:solidFill>
                    <a:schemeClr val="bg1">
                      <a:lumMod val="50000"/>
                    </a:schemeClr>
                  </a:solidFill>
                  <a:latin typeface="微软雅黑" pitchFamily="34" charset="-122"/>
                  <a:ea typeface="微软雅黑" pitchFamily="34" charset="-122"/>
                  <a:sym typeface="Arial" pitchFamily="34" charset="0"/>
                </a:rPr>
                <a:t>点击此处增加标题</a:t>
              </a:r>
            </a:p>
          </p:txBody>
        </p:sp>
        <p:sp>
          <p:nvSpPr>
            <p:cNvPr id="27"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spTree>
    <p:custDataLst>
      <p:tags r:id="rId1"/>
    </p:custDataLst>
    <p:extLst>
      <p:ext uri="{BB962C8B-B14F-4D97-AF65-F5344CB8AC3E}">
        <p14:creationId xmlns:p14="http://schemas.microsoft.com/office/powerpoint/2010/main" xmlns="" val="3305287738"/>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2" presetClass="entr" presetSubtype="2"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right)">
                                      <p:cBhvr>
                                        <p:cTn id="14" dur="500"/>
                                        <p:tgtEl>
                                          <p:spTgt spid="31"/>
                                        </p:tgtEl>
                                      </p:cBhvr>
                                    </p:animEffect>
                                  </p:childTnLst>
                                </p:cTn>
                              </p:par>
                            </p:childTnLst>
                          </p:cTn>
                        </p:par>
                        <p:par>
                          <p:cTn id="15" fill="hold">
                            <p:stCondLst>
                              <p:cond delay="2500"/>
                            </p:stCondLst>
                            <p:childTnLst>
                              <p:par>
                                <p:cTn id="16" presetID="14" presetClass="entr" presetSubtype="1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par>
                          <p:cTn id="19" fill="hold">
                            <p:stCondLst>
                              <p:cond delay="3000"/>
                            </p:stCondLst>
                            <p:childTnLst>
                              <p:par>
                                <p:cTn id="20" presetID="22" presetClass="entr" presetSubtype="2" fill="hold" nodeType="after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right)">
                                      <p:cBhvr>
                                        <p:cTn id="22" dur="500"/>
                                        <p:tgtEl>
                                          <p:spTgt spid="59"/>
                                        </p:tgtEl>
                                      </p:cBhvr>
                                    </p:animEffect>
                                  </p:childTnLst>
                                </p:cTn>
                              </p:par>
                            </p:childTnLst>
                          </p:cTn>
                        </p:par>
                        <p:par>
                          <p:cTn id="23" fill="hold">
                            <p:stCondLst>
                              <p:cond delay="3500"/>
                            </p:stCondLst>
                            <p:childTnLst>
                              <p:par>
                                <p:cTn id="24" presetID="14" presetClass="entr" presetSubtype="1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par>
                          <p:cTn id="27" fill="hold">
                            <p:stCondLst>
                              <p:cond delay="4000"/>
                            </p:stCondLst>
                            <p:childTnLst>
                              <p:par>
                                <p:cTn id="28" presetID="22" presetClass="entr" presetSubtype="8" fill="hold"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left)">
                                      <p:cBhvr>
                                        <p:cTn id="30" dur="500"/>
                                        <p:tgtEl>
                                          <p:spTgt spid="55"/>
                                        </p:tgtEl>
                                      </p:cBhvr>
                                    </p:animEffect>
                                  </p:childTnLst>
                                </p:cTn>
                              </p:par>
                            </p:childTnLst>
                          </p:cTn>
                        </p:par>
                        <p:par>
                          <p:cTn id="31" fill="hold">
                            <p:stCondLst>
                              <p:cond delay="4500"/>
                            </p:stCondLst>
                            <p:childTnLst>
                              <p:par>
                                <p:cTn id="32" presetID="14" presetClass="entr" presetSubtype="1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wipe(left)">
                                      <p:cBhvr>
                                        <p:cTn id="38" dur="500"/>
                                        <p:tgtEl>
                                          <p:spTgt spid="67"/>
                                        </p:tgtEl>
                                      </p:cBhvr>
                                    </p:animEffect>
                                  </p:childTnLst>
                                </p:cTn>
                              </p:par>
                            </p:childTnLst>
                          </p:cTn>
                        </p:par>
                        <p:par>
                          <p:cTn id="39" fill="hold">
                            <p:stCondLst>
                              <p:cond delay="5500"/>
                            </p:stCondLst>
                            <p:childTnLst>
                              <p:par>
                                <p:cTn id="40" presetID="14" presetClass="entr" presetSubtype="1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randombar(horizont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899592" y="1255799"/>
            <a:ext cx="2116081" cy="2596699"/>
          </a:xfrm>
          <a:prstGeom prst="rect">
            <a:avLst/>
          </a:prstGeom>
        </p:spPr>
      </p:pic>
      <p:sp>
        <p:nvSpPr>
          <p:cNvPr id="30" name="TextBox 29"/>
          <p:cNvSpPr txBox="1"/>
          <p:nvPr>
            <p:custDataLst>
              <p:tags r:id="rId2"/>
            </p:custDataLst>
          </p:nvPr>
        </p:nvSpPr>
        <p:spPr>
          <a:xfrm>
            <a:off x="3381970" y="1740470"/>
            <a:ext cx="703262" cy="488660"/>
          </a:xfrm>
          <a:prstGeom prst="rect">
            <a:avLst/>
          </a:prstGeom>
          <a:noFill/>
        </p:spPr>
        <p:txBody>
          <a:bodyPr>
            <a:spAutoFit/>
          </a:bodyPr>
          <a:lstStyle/>
          <a:p>
            <a:pPr algn="r" eaLnBrk="1" fontAlgn="auto" hangingPunct="1">
              <a:lnSpc>
                <a:spcPct val="120000"/>
              </a:lnSpc>
              <a:spcBef>
                <a:spcPts val="0"/>
              </a:spcBef>
              <a:spcAft>
                <a:spcPts val="0"/>
              </a:spcAft>
              <a:defRPr/>
            </a:pPr>
            <a:r>
              <a:rPr lang="en-US" sz="2400" kern="0" dirty="0" smtClean="0">
                <a:solidFill>
                  <a:schemeClr val="bg1">
                    <a:lumMod val="75000"/>
                  </a:schemeClr>
                </a:solidFill>
                <a:latin typeface="Impact" pitchFamily="34" charset="0"/>
                <a:ea typeface="华文隶书" panose="02010800040101010101" pitchFamily="2" charset="-122"/>
                <a:cs typeface="Verdana" panose="020B0604030504040204" pitchFamily="34" charset="0"/>
              </a:rPr>
              <a:t>02</a:t>
            </a:r>
            <a:endParaRPr lang="en-US" sz="2400" kern="0" dirty="0">
              <a:solidFill>
                <a:schemeClr val="bg1">
                  <a:lumMod val="75000"/>
                </a:schemeClr>
              </a:solidFill>
              <a:latin typeface="Impact" pitchFamily="34" charset="0"/>
              <a:ea typeface="华文隶书" panose="02010800040101010101" pitchFamily="2" charset="-122"/>
              <a:cs typeface="Verdana" panose="020B0604030504040204" pitchFamily="34" charset="0"/>
            </a:endParaRPr>
          </a:p>
        </p:txBody>
      </p:sp>
      <p:sp>
        <p:nvSpPr>
          <p:cNvPr id="31" name="TextBox 30"/>
          <p:cNvSpPr txBox="1"/>
          <p:nvPr>
            <p:custDataLst>
              <p:tags r:id="rId3"/>
            </p:custDataLst>
          </p:nvPr>
        </p:nvSpPr>
        <p:spPr>
          <a:xfrm>
            <a:off x="3381970" y="2283718"/>
            <a:ext cx="703262" cy="488660"/>
          </a:xfrm>
          <a:prstGeom prst="rect">
            <a:avLst/>
          </a:prstGeom>
          <a:noFill/>
        </p:spPr>
        <p:txBody>
          <a:bodyPr>
            <a:spAutoFit/>
          </a:bodyPr>
          <a:lstStyle/>
          <a:p>
            <a:pPr algn="r" eaLnBrk="1" fontAlgn="auto" hangingPunct="1">
              <a:lnSpc>
                <a:spcPct val="120000"/>
              </a:lnSpc>
              <a:spcBef>
                <a:spcPts val="0"/>
              </a:spcBef>
              <a:spcAft>
                <a:spcPts val="0"/>
              </a:spcAft>
              <a:defRPr/>
            </a:pPr>
            <a:r>
              <a:rPr lang="en-US" sz="2400" kern="0" dirty="0" smtClean="0">
                <a:solidFill>
                  <a:schemeClr val="bg1">
                    <a:lumMod val="75000"/>
                  </a:schemeClr>
                </a:solidFill>
                <a:latin typeface="Impact" pitchFamily="34" charset="0"/>
                <a:ea typeface="华文隶书" panose="02010800040101010101" pitchFamily="2" charset="-122"/>
                <a:cs typeface="Verdana" panose="020B0604030504040204" pitchFamily="34" charset="0"/>
              </a:rPr>
              <a:t>03</a:t>
            </a:r>
            <a:endParaRPr lang="en-US" sz="2400" kern="0" dirty="0">
              <a:solidFill>
                <a:schemeClr val="bg1">
                  <a:lumMod val="75000"/>
                </a:schemeClr>
              </a:solidFill>
              <a:latin typeface="Impact" pitchFamily="34" charset="0"/>
              <a:ea typeface="华文隶书" panose="02010800040101010101" pitchFamily="2" charset="-122"/>
              <a:cs typeface="Verdana" panose="020B0604030504040204" pitchFamily="34" charset="0"/>
            </a:endParaRPr>
          </a:p>
        </p:txBody>
      </p:sp>
      <p:sp>
        <p:nvSpPr>
          <p:cNvPr id="32" name="TextBox 31"/>
          <p:cNvSpPr txBox="1"/>
          <p:nvPr>
            <p:custDataLst>
              <p:tags r:id="rId4"/>
            </p:custDataLst>
          </p:nvPr>
        </p:nvSpPr>
        <p:spPr>
          <a:xfrm>
            <a:off x="3381970" y="2828307"/>
            <a:ext cx="703262" cy="488660"/>
          </a:xfrm>
          <a:prstGeom prst="rect">
            <a:avLst/>
          </a:prstGeom>
          <a:noFill/>
        </p:spPr>
        <p:txBody>
          <a:bodyPr>
            <a:spAutoFit/>
          </a:bodyPr>
          <a:lstStyle/>
          <a:p>
            <a:pPr algn="r" eaLnBrk="1" fontAlgn="auto" hangingPunct="1">
              <a:lnSpc>
                <a:spcPct val="120000"/>
              </a:lnSpc>
              <a:spcBef>
                <a:spcPts val="0"/>
              </a:spcBef>
              <a:spcAft>
                <a:spcPts val="0"/>
              </a:spcAft>
              <a:defRPr/>
            </a:pPr>
            <a:r>
              <a:rPr lang="en-US" sz="2400" kern="0" dirty="0" smtClean="0">
                <a:solidFill>
                  <a:schemeClr val="bg1">
                    <a:lumMod val="75000"/>
                  </a:schemeClr>
                </a:solidFill>
                <a:latin typeface="Impact" pitchFamily="34" charset="0"/>
                <a:ea typeface="华文隶书" panose="02010800040101010101" pitchFamily="2" charset="-122"/>
                <a:cs typeface="Verdana" panose="020B0604030504040204" pitchFamily="34" charset="0"/>
              </a:rPr>
              <a:t>04</a:t>
            </a:r>
            <a:endParaRPr lang="en-US" sz="2400" kern="0" dirty="0">
              <a:solidFill>
                <a:schemeClr val="bg1">
                  <a:lumMod val="75000"/>
                </a:schemeClr>
              </a:solidFill>
              <a:latin typeface="Impact" pitchFamily="34" charset="0"/>
              <a:ea typeface="华文隶书" panose="02010800040101010101" pitchFamily="2" charset="-122"/>
              <a:cs typeface="Verdana" panose="020B0604030504040204" pitchFamily="34" charset="0"/>
            </a:endParaRPr>
          </a:p>
        </p:txBody>
      </p:sp>
      <p:sp>
        <p:nvSpPr>
          <p:cNvPr id="33" name="TextBox 32"/>
          <p:cNvSpPr txBox="1"/>
          <p:nvPr>
            <p:custDataLst>
              <p:tags r:id="rId5"/>
            </p:custDataLst>
          </p:nvPr>
        </p:nvSpPr>
        <p:spPr>
          <a:xfrm>
            <a:off x="3381970" y="3363838"/>
            <a:ext cx="703262" cy="488660"/>
          </a:xfrm>
          <a:prstGeom prst="rect">
            <a:avLst/>
          </a:prstGeom>
          <a:noFill/>
        </p:spPr>
        <p:txBody>
          <a:bodyPr>
            <a:spAutoFit/>
          </a:bodyPr>
          <a:lstStyle/>
          <a:p>
            <a:pPr algn="r" eaLnBrk="1" fontAlgn="auto" hangingPunct="1">
              <a:lnSpc>
                <a:spcPct val="120000"/>
              </a:lnSpc>
              <a:spcBef>
                <a:spcPts val="0"/>
              </a:spcBef>
              <a:spcAft>
                <a:spcPts val="0"/>
              </a:spcAft>
              <a:defRPr/>
            </a:pPr>
            <a:r>
              <a:rPr lang="en-US" sz="2400" kern="0" dirty="0" smtClean="0">
                <a:solidFill>
                  <a:schemeClr val="bg1">
                    <a:lumMod val="75000"/>
                  </a:schemeClr>
                </a:solidFill>
                <a:latin typeface="Impact" pitchFamily="34" charset="0"/>
                <a:ea typeface="华文隶书" panose="02010800040101010101" pitchFamily="2" charset="-122"/>
                <a:cs typeface="Verdana" panose="020B0604030504040204" pitchFamily="34" charset="0"/>
              </a:rPr>
              <a:t>05</a:t>
            </a:r>
            <a:endParaRPr lang="en-US" sz="2400" kern="0" dirty="0">
              <a:solidFill>
                <a:schemeClr val="bg1">
                  <a:lumMod val="75000"/>
                </a:schemeClr>
              </a:solidFill>
              <a:latin typeface="Impact" pitchFamily="34" charset="0"/>
              <a:ea typeface="华文隶书" panose="02010800040101010101" pitchFamily="2" charset="-122"/>
              <a:cs typeface="Verdana" panose="020B0604030504040204" pitchFamily="34" charset="0"/>
            </a:endParaRPr>
          </a:p>
        </p:txBody>
      </p:sp>
      <p:sp>
        <p:nvSpPr>
          <p:cNvPr id="34" name="矩形 33"/>
          <p:cNvSpPr/>
          <p:nvPr>
            <p:custDataLst>
              <p:tags r:id="rId6"/>
            </p:custDataLst>
          </p:nvPr>
        </p:nvSpPr>
        <p:spPr>
          <a:xfrm>
            <a:off x="4104282" y="1803573"/>
            <a:ext cx="3348038" cy="32385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b="100000"/>
            </a:path>
            <a:tileRect t="-100000" r="-100000"/>
          </a:gradFill>
          <a:ln w="25400" cap="flat" cmpd="sng" algn="ctr">
            <a:noFill/>
            <a:prstDash val="solid"/>
          </a:ln>
          <a:effectLst/>
        </p:spPr>
        <p:txBody>
          <a:bodyPr lIns="90000" tIns="46800" rIns="90000" bIns="46800" anchor="ctr">
            <a:noAutofit/>
          </a:bodyPr>
          <a:lstStyle/>
          <a:p>
            <a:pPr algn="ctr" eaLnBrk="1" fontAlgn="auto" hangingPunct="1">
              <a:spcBef>
                <a:spcPts val="0"/>
              </a:spcBef>
              <a:spcAft>
                <a:spcPts val="0"/>
              </a:spcAft>
              <a:defRPr/>
            </a:pPr>
            <a:r>
              <a:rPr lang="zh-CN" altLang="en-US" sz="1400" kern="0" dirty="0" smtClean="0">
                <a:solidFill>
                  <a:srgbClr val="FFFFFF"/>
                </a:solidFill>
                <a:latin typeface="微软雅黑" panose="020B0503020204020204" pitchFamily="34" charset="-122"/>
                <a:ea typeface="微软雅黑" panose="020B0503020204020204" pitchFamily="34" charset="-122"/>
                <a:cs typeface="Arial" panose="020B0604020202020204" pitchFamily="34" charset="0"/>
              </a:rPr>
              <a:t>工作完成情况</a:t>
            </a:r>
            <a:endParaRPr lang="en-US" sz="1400"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矩形 36"/>
          <p:cNvSpPr/>
          <p:nvPr>
            <p:custDataLst>
              <p:tags r:id="rId7"/>
            </p:custDataLst>
          </p:nvPr>
        </p:nvSpPr>
        <p:spPr>
          <a:xfrm>
            <a:off x="4104282" y="2346895"/>
            <a:ext cx="3348038" cy="32385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b="100000"/>
            </a:path>
            <a:tileRect t="-100000" r="-100000"/>
          </a:gradFill>
          <a:ln w="25400" cap="flat" cmpd="sng" algn="ctr">
            <a:noFill/>
            <a:prstDash val="solid"/>
          </a:ln>
          <a:effectLst/>
        </p:spPr>
        <p:txBody>
          <a:bodyPr lIns="90000" tIns="46800" rIns="90000" bIns="46800" anchor="ctr">
            <a:noAutofit/>
          </a:bodyPr>
          <a:lstStyle/>
          <a:p>
            <a:pPr algn="ctr" eaLnBrk="1" fontAlgn="auto" hangingPunct="1">
              <a:spcBef>
                <a:spcPts val="0"/>
              </a:spcBef>
              <a:spcAft>
                <a:spcPts val="0"/>
              </a:spcAft>
              <a:defRPr/>
            </a:pPr>
            <a:r>
              <a:rPr lang="zh-CN" altLang="en-US" sz="1400" kern="0" dirty="0" smtClean="0">
                <a:solidFill>
                  <a:srgbClr val="FFFFFF"/>
                </a:solidFill>
                <a:latin typeface="微软雅黑" panose="020B0503020204020204" pitchFamily="34" charset="-122"/>
                <a:ea typeface="微软雅黑" panose="020B0503020204020204" pitchFamily="34" charset="-122"/>
                <a:cs typeface="Arial" panose="020B0604020202020204" pitchFamily="34" charset="0"/>
              </a:rPr>
              <a:t>成功项目展示</a:t>
            </a:r>
            <a:endParaRPr lang="en-US" sz="1400"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8" name="矩形 37"/>
          <p:cNvSpPr/>
          <p:nvPr>
            <p:custDataLst>
              <p:tags r:id="rId8"/>
            </p:custDataLst>
          </p:nvPr>
        </p:nvSpPr>
        <p:spPr>
          <a:xfrm>
            <a:off x="4104282" y="2890217"/>
            <a:ext cx="3348038" cy="32385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b="100000"/>
            </a:path>
            <a:tileRect t="-100000" r="-100000"/>
          </a:gradFill>
          <a:ln w="25400" cap="flat" cmpd="sng" algn="ctr">
            <a:noFill/>
            <a:prstDash val="solid"/>
          </a:ln>
          <a:effectLst/>
        </p:spPr>
        <p:txBody>
          <a:bodyPr lIns="90000" tIns="46800" rIns="90000" bIns="46800" anchor="ctr">
            <a:noAutofit/>
          </a:bodyPr>
          <a:lstStyle/>
          <a:p>
            <a:pPr algn="ctr" eaLnBrk="1" fontAlgn="auto" hangingPunct="1">
              <a:spcBef>
                <a:spcPts val="0"/>
              </a:spcBef>
              <a:spcAft>
                <a:spcPts val="0"/>
              </a:spcAft>
              <a:defRPr/>
            </a:pPr>
            <a:r>
              <a:rPr lang="zh-CN" altLang="en-US" sz="1400" kern="0" dirty="0" smtClean="0">
                <a:solidFill>
                  <a:srgbClr val="FFFFFF"/>
                </a:solidFill>
                <a:latin typeface="微软雅黑" panose="020B0503020204020204" pitchFamily="34" charset="-122"/>
                <a:ea typeface="微软雅黑" panose="020B0503020204020204" pitchFamily="34" charset="-122"/>
                <a:cs typeface="Arial" panose="020B0604020202020204" pitchFamily="34" charset="0"/>
              </a:rPr>
              <a:t>工作存在情况</a:t>
            </a:r>
            <a:endParaRPr lang="en-US" sz="1400"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9" name="矩形 38"/>
          <p:cNvSpPr/>
          <p:nvPr>
            <p:custDataLst>
              <p:tags r:id="rId9"/>
            </p:custDataLst>
          </p:nvPr>
        </p:nvSpPr>
        <p:spPr>
          <a:xfrm>
            <a:off x="4104282" y="3433538"/>
            <a:ext cx="3348038" cy="325041"/>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b="100000"/>
            </a:path>
            <a:tileRect t="-100000" r="-100000"/>
          </a:gradFill>
          <a:ln w="25400" cap="flat" cmpd="sng" algn="ctr">
            <a:noFill/>
            <a:prstDash val="solid"/>
          </a:ln>
          <a:effectLst/>
        </p:spPr>
        <p:txBody>
          <a:bodyPr lIns="90000" tIns="46800" rIns="90000" bIns="46800" anchor="ctr">
            <a:noAutofit/>
          </a:bodyPr>
          <a:lstStyle/>
          <a:p>
            <a:pPr algn="ctr" eaLnBrk="1" fontAlgn="auto" hangingPunct="1">
              <a:spcBef>
                <a:spcPts val="0"/>
              </a:spcBef>
              <a:spcAft>
                <a:spcPts val="0"/>
              </a:spcAft>
              <a:defRPr/>
            </a:pPr>
            <a:r>
              <a:rPr lang="zh-CN" altLang="en-US" sz="1400" kern="0" dirty="0" smtClean="0">
                <a:solidFill>
                  <a:srgbClr val="FFFFFF"/>
                </a:solidFill>
                <a:latin typeface="微软雅黑" panose="020B0503020204020204" pitchFamily="34" charset="-122"/>
                <a:ea typeface="微软雅黑" panose="020B0503020204020204" pitchFamily="34" charset="-122"/>
                <a:cs typeface="Arial" panose="020B0604020202020204" pitchFamily="34" charset="0"/>
              </a:rPr>
              <a:t>明年工作计划</a:t>
            </a:r>
            <a:endParaRPr lang="en-US" sz="1400"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1" name="TextBox 40"/>
          <p:cNvSpPr txBox="1"/>
          <p:nvPr>
            <p:custDataLst>
              <p:tags r:id="rId10"/>
            </p:custDataLst>
          </p:nvPr>
        </p:nvSpPr>
        <p:spPr>
          <a:xfrm>
            <a:off x="3347864" y="1203598"/>
            <a:ext cx="703262" cy="535531"/>
          </a:xfrm>
          <a:prstGeom prst="rect">
            <a:avLst/>
          </a:prstGeom>
          <a:noFill/>
        </p:spPr>
        <p:txBody>
          <a:bodyPr>
            <a:spAutoFit/>
          </a:bodyPr>
          <a:lstStyle/>
          <a:p>
            <a:pPr algn="r" eaLnBrk="1" fontAlgn="auto" hangingPunct="1">
              <a:lnSpc>
                <a:spcPct val="120000"/>
              </a:lnSpc>
              <a:spcBef>
                <a:spcPts val="0"/>
              </a:spcBef>
              <a:spcAft>
                <a:spcPts val="0"/>
              </a:spcAft>
              <a:defRPr/>
            </a:pPr>
            <a:r>
              <a:rPr lang="en-US" sz="2400" kern="0" dirty="0">
                <a:solidFill>
                  <a:schemeClr val="bg1">
                    <a:lumMod val="75000"/>
                  </a:schemeClr>
                </a:solidFill>
                <a:latin typeface="Impact" pitchFamily="34" charset="0"/>
                <a:ea typeface="华文隶书" panose="02010800040101010101" pitchFamily="2" charset="-122"/>
                <a:cs typeface="Verdana" panose="020B0604030504040204" pitchFamily="34" charset="0"/>
              </a:rPr>
              <a:t>01</a:t>
            </a:r>
          </a:p>
        </p:txBody>
      </p:sp>
      <p:sp>
        <p:nvSpPr>
          <p:cNvPr id="42" name="矩形 41"/>
          <p:cNvSpPr/>
          <p:nvPr>
            <p:custDataLst>
              <p:tags r:id="rId11"/>
            </p:custDataLst>
          </p:nvPr>
        </p:nvSpPr>
        <p:spPr>
          <a:xfrm>
            <a:off x="4104282" y="1266701"/>
            <a:ext cx="3348038" cy="32385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b="100000"/>
            </a:path>
            <a:tileRect t="-100000" r="-100000"/>
          </a:gradFill>
          <a:ln w="25400" cap="flat" cmpd="sng" algn="ctr">
            <a:noFill/>
            <a:prstDash val="solid"/>
          </a:ln>
          <a:effectLst/>
        </p:spPr>
        <p:txBody>
          <a:bodyPr lIns="90000" tIns="46800" rIns="90000" bIns="46800" anchor="ctr">
            <a:noAutofit/>
          </a:bodyPr>
          <a:lstStyle/>
          <a:p>
            <a:pPr algn="ctr" eaLnBrk="1" fontAlgn="auto" hangingPunct="1">
              <a:spcBef>
                <a:spcPts val="0"/>
              </a:spcBef>
              <a:spcAft>
                <a:spcPts val="0"/>
              </a:spcAft>
              <a:defRPr/>
            </a:pPr>
            <a:r>
              <a:rPr lang="zh-CN" altLang="en-US" sz="1400" kern="0" dirty="0" smtClean="0">
                <a:solidFill>
                  <a:srgbClr val="FFFFFF"/>
                </a:solidFill>
                <a:latin typeface="微软雅黑" panose="020B0503020204020204" pitchFamily="34" charset="-122"/>
                <a:ea typeface="微软雅黑" panose="020B0503020204020204" pitchFamily="34" charset="-122"/>
                <a:cs typeface="Arial" panose="020B0604020202020204" pitchFamily="34" charset="0"/>
              </a:rPr>
              <a:t>年度工作叙述</a:t>
            </a:r>
            <a:endParaRPr lang="en-US" sz="1400"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Tree>
    <p:custDataLst>
      <p:tags r:id="rId1"/>
    </p:custDataLst>
    <p:extLst>
      <p:ext uri="{BB962C8B-B14F-4D97-AF65-F5344CB8AC3E}">
        <p14:creationId xmlns:p14="http://schemas.microsoft.com/office/powerpoint/2010/main" xmlns="" val="1846040978"/>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6" presetClass="emph" presetSubtype="0" fill="hold" nodeType="afterEffect">
                                  <p:stCondLst>
                                    <p:cond delay="0"/>
                                  </p:stCondLst>
                                  <p:childTnLst>
                                    <p:animEffect transition="out" filter="fade">
                                      <p:cBhvr>
                                        <p:cTn id="11" dur="1000" tmFilter="0, 0; .2, .5; .8, .5; 1, 0"/>
                                        <p:tgtEl>
                                          <p:spTgt spid="2"/>
                                        </p:tgtEl>
                                      </p:cBhvr>
                                    </p:animEffect>
                                    <p:animScale>
                                      <p:cBhvr>
                                        <p:cTn id="12" dur="500" autoRev="1" fill="hold"/>
                                        <p:tgtEl>
                                          <p:spTgt spid="2"/>
                                        </p:tgtEl>
                                      </p:cBhvr>
                                      <p:by x="105000" y="105000"/>
                                    </p:animScale>
                                  </p:childTnLst>
                                </p:cTn>
                              </p:par>
                            </p:childTnLst>
                          </p:cTn>
                        </p:par>
                        <p:par>
                          <p:cTn id="13" fill="hold">
                            <p:stCondLst>
                              <p:cond delay="2250"/>
                            </p:stCondLst>
                            <p:childTnLst>
                              <p:par>
                                <p:cTn id="14" presetID="49" presetClass="entr" presetSubtype="0" decel="100000" fill="hold" grpId="1"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750" fill="hold"/>
                                        <p:tgtEl>
                                          <p:spTgt spid="41"/>
                                        </p:tgtEl>
                                        <p:attrNameLst>
                                          <p:attrName>ppt_w</p:attrName>
                                        </p:attrNameLst>
                                      </p:cBhvr>
                                      <p:tavLst>
                                        <p:tav tm="0">
                                          <p:val>
                                            <p:fltVal val="0"/>
                                          </p:val>
                                        </p:tav>
                                        <p:tav tm="100000">
                                          <p:val>
                                            <p:strVal val="#ppt_w"/>
                                          </p:val>
                                        </p:tav>
                                      </p:tavLst>
                                    </p:anim>
                                    <p:anim calcmode="lin" valueType="num">
                                      <p:cBhvr>
                                        <p:cTn id="17" dur="750" fill="hold"/>
                                        <p:tgtEl>
                                          <p:spTgt spid="41"/>
                                        </p:tgtEl>
                                        <p:attrNameLst>
                                          <p:attrName>ppt_h</p:attrName>
                                        </p:attrNameLst>
                                      </p:cBhvr>
                                      <p:tavLst>
                                        <p:tav tm="0">
                                          <p:val>
                                            <p:fltVal val="0"/>
                                          </p:val>
                                        </p:tav>
                                        <p:tav tm="100000">
                                          <p:val>
                                            <p:strVal val="#ppt_h"/>
                                          </p:val>
                                        </p:tav>
                                      </p:tavLst>
                                    </p:anim>
                                    <p:anim calcmode="lin" valueType="num">
                                      <p:cBhvr>
                                        <p:cTn id="18" dur="750" fill="hold"/>
                                        <p:tgtEl>
                                          <p:spTgt spid="41"/>
                                        </p:tgtEl>
                                        <p:attrNameLst>
                                          <p:attrName>style.rotation</p:attrName>
                                        </p:attrNameLst>
                                      </p:cBhvr>
                                      <p:tavLst>
                                        <p:tav tm="0">
                                          <p:val>
                                            <p:fltVal val="360"/>
                                          </p:val>
                                        </p:tav>
                                        <p:tav tm="100000">
                                          <p:val>
                                            <p:fltVal val="0"/>
                                          </p:val>
                                        </p:tav>
                                      </p:tavLst>
                                    </p:anim>
                                    <p:animEffect transition="in" filter="fade">
                                      <p:cBhvr>
                                        <p:cTn id="19" dur="750"/>
                                        <p:tgtEl>
                                          <p:spTgt spid="41"/>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750"/>
                                        <p:tgtEl>
                                          <p:spTgt spid="42"/>
                                        </p:tgtEl>
                                      </p:cBhvr>
                                    </p:animEffect>
                                  </p:childTnLst>
                                </p:cTn>
                              </p:par>
                            </p:childTnLst>
                          </p:cTn>
                        </p:par>
                        <p:par>
                          <p:cTn id="24" fill="hold">
                            <p:stCondLst>
                              <p:cond delay="3750"/>
                            </p:stCondLst>
                            <p:childTnLst>
                              <p:par>
                                <p:cTn id="25" presetID="49" presetClass="entr" presetSubtype="0" decel="100000" fill="hold" grpId="1"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750" fill="hold"/>
                                        <p:tgtEl>
                                          <p:spTgt spid="30"/>
                                        </p:tgtEl>
                                        <p:attrNameLst>
                                          <p:attrName>ppt_w</p:attrName>
                                        </p:attrNameLst>
                                      </p:cBhvr>
                                      <p:tavLst>
                                        <p:tav tm="0">
                                          <p:val>
                                            <p:fltVal val="0"/>
                                          </p:val>
                                        </p:tav>
                                        <p:tav tm="100000">
                                          <p:val>
                                            <p:strVal val="#ppt_w"/>
                                          </p:val>
                                        </p:tav>
                                      </p:tavLst>
                                    </p:anim>
                                    <p:anim calcmode="lin" valueType="num">
                                      <p:cBhvr>
                                        <p:cTn id="28" dur="750" fill="hold"/>
                                        <p:tgtEl>
                                          <p:spTgt spid="30"/>
                                        </p:tgtEl>
                                        <p:attrNameLst>
                                          <p:attrName>ppt_h</p:attrName>
                                        </p:attrNameLst>
                                      </p:cBhvr>
                                      <p:tavLst>
                                        <p:tav tm="0">
                                          <p:val>
                                            <p:fltVal val="0"/>
                                          </p:val>
                                        </p:tav>
                                        <p:tav tm="100000">
                                          <p:val>
                                            <p:strVal val="#ppt_h"/>
                                          </p:val>
                                        </p:tav>
                                      </p:tavLst>
                                    </p:anim>
                                    <p:anim calcmode="lin" valueType="num">
                                      <p:cBhvr>
                                        <p:cTn id="29" dur="750" fill="hold"/>
                                        <p:tgtEl>
                                          <p:spTgt spid="30"/>
                                        </p:tgtEl>
                                        <p:attrNameLst>
                                          <p:attrName>style.rotation</p:attrName>
                                        </p:attrNameLst>
                                      </p:cBhvr>
                                      <p:tavLst>
                                        <p:tav tm="0">
                                          <p:val>
                                            <p:fltVal val="360"/>
                                          </p:val>
                                        </p:tav>
                                        <p:tav tm="100000">
                                          <p:val>
                                            <p:fltVal val="0"/>
                                          </p:val>
                                        </p:tav>
                                      </p:tavLst>
                                    </p:anim>
                                    <p:animEffect transition="in" filter="fade">
                                      <p:cBhvr>
                                        <p:cTn id="30" dur="750"/>
                                        <p:tgtEl>
                                          <p:spTgt spid="30"/>
                                        </p:tgtEl>
                                      </p:cBhvr>
                                    </p:animEffect>
                                  </p:childTnLst>
                                </p:cTn>
                              </p:par>
                            </p:childTnLst>
                          </p:cTn>
                        </p:par>
                        <p:par>
                          <p:cTn id="31" fill="hold">
                            <p:stCondLst>
                              <p:cond delay="4500"/>
                            </p:stCondLst>
                            <p:childTnLst>
                              <p:par>
                                <p:cTn id="32" presetID="22" presetClass="entr" presetSubtype="8"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750"/>
                                        <p:tgtEl>
                                          <p:spTgt spid="34"/>
                                        </p:tgtEl>
                                      </p:cBhvr>
                                    </p:animEffect>
                                  </p:childTnLst>
                                </p:cTn>
                              </p:par>
                            </p:childTnLst>
                          </p:cTn>
                        </p:par>
                        <p:par>
                          <p:cTn id="35" fill="hold">
                            <p:stCondLst>
                              <p:cond delay="5250"/>
                            </p:stCondLst>
                            <p:childTnLst>
                              <p:par>
                                <p:cTn id="36" presetID="49" presetClass="entr" presetSubtype="0" decel="100000" fill="hold" grpId="1"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p:cTn id="38" dur="750" fill="hold"/>
                                        <p:tgtEl>
                                          <p:spTgt spid="31"/>
                                        </p:tgtEl>
                                        <p:attrNameLst>
                                          <p:attrName>ppt_w</p:attrName>
                                        </p:attrNameLst>
                                      </p:cBhvr>
                                      <p:tavLst>
                                        <p:tav tm="0">
                                          <p:val>
                                            <p:fltVal val="0"/>
                                          </p:val>
                                        </p:tav>
                                        <p:tav tm="100000">
                                          <p:val>
                                            <p:strVal val="#ppt_w"/>
                                          </p:val>
                                        </p:tav>
                                      </p:tavLst>
                                    </p:anim>
                                    <p:anim calcmode="lin" valueType="num">
                                      <p:cBhvr>
                                        <p:cTn id="39" dur="750" fill="hold"/>
                                        <p:tgtEl>
                                          <p:spTgt spid="31"/>
                                        </p:tgtEl>
                                        <p:attrNameLst>
                                          <p:attrName>ppt_h</p:attrName>
                                        </p:attrNameLst>
                                      </p:cBhvr>
                                      <p:tavLst>
                                        <p:tav tm="0">
                                          <p:val>
                                            <p:fltVal val="0"/>
                                          </p:val>
                                        </p:tav>
                                        <p:tav tm="100000">
                                          <p:val>
                                            <p:strVal val="#ppt_h"/>
                                          </p:val>
                                        </p:tav>
                                      </p:tavLst>
                                    </p:anim>
                                    <p:anim calcmode="lin" valueType="num">
                                      <p:cBhvr>
                                        <p:cTn id="40" dur="750" fill="hold"/>
                                        <p:tgtEl>
                                          <p:spTgt spid="31"/>
                                        </p:tgtEl>
                                        <p:attrNameLst>
                                          <p:attrName>style.rotation</p:attrName>
                                        </p:attrNameLst>
                                      </p:cBhvr>
                                      <p:tavLst>
                                        <p:tav tm="0">
                                          <p:val>
                                            <p:fltVal val="360"/>
                                          </p:val>
                                        </p:tav>
                                        <p:tav tm="100000">
                                          <p:val>
                                            <p:fltVal val="0"/>
                                          </p:val>
                                        </p:tav>
                                      </p:tavLst>
                                    </p:anim>
                                    <p:animEffect transition="in" filter="fade">
                                      <p:cBhvr>
                                        <p:cTn id="41" dur="750"/>
                                        <p:tgtEl>
                                          <p:spTgt spid="31"/>
                                        </p:tgtEl>
                                      </p:cBhvr>
                                    </p:animEffect>
                                  </p:childTnLst>
                                </p:cTn>
                              </p:par>
                            </p:childTnLst>
                          </p:cTn>
                        </p:par>
                        <p:par>
                          <p:cTn id="42" fill="hold">
                            <p:stCondLst>
                              <p:cond delay="6000"/>
                            </p:stCondLst>
                            <p:childTnLst>
                              <p:par>
                                <p:cTn id="43" presetID="22" presetClass="entr" presetSubtype="8"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left)">
                                      <p:cBhvr>
                                        <p:cTn id="45" dur="750"/>
                                        <p:tgtEl>
                                          <p:spTgt spid="37"/>
                                        </p:tgtEl>
                                      </p:cBhvr>
                                    </p:animEffect>
                                  </p:childTnLst>
                                </p:cTn>
                              </p:par>
                            </p:childTnLst>
                          </p:cTn>
                        </p:par>
                        <p:par>
                          <p:cTn id="46" fill="hold">
                            <p:stCondLst>
                              <p:cond delay="6750"/>
                            </p:stCondLst>
                            <p:childTnLst>
                              <p:par>
                                <p:cTn id="47" presetID="49" presetClass="entr" presetSubtype="0" decel="100000" fill="hold" grpId="1"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750" fill="hold"/>
                                        <p:tgtEl>
                                          <p:spTgt spid="32"/>
                                        </p:tgtEl>
                                        <p:attrNameLst>
                                          <p:attrName>ppt_w</p:attrName>
                                        </p:attrNameLst>
                                      </p:cBhvr>
                                      <p:tavLst>
                                        <p:tav tm="0">
                                          <p:val>
                                            <p:fltVal val="0"/>
                                          </p:val>
                                        </p:tav>
                                        <p:tav tm="100000">
                                          <p:val>
                                            <p:strVal val="#ppt_w"/>
                                          </p:val>
                                        </p:tav>
                                      </p:tavLst>
                                    </p:anim>
                                    <p:anim calcmode="lin" valueType="num">
                                      <p:cBhvr>
                                        <p:cTn id="50" dur="750" fill="hold"/>
                                        <p:tgtEl>
                                          <p:spTgt spid="32"/>
                                        </p:tgtEl>
                                        <p:attrNameLst>
                                          <p:attrName>ppt_h</p:attrName>
                                        </p:attrNameLst>
                                      </p:cBhvr>
                                      <p:tavLst>
                                        <p:tav tm="0">
                                          <p:val>
                                            <p:fltVal val="0"/>
                                          </p:val>
                                        </p:tav>
                                        <p:tav tm="100000">
                                          <p:val>
                                            <p:strVal val="#ppt_h"/>
                                          </p:val>
                                        </p:tav>
                                      </p:tavLst>
                                    </p:anim>
                                    <p:anim calcmode="lin" valueType="num">
                                      <p:cBhvr>
                                        <p:cTn id="51" dur="750" fill="hold"/>
                                        <p:tgtEl>
                                          <p:spTgt spid="32"/>
                                        </p:tgtEl>
                                        <p:attrNameLst>
                                          <p:attrName>style.rotation</p:attrName>
                                        </p:attrNameLst>
                                      </p:cBhvr>
                                      <p:tavLst>
                                        <p:tav tm="0">
                                          <p:val>
                                            <p:fltVal val="360"/>
                                          </p:val>
                                        </p:tav>
                                        <p:tav tm="100000">
                                          <p:val>
                                            <p:fltVal val="0"/>
                                          </p:val>
                                        </p:tav>
                                      </p:tavLst>
                                    </p:anim>
                                    <p:animEffect transition="in" filter="fade">
                                      <p:cBhvr>
                                        <p:cTn id="52" dur="750"/>
                                        <p:tgtEl>
                                          <p:spTgt spid="32"/>
                                        </p:tgtEl>
                                      </p:cBhvr>
                                    </p:animEffect>
                                  </p:childTnLst>
                                </p:cTn>
                              </p:par>
                            </p:childTnLst>
                          </p:cTn>
                        </p:par>
                        <p:par>
                          <p:cTn id="53" fill="hold">
                            <p:stCondLst>
                              <p:cond delay="75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750"/>
                                        <p:tgtEl>
                                          <p:spTgt spid="38"/>
                                        </p:tgtEl>
                                      </p:cBhvr>
                                    </p:animEffect>
                                  </p:childTnLst>
                                </p:cTn>
                              </p:par>
                            </p:childTnLst>
                          </p:cTn>
                        </p:par>
                        <p:par>
                          <p:cTn id="57" fill="hold">
                            <p:stCondLst>
                              <p:cond delay="8250"/>
                            </p:stCondLst>
                            <p:childTnLst>
                              <p:par>
                                <p:cTn id="58" presetID="49" presetClass="entr" presetSubtype="0" decel="100000" fill="hold" grpId="1" nodeType="after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p:cTn id="60" dur="750" fill="hold"/>
                                        <p:tgtEl>
                                          <p:spTgt spid="33"/>
                                        </p:tgtEl>
                                        <p:attrNameLst>
                                          <p:attrName>ppt_w</p:attrName>
                                        </p:attrNameLst>
                                      </p:cBhvr>
                                      <p:tavLst>
                                        <p:tav tm="0">
                                          <p:val>
                                            <p:fltVal val="0"/>
                                          </p:val>
                                        </p:tav>
                                        <p:tav tm="100000">
                                          <p:val>
                                            <p:strVal val="#ppt_w"/>
                                          </p:val>
                                        </p:tav>
                                      </p:tavLst>
                                    </p:anim>
                                    <p:anim calcmode="lin" valueType="num">
                                      <p:cBhvr>
                                        <p:cTn id="61" dur="750" fill="hold"/>
                                        <p:tgtEl>
                                          <p:spTgt spid="33"/>
                                        </p:tgtEl>
                                        <p:attrNameLst>
                                          <p:attrName>ppt_h</p:attrName>
                                        </p:attrNameLst>
                                      </p:cBhvr>
                                      <p:tavLst>
                                        <p:tav tm="0">
                                          <p:val>
                                            <p:fltVal val="0"/>
                                          </p:val>
                                        </p:tav>
                                        <p:tav tm="100000">
                                          <p:val>
                                            <p:strVal val="#ppt_h"/>
                                          </p:val>
                                        </p:tav>
                                      </p:tavLst>
                                    </p:anim>
                                    <p:anim calcmode="lin" valueType="num">
                                      <p:cBhvr>
                                        <p:cTn id="62" dur="750" fill="hold"/>
                                        <p:tgtEl>
                                          <p:spTgt spid="33"/>
                                        </p:tgtEl>
                                        <p:attrNameLst>
                                          <p:attrName>style.rotation</p:attrName>
                                        </p:attrNameLst>
                                      </p:cBhvr>
                                      <p:tavLst>
                                        <p:tav tm="0">
                                          <p:val>
                                            <p:fltVal val="360"/>
                                          </p:val>
                                        </p:tav>
                                        <p:tav tm="100000">
                                          <p:val>
                                            <p:fltVal val="0"/>
                                          </p:val>
                                        </p:tav>
                                      </p:tavLst>
                                    </p:anim>
                                    <p:animEffect transition="in" filter="fade">
                                      <p:cBhvr>
                                        <p:cTn id="63" dur="750"/>
                                        <p:tgtEl>
                                          <p:spTgt spid="33"/>
                                        </p:tgtEl>
                                      </p:cBhvr>
                                    </p:animEffect>
                                  </p:childTnLst>
                                </p:cTn>
                              </p:par>
                            </p:childTnLst>
                          </p:cTn>
                        </p:par>
                        <p:par>
                          <p:cTn id="64" fill="hold">
                            <p:stCondLst>
                              <p:cond delay="9000"/>
                            </p:stCondLst>
                            <p:childTnLst>
                              <p:par>
                                <p:cTn id="65" presetID="22" presetClass="entr" presetSubtype="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left)">
                                      <p:cBhvr>
                                        <p:cTn id="67" dur="750"/>
                                        <p:tgtEl>
                                          <p:spTgt spid="39"/>
                                        </p:tgtEl>
                                      </p:cBhvr>
                                    </p:animEffect>
                                  </p:childTnLst>
                                </p:cTn>
                              </p:par>
                            </p:childTnLst>
                          </p:cTn>
                        </p:par>
                        <p:par>
                          <p:cTn id="68" fill="hold">
                            <p:stCondLst>
                              <p:cond delay="9750"/>
                            </p:stCondLst>
                            <p:childTnLst>
                              <p:par>
                                <p:cTn id="69" presetID="27" presetClass="emph" presetSubtype="0" fill="remove" grpId="1" nodeType="afterEffect">
                                  <p:stCondLst>
                                    <p:cond delay="0"/>
                                  </p:stCondLst>
                                  <p:childTnLst>
                                    <p:animClr clrSpc="rgb" dir="cw">
                                      <p:cBhvr override="childStyle">
                                        <p:cTn id="70" dur="250" autoRev="1" fill="remove"/>
                                        <p:tgtEl>
                                          <p:spTgt spid="42"/>
                                        </p:tgtEl>
                                        <p:attrNameLst>
                                          <p:attrName>style.color</p:attrName>
                                        </p:attrNameLst>
                                      </p:cBhvr>
                                      <p:to>
                                        <a:schemeClr val="bg1"/>
                                      </p:to>
                                    </p:animClr>
                                    <p:animClr clrSpc="rgb" dir="cw">
                                      <p:cBhvr>
                                        <p:cTn id="71" dur="250" autoRev="1" fill="remove"/>
                                        <p:tgtEl>
                                          <p:spTgt spid="42"/>
                                        </p:tgtEl>
                                        <p:attrNameLst>
                                          <p:attrName>fillcolor</p:attrName>
                                        </p:attrNameLst>
                                      </p:cBhvr>
                                      <p:to>
                                        <a:schemeClr val="bg1"/>
                                      </p:to>
                                    </p:animClr>
                                    <p:set>
                                      <p:cBhvr>
                                        <p:cTn id="72" dur="250" autoRev="1" fill="remove"/>
                                        <p:tgtEl>
                                          <p:spTgt spid="42"/>
                                        </p:tgtEl>
                                        <p:attrNameLst>
                                          <p:attrName>fill.type</p:attrName>
                                        </p:attrNameLst>
                                      </p:cBhvr>
                                      <p:to>
                                        <p:strVal val="solid"/>
                                      </p:to>
                                    </p:set>
                                    <p:set>
                                      <p:cBhvr>
                                        <p:cTn id="73" dur="250" autoRev="1" fill="remove"/>
                                        <p:tgtEl>
                                          <p:spTgt spid="4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1"/>
      <p:bldP spid="31" grpId="1"/>
      <p:bldP spid="32" grpId="1"/>
      <p:bldP spid="33" grpId="1"/>
      <p:bldP spid="34" grpId="0" animBg="1"/>
      <p:bldP spid="37" grpId="0" animBg="1"/>
      <p:bldP spid="38" grpId="0" animBg="1"/>
      <p:bldP spid="39" grpId="0" animBg="1"/>
      <p:bldP spid="41" grpId="1"/>
      <p:bldP spid="42" grpId="0" animBg="1"/>
      <p:bldP spid="4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27984" y="1103669"/>
            <a:ext cx="316409" cy="369332"/>
            <a:chOff x="4400134" y="1065982"/>
            <a:chExt cx="316409" cy="369331"/>
          </a:xfrm>
          <a:solidFill>
            <a:srgbClr val="F83003"/>
          </a:solidFill>
        </p:grpSpPr>
        <p:sp>
          <p:nvSpPr>
            <p:cNvPr id="3" name="椭圆 2"/>
            <p:cNvSpPr/>
            <p:nvPr/>
          </p:nvSpPr>
          <p:spPr>
            <a:xfrm>
              <a:off x="4417853" y="1095705"/>
              <a:ext cx="298690" cy="298690"/>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endParaRPr>
            </a:p>
          </p:txBody>
        </p:sp>
        <p:sp>
          <p:nvSpPr>
            <p:cNvPr id="4" name="TextBox 3"/>
            <p:cNvSpPr txBox="1"/>
            <p:nvPr/>
          </p:nvSpPr>
          <p:spPr>
            <a:xfrm>
              <a:off x="4400134" y="1065982"/>
              <a:ext cx="301686" cy="369331"/>
            </a:xfrm>
            <a:prstGeom prst="rect">
              <a:avLst/>
            </a:prstGeom>
            <a:noFill/>
          </p:spPr>
          <p:txBody>
            <a:bodyPr wrap="none" rtlCol="0">
              <a:spAutoFit/>
            </a:bodyPr>
            <a:lstStyle/>
            <a:p>
              <a:r>
                <a:rPr lang="en-US" altLang="zh-CN" dirty="0" smtClean="0">
                  <a:solidFill>
                    <a:schemeClr val="bg1"/>
                  </a:solidFill>
                </a:rPr>
                <a:t>1</a:t>
              </a:r>
              <a:endParaRPr lang="zh-CN" altLang="en-US" dirty="0">
                <a:solidFill>
                  <a:schemeClr val="bg1"/>
                </a:solidFill>
              </a:endParaRPr>
            </a:p>
          </p:txBody>
        </p:sp>
      </p:grpSp>
      <p:grpSp>
        <p:nvGrpSpPr>
          <p:cNvPr id="5" name="组合 4"/>
          <p:cNvGrpSpPr/>
          <p:nvPr/>
        </p:nvGrpSpPr>
        <p:grpSpPr>
          <a:xfrm>
            <a:off x="4427984" y="4218642"/>
            <a:ext cx="316409" cy="369332"/>
            <a:chOff x="4400134" y="1060384"/>
            <a:chExt cx="316409" cy="369331"/>
          </a:xfrm>
          <a:solidFill>
            <a:srgbClr val="0070C0"/>
          </a:solidFill>
        </p:grpSpPr>
        <p:sp>
          <p:nvSpPr>
            <p:cNvPr id="6" name="椭圆 5"/>
            <p:cNvSpPr/>
            <p:nvPr/>
          </p:nvSpPr>
          <p:spPr>
            <a:xfrm>
              <a:off x="4417853" y="1095705"/>
              <a:ext cx="298690" cy="298690"/>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endParaRPr>
            </a:p>
          </p:txBody>
        </p:sp>
        <p:sp>
          <p:nvSpPr>
            <p:cNvPr id="7" name="TextBox 6"/>
            <p:cNvSpPr txBox="1"/>
            <p:nvPr/>
          </p:nvSpPr>
          <p:spPr>
            <a:xfrm>
              <a:off x="4400134" y="1060384"/>
              <a:ext cx="301686" cy="369331"/>
            </a:xfrm>
            <a:prstGeom prst="rect">
              <a:avLst/>
            </a:prstGeom>
            <a:noFill/>
          </p:spPr>
          <p:txBody>
            <a:bodyPr wrap="none" rtlCol="0">
              <a:spAutoFit/>
            </a:bodyPr>
            <a:lstStyle/>
            <a:p>
              <a:r>
                <a:rPr lang="en-US" altLang="zh-CN" dirty="0" smtClean="0">
                  <a:solidFill>
                    <a:schemeClr val="bg1"/>
                  </a:solidFill>
                </a:rPr>
                <a:t>2</a:t>
              </a:r>
              <a:endParaRPr lang="zh-CN" altLang="en-US" dirty="0">
                <a:solidFill>
                  <a:schemeClr val="bg1"/>
                </a:solidFill>
              </a:endParaRPr>
            </a:p>
          </p:txBody>
        </p:sp>
      </p:grpSp>
      <p:grpSp>
        <p:nvGrpSpPr>
          <p:cNvPr id="8" name="组合 7"/>
          <p:cNvGrpSpPr/>
          <p:nvPr/>
        </p:nvGrpSpPr>
        <p:grpSpPr>
          <a:xfrm>
            <a:off x="1863546" y="1119058"/>
            <a:ext cx="2442281" cy="338554"/>
            <a:chOff x="1835696" y="1081371"/>
            <a:chExt cx="2442281" cy="338554"/>
          </a:xfrm>
          <a:noFill/>
        </p:grpSpPr>
        <p:sp>
          <p:nvSpPr>
            <p:cNvPr id="9" name="矩形 8"/>
            <p:cNvSpPr/>
            <p:nvPr/>
          </p:nvSpPr>
          <p:spPr>
            <a:xfrm>
              <a:off x="1835696" y="1095705"/>
              <a:ext cx="2442281" cy="298690"/>
            </a:xfrm>
            <a:prstGeom prst="rect">
              <a:avLst/>
            </a:pr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latin typeface="微软雅黑" pitchFamily="34" charset="-122"/>
                <a:ea typeface="微软雅黑" pitchFamily="34" charset="-122"/>
              </a:endParaRPr>
            </a:p>
          </p:txBody>
        </p:sp>
        <p:sp>
          <p:nvSpPr>
            <p:cNvPr id="10" name="TextBox 9"/>
            <p:cNvSpPr txBox="1"/>
            <p:nvPr/>
          </p:nvSpPr>
          <p:spPr>
            <a:xfrm>
              <a:off x="2563153" y="1081371"/>
              <a:ext cx="1620957" cy="338554"/>
            </a:xfrm>
            <a:prstGeom prst="rect">
              <a:avLst/>
            </a:prstGeom>
            <a:grpFill/>
          </p:spPr>
          <p:txBody>
            <a:bodyPr wrap="none" rtlCol="0">
              <a:spAutoFit/>
            </a:bodyPr>
            <a:lstStyle/>
            <a:p>
              <a:r>
                <a:rPr lang="zh-CN" altLang="en-US" sz="1600" dirty="0" smtClean="0">
                  <a:solidFill>
                    <a:schemeClr val="bg1">
                      <a:lumMod val="50000"/>
                    </a:schemeClr>
                  </a:solidFill>
                  <a:latin typeface="微软雅黑" pitchFamily="34" charset="-122"/>
                  <a:ea typeface="微软雅黑" pitchFamily="34" charset="-122"/>
                </a:rPr>
                <a:t>培训学习情况一</a:t>
              </a:r>
              <a:endParaRPr lang="zh-CN" altLang="en-US" sz="1600" dirty="0">
                <a:solidFill>
                  <a:schemeClr val="bg1">
                    <a:lumMod val="50000"/>
                  </a:schemeClr>
                </a:solidFill>
                <a:latin typeface="微软雅黑" pitchFamily="34" charset="-122"/>
                <a:ea typeface="微软雅黑" pitchFamily="34" charset="-122"/>
              </a:endParaRPr>
            </a:p>
          </p:txBody>
        </p:sp>
      </p:grpSp>
      <p:grpSp>
        <p:nvGrpSpPr>
          <p:cNvPr id="11" name="组合 10"/>
          <p:cNvGrpSpPr/>
          <p:nvPr/>
        </p:nvGrpSpPr>
        <p:grpSpPr>
          <a:xfrm>
            <a:off x="4897032" y="4239629"/>
            <a:ext cx="2442281" cy="338554"/>
            <a:chOff x="1835696" y="1081371"/>
            <a:chExt cx="2442281" cy="338554"/>
          </a:xfrm>
          <a:noFill/>
        </p:grpSpPr>
        <p:sp>
          <p:nvSpPr>
            <p:cNvPr id="12" name="矩形 11"/>
            <p:cNvSpPr/>
            <p:nvPr/>
          </p:nvSpPr>
          <p:spPr>
            <a:xfrm>
              <a:off x="1835696" y="1095705"/>
              <a:ext cx="2442281" cy="298690"/>
            </a:xfrm>
            <a:prstGeom prst="rect">
              <a:avLst/>
            </a:pr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latin typeface="微软雅黑" pitchFamily="34" charset="-122"/>
                <a:ea typeface="微软雅黑" pitchFamily="34" charset="-122"/>
              </a:endParaRPr>
            </a:p>
          </p:txBody>
        </p:sp>
        <p:sp>
          <p:nvSpPr>
            <p:cNvPr id="13" name="TextBox 12"/>
            <p:cNvSpPr txBox="1"/>
            <p:nvPr/>
          </p:nvSpPr>
          <p:spPr>
            <a:xfrm>
              <a:off x="1849335" y="1081371"/>
              <a:ext cx="1620957" cy="338554"/>
            </a:xfrm>
            <a:prstGeom prst="rect">
              <a:avLst/>
            </a:prstGeom>
            <a:grpFill/>
          </p:spPr>
          <p:txBody>
            <a:bodyPr wrap="none" rtlCol="0">
              <a:spAutoFit/>
            </a:bodyPr>
            <a:lstStyle/>
            <a:p>
              <a:r>
                <a:rPr lang="zh-CN" altLang="en-US" sz="1600" dirty="0" smtClean="0">
                  <a:solidFill>
                    <a:schemeClr val="bg1">
                      <a:lumMod val="50000"/>
                    </a:schemeClr>
                  </a:solidFill>
                  <a:latin typeface="微软雅黑" pitchFamily="34" charset="-122"/>
                  <a:ea typeface="微软雅黑" pitchFamily="34" charset="-122"/>
                </a:rPr>
                <a:t>培训学习情况二</a:t>
              </a:r>
              <a:endParaRPr lang="zh-CN" altLang="en-US" sz="1600" dirty="0">
                <a:solidFill>
                  <a:schemeClr val="bg1">
                    <a:lumMod val="50000"/>
                  </a:schemeClr>
                </a:solidFill>
                <a:latin typeface="微软雅黑" pitchFamily="34" charset="-122"/>
                <a:ea typeface="微软雅黑" pitchFamily="34" charset="-122"/>
              </a:endParaRPr>
            </a:p>
          </p:txBody>
        </p:sp>
      </p:grpSp>
      <p:grpSp>
        <p:nvGrpSpPr>
          <p:cNvPr id="14" name="组合 13"/>
          <p:cNvGrpSpPr/>
          <p:nvPr/>
        </p:nvGrpSpPr>
        <p:grpSpPr>
          <a:xfrm>
            <a:off x="4850359" y="1527836"/>
            <a:ext cx="3106017" cy="2624419"/>
            <a:chOff x="4822508" y="1490148"/>
            <a:chExt cx="3106017" cy="2624419"/>
          </a:xfrm>
        </p:grpSpPr>
        <p:pic>
          <p:nvPicPr>
            <p:cNvPr id="1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939145" y="2498615"/>
              <a:ext cx="2872742" cy="1615952"/>
            </a:xfrm>
            <a:prstGeom prst="rect">
              <a:avLst/>
            </a:prstGeom>
            <a:solidFill>
              <a:schemeClr val="accent2"/>
            </a:solidFill>
            <a:ln w="38100">
              <a:noFill/>
              <a:miter lim="800000"/>
              <a:headEnd/>
              <a:tailEnd/>
            </a:ln>
            <a:extLst/>
          </p:spPr>
        </p:pic>
        <p:sp>
          <p:nvSpPr>
            <p:cNvPr id="16" name="矩形 15"/>
            <p:cNvSpPr/>
            <p:nvPr/>
          </p:nvSpPr>
          <p:spPr>
            <a:xfrm>
              <a:off x="4822508" y="1490148"/>
              <a:ext cx="3106017" cy="812530"/>
            </a:xfrm>
            <a:prstGeom prst="rect">
              <a:avLst/>
            </a:prstGeom>
          </p:spPr>
          <p:txBody>
            <a:bodyPr wrap="square">
              <a:spAutoFit/>
            </a:bodyPr>
            <a:lstStyle/>
            <a:p>
              <a:pPr>
                <a:lnSpc>
                  <a:spcPct val="130000"/>
                </a:lnSpc>
              </a:pPr>
              <a:r>
                <a:rPr lang="zh-CN" altLang="en-US" sz="1200" dirty="0">
                  <a:solidFill>
                    <a:schemeClr val="bg1">
                      <a:lumMod val="75000"/>
                    </a:schemeClr>
                  </a:solidFill>
                  <a:latin typeface="微软雅黑" pitchFamily="34" charset="-122"/>
                  <a:ea typeface="微软雅黑" pitchFamily="34" charset="-122"/>
                </a:rPr>
                <a:t>您的内容打在这里，或者通过复制您的文本后，在此框中选择粘贴，并选择只保留文字。您的内容打在这里。</a:t>
              </a:r>
              <a:endParaRPr lang="en-US" altLang="zh-CN" sz="1200" dirty="0">
                <a:solidFill>
                  <a:schemeClr val="bg1">
                    <a:lumMod val="75000"/>
                  </a:schemeClr>
                </a:solidFill>
                <a:latin typeface="微软雅黑" pitchFamily="34" charset="-122"/>
                <a:ea typeface="微软雅黑" pitchFamily="34" charset="-122"/>
              </a:endParaRPr>
            </a:p>
          </p:txBody>
        </p:sp>
      </p:grpSp>
      <p:grpSp>
        <p:nvGrpSpPr>
          <p:cNvPr id="17" name="组合 16"/>
          <p:cNvGrpSpPr/>
          <p:nvPr/>
        </p:nvGrpSpPr>
        <p:grpSpPr>
          <a:xfrm>
            <a:off x="1273765" y="1689009"/>
            <a:ext cx="3032063" cy="2639813"/>
            <a:chOff x="1245914" y="1651322"/>
            <a:chExt cx="3032063" cy="2639812"/>
          </a:xfrm>
        </p:grpSpPr>
        <p:pic>
          <p:nvPicPr>
            <p:cNvPr id="1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1245915" y="1651322"/>
              <a:ext cx="3032062" cy="1704717"/>
            </a:xfrm>
            <a:prstGeom prst="rect">
              <a:avLst/>
            </a:prstGeom>
            <a:solidFill>
              <a:schemeClr val="accent2"/>
            </a:solidFill>
            <a:ln w="38100">
              <a:noFill/>
              <a:miter lim="800000"/>
              <a:headEnd/>
              <a:tailEnd/>
            </a:ln>
            <a:extLst/>
          </p:spPr>
        </p:pic>
        <p:sp>
          <p:nvSpPr>
            <p:cNvPr id="19" name="矩形 18"/>
            <p:cNvSpPr/>
            <p:nvPr/>
          </p:nvSpPr>
          <p:spPr>
            <a:xfrm>
              <a:off x="1245914" y="3478604"/>
              <a:ext cx="3032063" cy="812530"/>
            </a:xfrm>
            <a:prstGeom prst="rect">
              <a:avLst/>
            </a:prstGeom>
          </p:spPr>
          <p:txBody>
            <a:bodyPr wrap="square">
              <a:spAutoFit/>
            </a:bodyPr>
            <a:lstStyle/>
            <a:p>
              <a:pPr>
                <a:lnSpc>
                  <a:spcPct val="130000"/>
                </a:lnSpc>
              </a:pPr>
              <a:r>
                <a:rPr lang="zh-CN" altLang="en-US" sz="1200" dirty="0">
                  <a:solidFill>
                    <a:schemeClr val="bg1">
                      <a:lumMod val="75000"/>
                    </a:schemeClr>
                  </a:solidFill>
                  <a:latin typeface="微软雅黑" pitchFamily="34" charset="-122"/>
                  <a:ea typeface="微软雅黑" pitchFamily="34" charset="-122"/>
                </a:rPr>
                <a:t>您的内容打在这里，或者通过复制您的文本后，在此框中选择粘贴，并选择只保留文字。您的内容打在这里。</a:t>
              </a:r>
              <a:endParaRPr lang="en-US" altLang="zh-CN" sz="1200" dirty="0">
                <a:solidFill>
                  <a:schemeClr val="bg1">
                    <a:lumMod val="75000"/>
                  </a:schemeClr>
                </a:solidFill>
                <a:latin typeface="微软雅黑" pitchFamily="34" charset="-122"/>
                <a:ea typeface="微软雅黑" pitchFamily="34" charset="-122"/>
              </a:endParaRPr>
            </a:p>
          </p:txBody>
        </p:sp>
      </p:grpSp>
      <p:grpSp>
        <p:nvGrpSpPr>
          <p:cNvPr id="25" name="组合 24"/>
          <p:cNvGrpSpPr/>
          <p:nvPr/>
        </p:nvGrpSpPr>
        <p:grpSpPr>
          <a:xfrm>
            <a:off x="0" y="206450"/>
            <a:ext cx="2267744" cy="503347"/>
            <a:chOff x="0" y="206450"/>
            <a:chExt cx="2267744" cy="503347"/>
          </a:xfrm>
        </p:grpSpPr>
        <p:grpSp>
          <p:nvGrpSpPr>
            <p:cNvPr id="26" name="组合 3"/>
            <p:cNvGrpSpPr>
              <a:grpSpLocks/>
            </p:cNvGrpSpPr>
            <p:nvPr/>
          </p:nvGrpSpPr>
          <p:grpSpPr bwMode="auto">
            <a:xfrm>
              <a:off x="0" y="267494"/>
              <a:ext cx="480245" cy="350864"/>
              <a:chOff x="0" y="0"/>
              <a:chExt cx="480244" cy="564356"/>
            </a:xfrm>
            <a:solidFill>
              <a:schemeClr val="bg1">
                <a:lumMod val="65000"/>
              </a:schemeClr>
            </a:solidFill>
          </p:grpSpPr>
          <p:sp>
            <p:nvSpPr>
              <p:cNvPr id="29"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30"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27"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a:solidFill>
                    <a:schemeClr val="bg1">
                      <a:lumMod val="50000"/>
                    </a:schemeClr>
                  </a:solidFill>
                  <a:latin typeface="微软雅黑" pitchFamily="34" charset="-122"/>
                  <a:ea typeface="微软雅黑" pitchFamily="34" charset="-122"/>
                  <a:sym typeface="Arial" pitchFamily="34" charset="0"/>
                </a:rPr>
                <a:t>点击此处增加标题</a:t>
              </a:r>
            </a:p>
          </p:txBody>
        </p:sp>
        <p:sp>
          <p:nvSpPr>
            <p:cNvPr id="28"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spTree>
    <p:extLst>
      <p:ext uri="{BB962C8B-B14F-4D97-AF65-F5344CB8AC3E}">
        <p14:creationId xmlns:p14="http://schemas.microsoft.com/office/powerpoint/2010/main" xmlns="" val="1403133308"/>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path" presetSubtype="0" fill="hold" nodeType="withEffect">
                                  <p:stCondLst>
                                    <p:cond delay="500"/>
                                  </p:stCondLst>
                                  <p:childTnLst>
                                    <p:animMotion origin="layout" path="M 8.33333E-7 -1.46469E-6 L 8.33333E-7 0.32778 " pathEditMode="relative" rAng="0" ptsTypes="AA">
                                      <p:cBhvr>
                                        <p:cTn id="9" dur="1250" spd="-100000" fill="hold"/>
                                        <p:tgtEl>
                                          <p:spTgt spid="2"/>
                                        </p:tgtEl>
                                        <p:attrNameLst>
                                          <p:attrName>ppt_x</p:attrName>
                                          <p:attrName>ppt_y</p:attrName>
                                        </p:attrNameLst>
                                      </p:cBhvr>
                                      <p:rCtr x="0" y="16374"/>
                                    </p:animMotion>
                                  </p:childTnLst>
                                </p:cTn>
                              </p:par>
                              <p:par>
                                <p:cTn id="10" presetID="10" presetClass="entr" presetSubtype="0" fill="hold"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42" presetClass="path" presetSubtype="0" fill="hold" nodeType="withEffect">
                                  <p:stCondLst>
                                    <p:cond delay="500"/>
                                  </p:stCondLst>
                                  <p:childTnLst>
                                    <p:animMotion origin="layout" path="M 8.33333E-7 -0.27845 L 8.33333E-7 0.04934 " pathEditMode="relative" rAng="0" ptsTypes="AA">
                                      <p:cBhvr>
                                        <p:cTn id="14" dur="1250" fill="hold"/>
                                        <p:tgtEl>
                                          <p:spTgt spid="5"/>
                                        </p:tgtEl>
                                        <p:attrNameLst>
                                          <p:attrName>ppt_x</p:attrName>
                                          <p:attrName>ppt_y</p:attrName>
                                        </p:attrNameLst>
                                      </p:cBhvr>
                                      <p:rCtr x="0" y="16374"/>
                                    </p:animMotion>
                                  </p:childTnLst>
                                </p:cTn>
                              </p:par>
                              <p:par>
                                <p:cTn id="15" presetID="22" presetClass="entr" presetSubtype="2" fill="hold" nodeType="withEffect">
                                  <p:stCondLst>
                                    <p:cond delay="170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par>
                                <p:cTn id="18" presetID="22" presetClass="entr" presetSubtype="8" fill="hold" nodeType="withEffect">
                                  <p:stCondLst>
                                    <p:cond delay="17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8" presetClass="entr" presetSubtype="12" fill="hold" nodeType="withEffect">
                                  <p:stCondLst>
                                    <p:cond delay="2200"/>
                                  </p:stCondLst>
                                  <p:childTnLst>
                                    <p:set>
                                      <p:cBhvr>
                                        <p:cTn id="22" dur="1" fill="hold">
                                          <p:stCondLst>
                                            <p:cond delay="0"/>
                                          </p:stCondLst>
                                        </p:cTn>
                                        <p:tgtEl>
                                          <p:spTgt spid="17"/>
                                        </p:tgtEl>
                                        <p:attrNameLst>
                                          <p:attrName>style.visibility</p:attrName>
                                        </p:attrNameLst>
                                      </p:cBhvr>
                                      <p:to>
                                        <p:strVal val="visible"/>
                                      </p:to>
                                    </p:set>
                                    <p:animEffect transition="in" filter="strips(downLeft)">
                                      <p:cBhvr>
                                        <p:cTn id="23" dur="500"/>
                                        <p:tgtEl>
                                          <p:spTgt spid="17"/>
                                        </p:tgtEl>
                                      </p:cBhvr>
                                    </p:animEffect>
                                  </p:childTnLst>
                                </p:cTn>
                              </p:par>
                              <p:par>
                                <p:cTn id="24" presetID="18" presetClass="entr" presetSubtype="3" fill="hold" nodeType="withEffect">
                                  <p:stCondLst>
                                    <p:cond delay="2200"/>
                                  </p:stCondLst>
                                  <p:childTnLst>
                                    <p:set>
                                      <p:cBhvr>
                                        <p:cTn id="25" dur="1" fill="hold">
                                          <p:stCondLst>
                                            <p:cond delay="0"/>
                                          </p:stCondLst>
                                        </p:cTn>
                                        <p:tgtEl>
                                          <p:spTgt spid="14"/>
                                        </p:tgtEl>
                                        <p:attrNameLst>
                                          <p:attrName>style.visibility</p:attrName>
                                        </p:attrNameLst>
                                      </p:cBhvr>
                                      <p:to>
                                        <p:strVal val="visible"/>
                                      </p:to>
                                    </p:set>
                                    <p:animEffect transition="in" filter="strips(up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MH_Other_9"/>
          <p:cNvCxnSpPr/>
          <p:nvPr>
            <p:custDataLst>
              <p:tags r:id="rId2"/>
            </p:custDataLst>
          </p:nvPr>
        </p:nvCxnSpPr>
        <p:spPr>
          <a:xfrm>
            <a:off x="893266" y="1182150"/>
            <a:ext cx="0" cy="1318440"/>
          </a:xfrm>
          <a:prstGeom prst="line">
            <a:avLst/>
          </a:prstGeom>
          <a:ln>
            <a:solidFill>
              <a:srgbClr val="C0C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MH_Other_10"/>
          <p:cNvCxnSpPr/>
          <p:nvPr>
            <p:custDataLst>
              <p:tags r:id="rId3"/>
            </p:custDataLst>
          </p:nvPr>
        </p:nvCxnSpPr>
        <p:spPr>
          <a:xfrm>
            <a:off x="4471491" y="1182150"/>
            <a:ext cx="0" cy="1318440"/>
          </a:xfrm>
          <a:prstGeom prst="line">
            <a:avLst/>
          </a:prstGeom>
          <a:ln>
            <a:solidFill>
              <a:srgbClr val="C0C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MH_Other_11"/>
          <p:cNvCxnSpPr/>
          <p:nvPr>
            <p:custDataLst>
              <p:tags r:id="rId4"/>
            </p:custDataLst>
          </p:nvPr>
        </p:nvCxnSpPr>
        <p:spPr>
          <a:xfrm>
            <a:off x="2763341" y="3206133"/>
            <a:ext cx="0" cy="1318440"/>
          </a:xfrm>
          <a:prstGeom prst="line">
            <a:avLst/>
          </a:prstGeom>
          <a:ln>
            <a:solidFill>
              <a:srgbClr val="C0C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MH_Other_12"/>
          <p:cNvCxnSpPr/>
          <p:nvPr>
            <p:custDataLst>
              <p:tags r:id="rId5"/>
            </p:custDataLst>
          </p:nvPr>
        </p:nvCxnSpPr>
        <p:spPr>
          <a:xfrm>
            <a:off x="6341566" y="3206133"/>
            <a:ext cx="0" cy="1318440"/>
          </a:xfrm>
          <a:prstGeom prst="line">
            <a:avLst/>
          </a:prstGeom>
          <a:ln>
            <a:solidFill>
              <a:srgbClr val="C0C0C0"/>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223467" y="2336676"/>
            <a:ext cx="1152525" cy="1034798"/>
            <a:chOff x="1223467" y="2336676"/>
            <a:chExt cx="1152525" cy="1034798"/>
          </a:xfrm>
        </p:grpSpPr>
        <p:sp>
          <p:nvSpPr>
            <p:cNvPr id="6" name="MH_Other_3"/>
            <p:cNvSpPr/>
            <p:nvPr>
              <p:custDataLst>
                <p:tags r:id="rId23"/>
              </p:custDataLst>
            </p:nvPr>
          </p:nvSpPr>
          <p:spPr>
            <a:xfrm>
              <a:off x="1223467" y="2336676"/>
              <a:ext cx="1152525" cy="1034798"/>
            </a:xfrm>
            <a:prstGeom prst="ellipse">
              <a:avLst/>
            </a:prstGeom>
            <a:gradFill flip="none" rotWithShape="1">
              <a:gsLst>
                <a:gs pos="0">
                  <a:srgbClr val="FFFFFF"/>
                </a:gs>
                <a:gs pos="100000">
                  <a:srgbClr val="DBDBDB"/>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190">
                <a:solidFill>
                  <a:prstClr val="white"/>
                </a:solidFill>
              </a:endParaRPr>
            </a:p>
          </p:txBody>
        </p:sp>
        <p:sp>
          <p:nvSpPr>
            <p:cNvPr id="7" name="MH_Other_4"/>
            <p:cNvSpPr/>
            <p:nvPr>
              <p:custDataLst>
                <p:tags r:id="rId24"/>
              </p:custDataLst>
            </p:nvPr>
          </p:nvSpPr>
          <p:spPr>
            <a:xfrm>
              <a:off x="1361579" y="2460680"/>
              <a:ext cx="876300" cy="786788"/>
            </a:xfrm>
            <a:prstGeom prst="ellipse">
              <a:avLst/>
            </a:prstGeom>
            <a:solidFill>
              <a:srgbClr val="0070C0"/>
            </a:solidFill>
            <a:ln w="12700">
              <a:solidFill>
                <a:srgbClr val="FFFFFF"/>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190">
                <a:solidFill>
                  <a:prstClr val="white"/>
                </a:solidFill>
              </a:endParaRPr>
            </a:p>
          </p:txBody>
        </p:sp>
        <p:sp>
          <p:nvSpPr>
            <p:cNvPr id="24" name="MH_Other_13"/>
            <p:cNvSpPr>
              <a:spLocks/>
            </p:cNvSpPr>
            <p:nvPr>
              <p:custDataLst>
                <p:tags r:id="rId25"/>
              </p:custDataLst>
            </p:nvPr>
          </p:nvSpPr>
          <p:spPr bwMode="auto">
            <a:xfrm>
              <a:off x="1667967" y="2683034"/>
              <a:ext cx="263525" cy="322127"/>
            </a:xfrm>
            <a:custGeom>
              <a:avLst/>
              <a:gdLst>
                <a:gd name="T0" fmla="*/ 1986916 w 2092325"/>
                <a:gd name="T1" fmla="*/ 2844484 h 2844800"/>
                <a:gd name="T2" fmla="*/ 1969453 w 2092325"/>
                <a:gd name="T3" fmla="*/ 2834683 h 2844800"/>
                <a:gd name="T4" fmla="*/ 154940 w 2092325"/>
                <a:gd name="T5" fmla="*/ 2633663 h 2844800"/>
                <a:gd name="T6" fmla="*/ 2091061 w 2092325"/>
                <a:gd name="T7" fmla="*/ 2470151 h 2844800"/>
                <a:gd name="T8" fmla="*/ 1886541 w 2092325"/>
                <a:gd name="T9" fmla="*/ 2517458 h 2844800"/>
                <a:gd name="T10" fmla="*/ 1876425 w 2092325"/>
                <a:gd name="T11" fmla="*/ 2439353 h 2844800"/>
                <a:gd name="T12" fmla="*/ 604193 w 2092325"/>
                <a:gd name="T13" fmla="*/ 1560521 h 2844800"/>
                <a:gd name="T14" fmla="*/ 604193 w 2092325"/>
                <a:gd name="T15" fmla="*/ 1890386 h 2844800"/>
                <a:gd name="T16" fmla="*/ 371519 w 2092325"/>
                <a:gd name="T17" fmla="*/ 1899602 h 2844800"/>
                <a:gd name="T18" fmla="*/ 354013 w 2092325"/>
                <a:gd name="T19" fmla="*/ 1572915 h 2844800"/>
                <a:gd name="T20" fmla="*/ 373747 w 2092325"/>
                <a:gd name="T21" fmla="*/ 1551305 h 2844800"/>
                <a:gd name="T22" fmla="*/ 969955 w 2092325"/>
                <a:gd name="T23" fmla="*/ 1450989 h 2844800"/>
                <a:gd name="T24" fmla="*/ 974405 w 2092325"/>
                <a:gd name="T25" fmla="*/ 1886557 h 2844800"/>
                <a:gd name="T26" fmla="*/ 742022 w 2092325"/>
                <a:gd name="T27" fmla="*/ 1900238 h 2844800"/>
                <a:gd name="T28" fmla="*/ 722313 w 2092325"/>
                <a:gd name="T29" fmla="*/ 1878603 h 2844800"/>
                <a:gd name="T30" fmla="*/ 739797 w 2092325"/>
                <a:gd name="T31" fmla="*/ 1445262 h 2844800"/>
                <a:gd name="T32" fmla="*/ 1337979 w 2092325"/>
                <a:gd name="T33" fmla="*/ 1231906 h 2844800"/>
                <a:gd name="T34" fmla="*/ 1342718 w 2092325"/>
                <a:gd name="T35" fmla="*/ 1886573 h 2844800"/>
                <a:gd name="T36" fmla="*/ 1111786 w 2092325"/>
                <a:gd name="T37" fmla="*/ 1900238 h 2844800"/>
                <a:gd name="T38" fmla="*/ 1092200 w 2092325"/>
                <a:gd name="T39" fmla="*/ 1878628 h 2844800"/>
                <a:gd name="T40" fmla="*/ 1109575 w 2092325"/>
                <a:gd name="T41" fmla="*/ 1225868 h 2844800"/>
                <a:gd name="T42" fmla="*/ 1412876 w 2092325"/>
                <a:gd name="T43" fmla="*/ 1040448 h 2844800"/>
                <a:gd name="T44" fmla="*/ 1197928 w 2092325"/>
                <a:gd name="T45" fmla="*/ 1029018 h 2844800"/>
                <a:gd name="T46" fmla="*/ 1092201 w 2092325"/>
                <a:gd name="T47" fmla="*/ 1161416 h 2844800"/>
                <a:gd name="T48" fmla="*/ 949643 w 2092325"/>
                <a:gd name="T49" fmla="*/ 1278573 h 2844800"/>
                <a:gd name="T50" fmla="*/ 801370 w 2092325"/>
                <a:gd name="T51" fmla="*/ 1357313 h 2844800"/>
                <a:gd name="T52" fmla="*/ 658178 w 2092325"/>
                <a:gd name="T53" fmla="*/ 1404621 h 2844800"/>
                <a:gd name="T54" fmla="*/ 438150 w 2092325"/>
                <a:gd name="T55" fmla="*/ 1435736 h 2844800"/>
                <a:gd name="T56" fmla="*/ 378778 w 2092325"/>
                <a:gd name="T57" fmla="*/ 1314768 h 2844800"/>
                <a:gd name="T58" fmla="*/ 551498 w 2092325"/>
                <a:gd name="T59" fmla="*/ 1302386 h 2844800"/>
                <a:gd name="T60" fmla="*/ 733425 w 2092325"/>
                <a:gd name="T61" fmla="*/ 1253808 h 2844800"/>
                <a:gd name="T62" fmla="*/ 914083 w 2092325"/>
                <a:gd name="T63" fmla="*/ 1155383 h 2844800"/>
                <a:gd name="T64" fmla="*/ 1005206 w 2092325"/>
                <a:gd name="T65" fmla="*/ 1076326 h 2844800"/>
                <a:gd name="T66" fmla="*/ 1095376 w 2092325"/>
                <a:gd name="T67" fmla="*/ 963930 h 2844800"/>
                <a:gd name="T68" fmla="*/ 1083946 w 2092325"/>
                <a:gd name="T69" fmla="*/ 882015 h 2844800"/>
                <a:gd name="T70" fmla="*/ 1124903 w 2092325"/>
                <a:gd name="T71" fmla="*/ 736917 h 2844800"/>
                <a:gd name="T72" fmla="*/ 1993068 w 2092325"/>
                <a:gd name="T73" fmla="*/ 604837 h 2844800"/>
                <a:gd name="T74" fmla="*/ 2046490 w 2092325"/>
                <a:gd name="T75" fmla="*/ 623229 h 2844800"/>
                <a:gd name="T76" fmla="*/ 2072094 w 2092325"/>
                <a:gd name="T77" fmla="*/ 660330 h 2844800"/>
                <a:gd name="T78" fmla="*/ 2090745 w 2092325"/>
                <a:gd name="T79" fmla="*/ 727555 h 2844800"/>
                <a:gd name="T80" fmla="*/ 1876741 w 2092325"/>
                <a:gd name="T81" fmla="*/ 736434 h 2844800"/>
                <a:gd name="T82" fmla="*/ 1892231 w 2092325"/>
                <a:gd name="T83" fmla="*/ 672062 h 2844800"/>
                <a:gd name="T84" fmla="*/ 1915938 w 2092325"/>
                <a:gd name="T85" fmla="*/ 629571 h 2844800"/>
                <a:gd name="T86" fmla="*/ 1951026 w 2092325"/>
                <a:gd name="T87" fmla="*/ 608642 h 2844800"/>
                <a:gd name="T88" fmla="*/ 201612 w 2092325"/>
                <a:gd name="T89" fmla="*/ 0 h 2844800"/>
                <a:gd name="T90" fmla="*/ 1583373 w 2092325"/>
                <a:gd name="T91" fmla="*/ 15240 h 2844800"/>
                <a:gd name="T92" fmla="*/ 1653858 w 2092325"/>
                <a:gd name="T93" fmla="*/ 62230 h 2844800"/>
                <a:gd name="T94" fmla="*/ 1697356 w 2092325"/>
                <a:gd name="T95" fmla="*/ 133667 h 2844800"/>
                <a:gd name="T96" fmla="*/ 1705611 w 2092325"/>
                <a:gd name="T97" fmla="*/ 2674303 h 2844800"/>
                <a:gd name="T98" fmla="*/ 1677353 w 2092325"/>
                <a:gd name="T99" fmla="*/ 2753360 h 2844800"/>
                <a:gd name="T100" fmla="*/ 1617663 w 2092325"/>
                <a:gd name="T101" fmla="*/ 2812098 h 2844800"/>
                <a:gd name="T102" fmla="*/ 1535748 w 2092325"/>
                <a:gd name="T103" fmla="*/ 2842578 h 2844800"/>
                <a:gd name="T104" fmla="*/ 151447 w 2092325"/>
                <a:gd name="T105" fmla="*/ 2838768 h 2844800"/>
                <a:gd name="T106" fmla="*/ 73660 w 2092325"/>
                <a:gd name="T107" fmla="*/ 2801303 h 2844800"/>
                <a:gd name="T108" fmla="*/ 20002 w 2092325"/>
                <a:gd name="T109" fmla="*/ 2737168 h 2844800"/>
                <a:gd name="T110" fmla="*/ 0 w 2092325"/>
                <a:gd name="T111" fmla="*/ 2654935 h 2844800"/>
                <a:gd name="T112" fmla="*/ 15875 w 2092325"/>
                <a:gd name="T113" fmla="*/ 116205 h 2844800"/>
                <a:gd name="T114" fmla="*/ 66357 w 2092325"/>
                <a:gd name="T115" fmla="*/ 49212 h 2844800"/>
                <a:gd name="T116" fmla="*/ 141922 w 2092325"/>
                <a:gd name="T117" fmla="*/ 8572 h 284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2325" h="2844800">
                  <a:moveTo>
                    <a:pt x="1912938" y="2620962"/>
                  </a:moveTo>
                  <a:lnTo>
                    <a:pt x="2055813" y="2620962"/>
                  </a:lnTo>
                  <a:lnTo>
                    <a:pt x="2000568" y="2832470"/>
                  </a:lnTo>
                  <a:lnTo>
                    <a:pt x="1998663" y="2836264"/>
                  </a:lnTo>
                  <a:lnTo>
                    <a:pt x="1996441" y="2838793"/>
                  </a:lnTo>
                  <a:lnTo>
                    <a:pt x="1994218" y="2841006"/>
                  </a:lnTo>
                  <a:lnTo>
                    <a:pt x="1991678" y="2842587"/>
                  </a:lnTo>
                  <a:lnTo>
                    <a:pt x="1989456" y="2844168"/>
                  </a:lnTo>
                  <a:lnTo>
                    <a:pt x="1986916" y="2844484"/>
                  </a:lnTo>
                  <a:lnTo>
                    <a:pt x="1984693" y="2844800"/>
                  </a:lnTo>
                  <a:lnTo>
                    <a:pt x="1982153" y="2844484"/>
                  </a:lnTo>
                  <a:lnTo>
                    <a:pt x="1979931" y="2844168"/>
                  </a:lnTo>
                  <a:lnTo>
                    <a:pt x="1977708" y="2843219"/>
                  </a:lnTo>
                  <a:lnTo>
                    <a:pt x="1975486" y="2841955"/>
                  </a:lnTo>
                  <a:lnTo>
                    <a:pt x="1973581" y="2840690"/>
                  </a:lnTo>
                  <a:lnTo>
                    <a:pt x="1971993" y="2838793"/>
                  </a:lnTo>
                  <a:lnTo>
                    <a:pt x="1970406" y="2836896"/>
                  </a:lnTo>
                  <a:lnTo>
                    <a:pt x="1969453" y="2834683"/>
                  </a:lnTo>
                  <a:lnTo>
                    <a:pt x="1968501" y="2833102"/>
                  </a:lnTo>
                  <a:lnTo>
                    <a:pt x="1912938" y="2620962"/>
                  </a:lnTo>
                  <a:close/>
                  <a:moveTo>
                    <a:pt x="1156018" y="2488248"/>
                  </a:moveTo>
                  <a:lnTo>
                    <a:pt x="1156018" y="2633663"/>
                  </a:lnTo>
                  <a:lnTo>
                    <a:pt x="1552258" y="2633663"/>
                  </a:lnTo>
                  <a:lnTo>
                    <a:pt x="1552258" y="2488248"/>
                  </a:lnTo>
                  <a:lnTo>
                    <a:pt x="1156018" y="2488248"/>
                  </a:lnTo>
                  <a:close/>
                  <a:moveTo>
                    <a:pt x="154940" y="2488248"/>
                  </a:moveTo>
                  <a:lnTo>
                    <a:pt x="154940" y="2633663"/>
                  </a:lnTo>
                  <a:lnTo>
                    <a:pt x="550862" y="2633663"/>
                  </a:lnTo>
                  <a:lnTo>
                    <a:pt x="550862" y="2488248"/>
                  </a:lnTo>
                  <a:lnTo>
                    <a:pt x="154940" y="2488248"/>
                  </a:lnTo>
                  <a:close/>
                  <a:moveTo>
                    <a:pt x="1876425" y="1765300"/>
                  </a:moveTo>
                  <a:lnTo>
                    <a:pt x="2092325" y="1765300"/>
                  </a:lnTo>
                  <a:lnTo>
                    <a:pt x="2092325" y="2439353"/>
                  </a:lnTo>
                  <a:lnTo>
                    <a:pt x="2092325" y="2449831"/>
                  </a:lnTo>
                  <a:lnTo>
                    <a:pt x="2091693" y="2460308"/>
                  </a:lnTo>
                  <a:lnTo>
                    <a:pt x="2091061" y="2470151"/>
                  </a:lnTo>
                  <a:lnTo>
                    <a:pt x="2089796" y="2479993"/>
                  </a:lnTo>
                  <a:lnTo>
                    <a:pt x="2088848" y="2488883"/>
                  </a:lnTo>
                  <a:lnTo>
                    <a:pt x="2086951" y="2497773"/>
                  </a:lnTo>
                  <a:lnTo>
                    <a:pt x="2085055" y="2506346"/>
                  </a:lnTo>
                  <a:lnTo>
                    <a:pt x="2082842" y="2513966"/>
                  </a:lnTo>
                  <a:lnTo>
                    <a:pt x="2082526" y="2517458"/>
                  </a:lnTo>
                  <a:lnTo>
                    <a:pt x="2070198" y="2563813"/>
                  </a:lnTo>
                  <a:lnTo>
                    <a:pt x="1898553" y="2563813"/>
                  </a:lnTo>
                  <a:lnTo>
                    <a:pt x="1886541" y="2517458"/>
                  </a:lnTo>
                  <a:lnTo>
                    <a:pt x="1886225" y="2513966"/>
                  </a:lnTo>
                  <a:lnTo>
                    <a:pt x="1883696" y="2506346"/>
                  </a:lnTo>
                  <a:lnTo>
                    <a:pt x="1882115" y="2497773"/>
                  </a:lnTo>
                  <a:lnTo>
                    <a:pt x="1880219" y="2488883"/>
                  </a:lnTo>
                  <a:lnTo>
                    <a:pt x="1878954" y="2479993"/>
                  </a:lnTo>
                  <a:lnTo>
                    <a:pt x="1878006" y="2470151"/>
                  </a:lnTo>
                  <a:lnTo>
                    <a:pt x="1876741" y="2460308"/>
                  </a:lnTo>
                  <a:lnTo>
                    <a:pt x="1876425" y="2450148"/>
                  </a:lnTo>
                  <a:lnTo>
                    <a:pt x="1876425" y="2439353"/>
                  </a:lnTo>
                  <a:lnTo>
                    <a:pt x="1876425" y="1765300"/>
                  </a:lnTo>
                  <a:close/>
                  <a:moveTo>
                    <a:pt x="375975" y="1550987"/>
                  </a:moveTo>
                  <a:lnTo>
                    <a:pt x="586369" y="1550987"/>
                  </a:lnTo>
                  <a:lnTo>
                    <a:pt x="588597" y="1551305"/>
                  </a:lnTo>
                  <a:lnTo>
                    <a:pt x="590825" y="1551305"/>
                  </a:lnTo>
                  <a:lnTo>
                    <a:pt x="594963" y="1552894"/>
                  </a:lnTo>
                  <a:lnTo>
                    <a:pt x="598782" y="1554483"/>
                  </a:lnTo>
                  <a:lnTo>
                    <a:pt x="601647" y="1557343"/>
                  </a:lnTo>
                  <a:lnTo>
                    <a:pt x="604193" y="1560521"/>
                  </a:lnTo>
                  <a:lnTo>
                    <a:pt x="606740" y="1564334"/>
                  </a:lnTo>
                  <a:lnTo>
                    <a:pt x="607694" y="1568466"/>
                  </a:lnTo>
                  <a:lnTo>
                    <a:pt x="608013" y="1570690"/>
                  </a:lnTo>
                  <a:lnTo>
                    <a:pt x="608013" y="1572915"/>
                  </a:lnTo>
                  <a:lnTo>
                    <a:pt x="608013" y="1878628"/>
                  </a:lnTo>
                  <a:lnTo>
                    <a:pt x="608013" y="1880852"/>
                  </a:lnTo>
                  <a:lnTo>
                    <a:pt x="607694" y="1882759"/>
                  </a:lnTo>
                  <a:lnTo>
                    <a:pt x="606740" y="1886572"/>
                  </a:lnTo>
                  <a:lnTo>
                    <a:pt x="604193" y="1890386"/>
                  </a:lnTo>
                  <a:lnTo>
                    <a:pt x="601647" y="1893881"/>
                  </a:lnTo>
                  <a:lnTo>
                    <a:pt x="598782" y="1896424"/>
                  </a:lnTo>
                  <a:lnTo>
                    <a:pt x="594963" y="1898648"/>
                  </a:lnTo>
                  <a:lnTo>
                    <a:pt x="590825" y="1899602"/>
                  </a:lnTo>
                  <a:lnTo>
                    <a:pt x="588597" y="1900237"/>
                  </a:lnTo>
                  <a:lnTo>
                    <a:pt x="586369" y="1900237"/>
                  </a:lnTo>
                  <a:lnTo>
                    <a:pt x="375975" y="1900237"/>
                  </a:lnTo>
                  <a:lnTo>
                    <a:pt x="373747" y="1900237"/>
                  </a:lnTo>
                  <a:lnTo>
                    <a:pt x="371519" y="1899602"/>
                  </a:lnTo>
                  <a:lnTo>
                    <a:pt x="367381" y="1898648"/>
                  </a:lnTo>
                  <a:lnTo>
                    <a:pt x="363880" y="1896424"/>
                  </a:lnTo>
                  <a:lnTo>
                    <a:pt x="360379" y="1893881"/>
                  </a:lnTo>
                  <a:lnTo>
                    <a:pt x="357832" y="1890386"/>
                  </a:lnTo>
                  <a:lnTo>
                    <a:pt x="355604" y="1886572"/>
                  </a:lnTo>
                  <a:lnTo>
                    <a:pt x="354331" y="1882759"/>
                  </a:lnTo>
                  <a:lnTo>
                    <a:pt x="354013" y="1880852"/>
                  </a:lnTo>
                  <a:lnTo>
                    <a:pt x="354013" y="1878628"/>
                  </a:lnTo>
                  <a:lnTo>
                    <a:pt x="354013" y="1572915"/>
                  </a:lnTo>
                  <a:lnTo>
                    <a:pt x="354013" y="1570690"/>
                  </a:lnTo>
                  <a:lnTo>
                    <a:pt x="354331" y="1568466"/>
                  </a:lnTo>
                  <a:lnTo>
                    <a:pt x="355604" y="1564334"/>
                  </a:lnTo>
                  <a:lnTo>
                    <a:pt x="357832" y="1560521"/>
                  </a:lnTo>
                  <a:lnTo>
                    <a:pt x="360379" y="1557343"/>
                  </a:lnTo>
                  <a:lnTo>
                    <a:pt x="363880" y="1554483"/>
                  </a:lnTo>
                  <a:lnTo>
                    <a:pt x="367381" y="1552894"/>
                  </a:lnTo>
                  <a:lnTo>
                    <a:pt x="371519" y="1551305"/>
                  </a:lnTo>
                  <a:lnTo>
                    <a:pt x="373747" y="1551305"/>
                  </a:lnTo>
                  <a:lnTo>
                    <a:pt x="375975" y="1550987"/>
                  </a:lnTo>
                  <a:close/>
                  <a:moveTo>
                    <a:pt x="742022" y="1444625"/>
                  </a:moveTo>
                  <a:lnTo>
                    <a:pt x="744248" y="1444625"/>
                  </a:lnTo>
                  <a:lnTo>
                    <a:pt x="954696" y="1444625"/>
                  </a:lnTo>
                  <a:lnTo>
                    <a:pt x="956603" y="1444625"/>
                  </a:lnTo>
                  <a:lnTo>
                    <a:pt x="958828" y="1445262"/>
                  </a:lnTo>
                  <a:lnTo>
                    <a:pt x="962961" y="1446216"/>
                  </a:lnTo>
                  <a:lnTo>
                    <a:pt x="966776" y="1448443"/>
                  </a:lnTo>
                  <a:lnTo>
                    <a:pt x="969955" y="1450989"/>
                  </a:lnTo>
                  <a:lnTo>
                    <a:pt x="972498" y="1454170"/>
                  </a:lnTo>
                  <a:lnTo>
                    <a:pt x="974405" y="1457670"/>
                  </a:lnTo>
                  <a:lnTo>
                    <a:pt x="975995" y="1461806"/>
                  </a:lnTo>
                  <a:lnTo>
                    <a:pt x="976313" y="1464033"/>
                  </a:lnTo>
                  <a:lnTo>
                    <a:pt x="976313" y="1466261"/>
                  </a:lnTo>
                  <a:lnTo>
                    <a:pt x="976313" y="1878603"/>
                  </a:lnTo>
                  <a:lnTo>
                    <a:pt x="976313" y="1880830"/>
                  </a:lnTo>
                  <a:lnTo>
                    <a:pt x="975995" y="1882739"/>
                  </a:lnTo>
                  <a:lnTo>
                    <a:pt x="974405" y="1886557"/>
                  </a:lnTo>
                  <a:lnTo>
                    <a:pt x="972498" y="1890375"/>
                  </a:lnTo>
                  <a:lnTo>
                    <a:pt x="969955" y="1893875"/>
                  </a:lnTo>
                  <a:lnTo>
                    <a:pt x="966776" y="1896420"/>
                  </a:lnTo>
                  <a:lnTo>
                    <a:pt x="962961" y="1898647"/>
                  </a:lnTo>
                  <a:lnTo>
                    <a:pt x="958828" y="1899602"/>
                  </a:lnTo>
                  <a:lnTo>
                    <a:pt x="956603" y="1900238"/>
                  </a:lnTo>
                  <a:lnTo>
                    <a:pt x="954696" y="1900238"/>
                  </a:lnTo>
                  <a:lnTo>
                    <a:pt x="744248" y="1900238"/>
                  </a:lnTo>
                  <a:lnTo>
                    <a:pt x="742022" y="1900238"/>
                  </a:lnTo>
                  <a:lnTo>
                    <a:pt x="739797" y="1899602"/>
                  </a:lnTo>
                  <a:lnTo>
                    <a:pt x="735664" y="1898647"/>
                  </a:lnTo>
                  <a:lnTo>
                    <a:pt x="731850" y="1896420"/>
                  </a:lnTo>
                  <a:lnTo>
                    <a:pt x="728989" y="1893875"/>
                  </a:lnTo>
                  <a:lnTo>
                    <a:pt x="726445" y="1890375"/>
                  </a:lnTo>
                  <a:lnTo>
                    <a:pt x="724220" y="1886557"/>
                  </a:lnTo>
                  <a:lnTo>
                    <a:pt x="722949" y="1882739"/>
                  </a:lnTo>
                  <a:lnTo>
                    <a:pt x="722631" y="1880830"/>
                  </a:lnTo>
                  <a:lnTo>
                    <a:pt x="722313" y="1878603"/>
                  </a:lnTo>
                  <a:lnTo>
                    <a:pt x="722313" y="1466261"/>
                  </a:lnTo>
                  <a:lnTo>
                    <a:pt x="722631" y="1464033"/>
                  </a:lnTo>
                  <a:lnTo>
                    <a:pt x="722949" y="1461806"/>
                  </a:lnTo>
                  <a:lnTo>
                    <a:pt x="724220" y="1457670"/>
                  </a:lnTo>
                  <a:lnTo>
                    <a:pt x="726445" y="1454170"/>
                  </a:lnTo>
                  <a:lnTo>
                    <a:pt x="728989" y="1450989"/>
                  </a:lnTo>
                  <a:lnTo>
                    <a:pt x="731850" y="1448443"/>
                  </a:lnTo>
                  <a:lnTo>
                    <a:pt x="735664" y="1446216"/>
                  </a:lnTo>
                  <a:lnTo>
                    <a:pt x="739797" y="1445262"/>
                  </a:lnTo>
                  <a:lnTo>
                    <a:pt x="742022" y="1444625"/>
                  </a:lnTo>
                  <a:close/>
                  <a:moveTo>
                    <a:pt x="1111786" y="1225550"/>
                  </a:moveTo>
                  <a:lnTo>
                    <a:pt x="1113998" y="1225550"/>
                  </a:lnTo>
                  <a:lnTo>
                    <a:pt x="1322815" y="1225550"/>
                  </a:lnTo>
                  <a:lnTo>
                    <a:pt x="1325027" y="1225550"/>
                  </a:lnTo>
                  <a:lnTo>
                    <a:pt x="1327238" y="1225868"/>
                  </a:lnTo>
                  <a:lnTo>
                    <a:pt x="1331345" y="1227139"/>
                  </a:lnTo>
                  <a:lnTo>
                    <a:pt x="1335136" y="1229364"/>
                  </a:lnTo>
                  <a:lnTo>
                    <a:pt x="1337979" y="1231906"/>
                  </a:lnTo>
                  <a:lnTo>
                    <a:pt x="1340822" y="1235084"/>
                  </a:lnTo>
                  <a:lnTo>
                    <a:pt x="1342718" y="1238898"/>
                  </a:lnTo>
                  <a:lnTo>
                    <a:pt x="1343981" y="1243029"/>
                  </a:lnTo>
                  <a:lnTo>
                    <a:pt x="1344297" y="1245254"/>
                  </a:lnTo>
                  <a:lnTo>
                    <a:pt x="1344613" y="1247478"/>
                  </a:lnTo>
                  <a:lnTo>
                    <a:pt x="1344613" y="1878628"/>
                  </a:lnTo>
                  <a:lnTo>
                    <a:pt x="1344297" y="1880852"/>
                  </a:lnTo>
                  <a:lnTo>
                    <a:pt x="1343981" y="1882759"/>
                  </a:lnTo>
                  <a:lnTo>
                    <a:pt x="1342718" y="1886573"/>
                  </a:lnTo>
                  <a:lnTo>
                    <a:pt x="1340822" y="1890386"/>
                  </a:lnTo>
                  <a:lnTo>
                    <a:pt x="1337979" y="1893882"/>
                  </a:lnTo>
                  <a:lnTo>
                    <a:pt x="1335136" y="1896425"/>
                  </a:lnTo>
                  <a:lnTo>
                    <a:pt x="1331345" y="1898649"/>
                  </a:lnTo>
                  <a:lnTo>
                    <a:pt x="1327238" y="1899603"/>
                  </a:lnTo>
                  <a:lnTo>
                    <a:pt x="1325027" y="1900238"/>
                  </a:lnTo>
                  <a:lnTo>
                    <a:pt x="1322815" y="1900238"/>
                  </a:lnTo>
                  <a:lnTo>
                    <a:pt x="1113998" y="1900238"/>
                  </a:lnTo>
                  <a:lnTo>
                    <a:pt x="1111786" y="1900238"/>
                  </a:lnTo>
                  <a:lnTo>
                    <a:pt x="1109575" y="1899603"/>
                  </a:lnTo>
                  <a:lnTo>
                    <a:pt x="1105468" y="1898649"/>
                  </a:lnTo>
                  <a:lnTo>
                    <a:pt x="1101677" y="1896425"/>
                  </a:lnTo>
                  <a:lnTo>
                    <a:pt x="1098834" y="1893882"/>
                  </a:lnTo>
                  <a:lnTo>
                    <a:pt x="1095991" y="1890386"/>
                  </a:lnTo>
                  <a:lnTo>
                    <a:pt x="1094095" y="1886573"/>
                  </a:lnTo>
                  <a:lnTo>
                    <a:pt x="1092832" y="1882759"/>
                  </a:lnTo>
                  <a:lnTo>
                    <a:pt x="1092516" y="1880852"/>
                  </a:lnTo>
                  <a:lnTo>
                    <a:pt x="1092200" y="1878628"/>
                  </a:lnTo>
                  <a:lnTo>
                    <a:pt x="1092200" y="1247478"/>
                  </a:lnTo>
                  <a:lnTo>
                    <a:pt x="1092516" y="1245254"/>
                  </a:lnTo>
                  <a:lnTo>
                    <a:pt x="1092832" y="1243029"/>
                  </a:lnTo>
                  <a:lnTo>
                    <a:pt x="1094095" y="1238898"/>
                  </a:lnTo>
                  <a:lnTo>
                    <a:pt x="1095991" y="1235084"/>
                  </a:lnTo>
                  <a:lnTo>
                    <a:pt x="1098834" y="1231906"/>
                  </a:lnTo>
                  <a:lnTo>
                    <a:pt x="1101677" y="1229364"/>
                  </a:lnTo>
                  <a:lnTo>
                    <a:pt x="1105468" y="1227139"/>
                  </a:lnTo>
                  <a:lnTo>
                    <a:pt x="1109575" y="1225868"/>
                  </a:lnTo>
                  <a:lnTo>
                    <a:pt x="1111786" y="1225550"/>
                  </a:lnTo>
                  <a:close/>
                  <a:moveTo>
                    <a:pt x="1876425" y="912812"/>
                  </a:moveTo>
                  <a:lnTo>
                    <a:pt x="2092325" y="912812"/>
                  </a:lnTo>
                  <a:lnTo>
                    <a:pt x="2092325" y="1709737"/>
                  </a:lnTo>
                  <a:lnTo>
                    <a:pt x="1876425" y="1709737"/>
                  </a:lnTo>
                  <a:lnTo>
                    <a:pt x="1876425" y="912812"/>
                  </a:lnTo>
                  <a:close/>
                  <a:moveTo>
                    <a:pt x="1350011" y="644525"/>
                  </a:moveTo>
                  <a:lnTo>
                    <a:pt x="1362394" y="722630"/>
                  </a:lnTo>
                  <a:lnTo>
                    <a:pt x="1412876" y="1040448"/>
                  </a:lnTo>
                  <a:lnTo>
                    <a:pt x="1292861" y="1059498"/>
                  </a:lnTo>
                  <a:lnTo>
                    <a:pt x="1267779" y="902653"/>
                  </a:lnTo>
                  <a:lnTo>
                    <a:pt x="1258571" y="922020"/>
                  </a:lnTo>
                  <a:lnTo>
                    <a:pt x="1249363" y="941070"/>
                  </a:lnTo>
                  <a:lnTo>
                    <a:pt x="1239203" y="959485"/>
                  </a:lnTo>
                  <a:lnTo>
                    <a:pt x="1229361" y="977583"/>
                  </a:lnTo>
                  <a:lnTo>
                    <a:pt x="1219201" y="995045"/>
                  </a:lnTo>
                  <a:lnTo>
                    <a:pt x="1208723" y="1012190"/>
                  </a:lnTo>
                  <a:lnTo>
                    <a:pt x="1197928" y="1029018"/>
                  </a:lnTo>
                  <a:lnTo>
                    <a:pt x="1186816" y="1045210"/>
                  </a:lnTo>
                  <a:lnTo>
                    <a:pt x="1175703" y="1061403"/>
                  </a:lnTo>
                  <a:lnTo>
                    <a:pt x="1164273" y="1076961"/>
                  </a:lnTo>
                  <a:lnTo>
                    <a:pt x="1152843" y="1091883"/>
                  </a:lnTo>
                  <a:lnTo>
                    <a:pt x="1141096" y="1106806"/>
                  </a:lnTo>
                  <a:lnTo>
                    <a:pt x="1129031" y="1120776"/>
                  </a:lnTo>
                  <a:lnTo>
                    <a:pt x="1116966" y="1134428"/>
                  </a:lnTo>
                  <a:lnTo>
                    <a:pt x="1104901" y="1147763"/>
                  </a:lnTo>
                  <a:lnTo>
                    <a:pt x="1092201" y="1161416"/>
                  </a:lnTo>
                  <a:lnTo>
                    <a:pt x="1076961" y="1176656"/>
                  </a:lnTo>
                  <a:lnTo>
                    <a:pt x="1061721" y="1190943"/>
                  </a:lnTo>
                  <a:lnTo>
                    <a:pt x="1046163" y="1205231"/>
                  </a:lnTo>
                  <a:lnTo>
                    <a:pt x="1029971" y="1218883"/>
                  </a:lnTo>
                  <a:lnTo>
                    <a:pt x="1014096" y="1231901"/>
                  </a:lnTo>
                  <a:lnTo>
                    <a:pt x="998221" y="1244283"/>
                  </a:lnTo>
                  <a:lnTo>
                    <a:pt x="982346" y="1256348"/>
                  </a:lnTo>
                  <a:lnTo>
                    <a:pt x="965836" y="1267778"/>
                  </a:lnTo>
                  <a:lnTo>
                    <a:pt x="949643" y="1278573"/>
                  </a:lnTo>
                  <a:lnTo>
                    <a:pt x="933133" y="1289368"/>
                  </a:lnTo>
                  <a:lnTo>
                    <a:pt x="916306" y="1299528"/>
                  </a:lnTo>
                  <a:lnTo>
                    <a:pt x="900113" y="1309053"/>
                  </a:lnTo>
                  <a:lnTo>
                    <a:pt x="883603" y="1317943"/>
                  </a:lnTo>
                  <a:lnTo>
                    <a:pt x="867093" y="1326833"/>
                  </a:lnTo>
                  <a:lnTo>
                    <a:pt x="850583" y="1335088"/>
                  </a:lnTo>
                  <a:lnTo>
                    <a:pt x="834073" y="1343026"/>
                  </a:lnTo>
                  <a:lnTo>
                    <a:pt x="817563" y="1350328"/>
                  </a:lnTo>
                  <a:lnTo>
                    <a:pt x="801370" y="1357313"/>
                  </a:lnTo>
                  <a:lnTo>
                    <a:pt x="784860" y="1363981"/>
                  </a:lnTo>
                  <a:lnTo>
                    <a:pt x="768668" y="1370331"/>
                  </a:lnTo>
                  <a:lnTo>
                    <a:pt x="752475" y="1376363"/>
                  </a:lnTo>
                  <a:lnTo>
                    <a:pt x="736600" y="1382078"/>
                  </a:lnTo>
                  <a:lnTo>
                    <a:pt x="720725" y="1387158"/>
                  </a:lnTo>
                  <a:lnTo>
                    <a:pt x="704533" y="1391921"/>
                  </a:lnTo>
                  <a:lnTo>
                    <a:pt x="688975" y="1396366"/>
                  </a:lnTo>
                  <a:lnTo>
                    <a:pt x="673735" y="1400493"/>
                  </a:lnTo>
                  <a:lnTo>
                    <a:pt x="658178" y="1404621"/>
                  </a:lnTo>
                  <a:lnTo>
                    <a:pt x="643255" y="1408431"/>
                  </a:lnTo>
                  <a:lnTo>
                    <a:pt x="613728" y="1414781"/>
                  </a:lnTo>
                  <a:lnTo>
                    <a:pt x="585153" y="1420178"/>
                  </a:lnTo>
                  <a:lnTo>
                    <a:pt x="557530" y="1424623"/>
                  </a:lnTo>
                  <a:lnTo>
                    <a:pt x="530860" y="1428433"/>
                  </a:lnTo>
                  <a:lnTo>
                    <a:pt x="505460" y="1430973"/>
                  </a:lnTo>
                  <a:lnTo>
                    <a:pt x="481648" y="1433196"/>
                  </a:lnTo>
                  <a:lnTo>
                    <a:pt x="459423" y="1434783"/>
                  </a:lnTo>
                  <a:lnTo>
                    <a:pt x="438150" y="1435736"/>
                  </a:lnTo>
                  <a:lnTo>
                    <a:pt x="419100" y="1436371"/>
                  </a:lnTo>
                  <a:lnTo>
                    <a:pt x="401638" y="1436688"/>
                  </a:lnTo>
                  <a:lnTo>
                    <a:pt x="385445" y="1436371"/>
                  </a:lnTo>
                  <a:lnTo>
                    <a:pt x="371793" y="1435736"/>
                  </a:lnTo>
                  <a:lnTo>
                    <a:pt x="350838" y="1434783"/>
                  </a:lnTo>
                  <a:lnTo>
                    <a:pt x="350838" y="1313181"/>
                  </a:lnTo>
                  <a:lnTo>
                    <a:pt x="352425" y="1313181"/>
                  </a:lnTo>
                  <a:lnTo>
                    <a:pt x="362585" y="1314133"/>
                  </a:lnTo>
                  <a:lnTo>
                    <a:pt x="378778" y="1314768"/>
                  </a:lnTo>
                  <a:lnTo>
                    <a:pt x="401638" y="1315086"/>
                  </a:lnTo>
                  <a:lnTo>
                    <a:pt x="425133" y="1314768"/>
                  </a:lnTo>
                  <a:lnTo>
                    <a:pt x="452438" y="1313498"/>
                  </a:lnTo>
                  <a:lnTo>
                    <a:pt x="467360" y="1312546"/>
                  </a:lnTo>
                  <a:lnTo>
                    <a:pt x="482918" y="1311276"/>
                  </a:lnTo>
                  <a:lnTo>
                    <a:pt x="499110" y="1309371"/>
                  </a:lnTo>
                  <a:lnTo>
                    <a:pt x="515938" y="1307783"/>
                  </a:lnTo>
                  <a:lnTo>
                    <a:pt x="533718" y="1305561"/>
                  </a:lnTo>
                  <a:lnTo>
                    <a:pt x="551498" y="1302386"/>
                  </a:lnTo>
                  <a:lnTo>
                    <a:pt x="570548" y="1299528"/>
                  </a:lnTo>
                  <a:lnTo>
                    <a:pt x="589598" y="1295718"/>
                  </a:lnTo>
                  <a:lnTo>
                    <a:pt x="609283" y="1291591"/>
                  </a:lnTo>
                  <a:lnTo>
                    <a:pt x="628968" y="1286828"/>
                  </a:lnTo>
                  <a:lnTo>
                    <a:pt x="649288" y="1281431"/>
                  </a:lnTo>
                  <a:lnTo>
                    <a:pt x="670243" y="1275716"/>
                  </a:lnTo>
                  <a:lnTo>
                    <a:pt x="690880" y="1269048"/>
                  </a:lnTo>
                  <a:lnTo>
                    <a:pt x="711835" y="1262063"/>
                  </a:lnTo>
                  <a:lnTo>
                    <a:pt x="733425" y="1253808"/>
                  </a:lnTo>
                  <a:lnTo>
                    <a:pt x="754380" y="1245236"/>
                  </a:lnTo>
                  <a:lnTo>
                    <a:pt x="775970" y="1236028"/>
                  </a:lnTo>
                  <a:lnTo>
                    <a:pt x="797243" y="1225868"/>
                  </a:lnTo>
                  <a:lnTo>
                    <a:pt x="818833" y="1215073"/>
                  </a:lnTo>
                  <a:lnTo>
                    <a:pt x="840423" y="1203326"/>
                  </a:lnTo>
                  <a:lnTo>
                    <a:pt x="861378" y="1190943"/>
                  </a:lnTo>
                  <a:lnTo>
                    <a:pt x="882651" y="1177291"/>
                  </a:lnTo>
                  <a:lnTo>
                    <a:pt x="903923" y="1163003"/>
                  </a:lnTo>
                  <a:lnTo>
                    <a:pt x="914083" y="1155383"/>
                  </a:lnTo>
                  <a:lnTo>
                    <a:pt x="924561" y="1147446"/>
                  </a:lnTo>
                  <a:lnTo>
                    <a:pt x="935038" y="1139826"/>
                  </a:lnTo>
                  <a:lnTo>
                    <a:pt x="945516" y="1131571"/>
                  </a:lnTo>
                  <a:lnTo>
                    <a:pt x="955358" y="1122998"/>
                  </a:lnTo>
                  <a:lnTo>
                    <a:pt x="965518" y="1114108"/>
                  </a:lnTo>
                  <a:lnTo>
                    <a:pt x="975996" y="1105218"/>
                  </a:lnTo>
                  <a:lnTo>
                    <a:pt x="985521" y="1096011"/>
                  </a:lnTo>
                  <a:lnTo>
                    <a:pt x="995681" y="1086168"/>
                  </a:lnTo>
                  <a:lnTo>
                    <a:pt x="1005206" y="1076326"/>
                  </a:lnTo>
                  <a:lnTo>
                    <a:pt x="1016001" y="1065531"/>
                  </a:lnTo>
                  <a:lnTo>
                    <a:pt x="1026478" y="1053783"/>
                  </a:lnTo>
                  <a:lnTo>
                    <a:pt x="1036956" y="1042035"/>
                  </a:lnTo>
                  <a:lnTo>
                    <a:pt x="1046798" y="1029970"/>
                  </a:lnTo>
                  <a:lnTo>
                    <a:pt x="1056958" y="1017588"/>
                  </a:lnTo>
                  <a:lnTo>
                    <a:pt x="1066801" y="1004888"/>
                  </a:lnTo>
                  <a:lnTo>
                    <a:pt x="1076643" y="991553"/>
                  </a:lnTo>
                  <a:lnTo>
                    <a:pt x="1086168" y="977583"/>
                  </a:lnTo>
                  <a:lnTo>
                    <a:pt x="1095376" y="963930"/>
                  </a:lnTo>
                  <a:lnTo>
                    <a:pt x="1104901" y="949643"/>
                  </a:lnTo>
                  <a:lnTo>
                    <a:pt x="1113791" y="934720"/>
                  </a:lnTo>
                  <a:lnTo>
                    <a:pt x="1122681" y="919798"/>
                  </a:lnTo>
                  <a:lnTo>
                    <a:pt x="1131571" y="904240"/>
                  </a:lnTo>
                  <a:lnTo>
                    <a:pt x="1140143" y="888048"/>
                  </a:lnTo>
                  <a:lnTo>
                    <a:pt x="1148398" y="871855"/>
                  </a:lnTo>
                  <a:lnTo>
                    <a:pt x="1156336" y="854710"/>
                  </a:lnTo>
                  <a:lnTo>
                    <a:pt x="1120141" y="868363"/>
                  </a:lnTo>
                  <a:lnTo>
                    <a:pt x="1083946" y="882015"/>
                  </a:lnTo>
                  <a:lnTo>
                    <a:pt x="1048068" y="895985"/>
                  </a:lnTo>
                  <a:lnTo>
                    <a:pt x="1029653" y="903288"/>
                  </a:lnTo>
                  <a:lnTo>
                    <a:pt x="1011873" y="911225"/>
                  </a:lnTo>
                  <a:lnTo>
                    <a:pt x="963931" y="799465"/>
                  </a:lnTo>
                  <a:lnTo>
                    <a:pt x="984886" y="790892"/>
                  </a:lnTo>
                  <a:lnTo>
                    <a:pt x="1005206" y="782320"/>
                  </a:lnTo>
                  <a:lnTo>
                    <a:pt x="1046163" y="766762"/>
                  </a:lnTo>
                  <a:lnTo>
                    <a:pt x="1085851" y="751522"/>
                  </a:lnTo>
                  <a:lnTo>
                    <a:pt x="1124903" y="736917"/>
                  </a:lnTo>
                  <a:lnTo>
                    <a:pt x="1163956" y="722630"/>
                  </a:lnTo>
                  <a:lnTo>
                    <a:pt x="1202056" y="708025"/>
                  </a:lnTo>
                  <a:lnTo>
                    <a:pt x="1240156" y="692785"/>
                  </a:lnTo>
                  <a:lnTo>
                    <a:pt x="1258889" y="684530"/>
                  </a:lnTo>
                  <a:lnTo>
                    <a:pt x="1277939" y="676275"/>
                  </a:lnTo>
                  <a:lnTo>
                    <a:pt x="1350011" y="644525"/>
                  </a:lnTo>
                  <a:close/>
                  <a:moveTo>
                    <a:pt x="1975682" y="604837"/>
                  </a:moveTo>
                  <a:lnTo>
                    <a:pt x="1984533" y="604837"/>
                  </a:lnTo>
                  <a:lnTo>
                    <a:pt x="1993068" y="604837"/>
                  </a:lnTo>
                  <a:lnTo>
                    <a:pt x="2001603" y="605788"/>
                  </a:lnTo>
                  <a:lnTo>
                    <a:pt x="2009506" y="606739"/>
                  </a:lnTo>
                  <a:lnTo>
                    <a:pt x="2017408" y="608642"/>
                  </a:lnTo>
                  <a:lnTo>
                    <a:pt x="2024995" y="610862"/>
                  </a:lnTo>
                  <a:lnTo>
                    <a:pt x="2032581" y="614350"/>
                  </a:lnTo>
                  <a:lnTo>
                    <a:pt x="2036375" y="615935"/>
                  </a:lnTo>
                  <a:lnTo>
                    <a:pt x="2039536" y="618472"/>
                  </a:lnTo>
                  <a:lnTo>
                    <a:pt x="2043329" y="620692"/>
                  </a:lnTo>
                  <a:lnTo>
                    <a:pt x="2046490" y="623229"/>
                  </a:lnTo>
                  <a:lnTo>
                    <a:pt x="2049651" y="626083"/>
                  </a:lnTo>
                  <a:lnTo>
                    <a:pt x="2052812" y="629571"/>
                  </a:lnTo>
                  <a:lnTo>
                    <a:pt x="2055973" y="632742"/>
                  </a:lnTo>
                  <a:lnTo>
                    <a:pt x="2058818" y="636547"/>
                  </a:lnTo>
                  <a:lnTo>
                    <a:pt x="2061663" y="640669"/>
                  </a:lnTo>
                  <a:lnTo>
                    <a:pt x="2064508" y="645109"/>
                  </a:lnTo>
                  <a:lnTo>
                    <a:pt x="2067037" y="649865"/>
                  </a:lnTo>
                  <a:lnTo>
                    <a:pt x="2069566" y="654622"/>
                  </a:lnTo>
                  <a:lnTo>
                    <a:pt x="2072094" y="660330"/>
                  </a:lnTo>
                  <a:lnTo>
                    <a:pt x="2074307" y="665720"/>
                  </a:lnTo>
                  <a:lnTo>
                    <a:pt x="2076520" y="672062"/>
                  </a:lnTo>
                  <a:lnTo>
                    <a:pt x="2078417" y="678404"/>
                  </a:lnTo>
                  <a:lnTo>
                    <a:pt x="2080313" y="685381"/>
                  </a:lnTo>
                  <a:lnTo>
                    <a:pt x="2082210" y="692674"/>
                  </a:lnTo>
                  <a:lnTo>
                    <a:pt x="2085371" y="708529"/>
                  </a:lnTo>
                  <a:lnTo>
                    <a:pt x="2086951" y="714871"/>
                  </a:lnTo>
                  <a:lnTo>
                    <a:pt x="2088532" y="719628"/>
                  </a:lnTo>
                  <a:lnTo>
                    <a:pt x="2090745" y="727555"/>
                  </a:lnTo>
                  <a:lnTo>
                    <a:pt x="2091377" y="731360"/>
                  </a:lnTo>
                  <a:lnTo>
                    <a:pt x="2092009" y="736434"/>
                  </a:lnTo>
                  <a:lnTo>
                    <a:pt x="2092325" y="742776"/>
                  </a:lnTo>
                  <a:lnTo>
                    <a:pt x="2092325" y="750704"/>
                  </a:lnTo>
                  <a:lnTo>
                    <a:pt x="2092325" y="857250"/>
                  </a:lnTo>
                  <a:lnTo>
                    <a:pt x="1876425" y="857250"/>
                  </a:lnTo>
                  <a:lnTo>
                    <a:pt x="1876425" y="750704"/>
                  </a:lnTo>
                  <a:lnTo>
                    <a:pt x="1876425" y="742776"/>
                  </a:lnTo>
                  <a:lnTo>
                    <a:pt x="1876741" y="736434"/>
                  </a:lnTo>
                  <a:lnTo>
                    <a:pt x="1877690" y="731360"/>
                  </a:lnTo>
                  <a:lnTo>
                    <a:pt x="1878322" y="727555"/>
                  </a:lnTo>
                  <a:lnTo>
                    <a:pt x="1880535" y="719628"/>
                  </a:lnTo>
                  <a:lnTo>
                    <a:pt x="1882115" y="714871"/>
                  </a:lnTo>
                  <a:lnTo>
                    <a:pt x="1883380" y="708529"/>
                  </a:lnTo>
                  <a:lnTo>
                    <a:pt x="1886857" y="692674"/>
                  </a:lnTo>
                  <a:lnTo>
                    <a:pt x="1888753" y="685381"/>
                  </a:lnTo>
                  <a:lnTo>
                    <a:pt x="1890650" y="678404"/>
                  </a:lnTo>
                  <a:lnTo>
                    <a:pt x="1892231" y="672062"/>
                  </a:lnTo>
                  <a:lnTo>
                    <a:pt x="1894443" y="665720"/>
                  </a:lnTo>
                  <a:lnTo>
                    <a:pt x="1896656" y="660330"/>
                  </a:lnTo>
                  <a:lnTo>
                    <a:pt x="1899501" y="654622"/>
                  </a:lnTo>
                  <a:lnTo>
                    <a:pt x="1901714" y="649865"/>
                  </a:lnTo>
                  <a:lnTo>
                    <a:pt x="1904243" y="645109"/>
                  </a:lnTo>
                  <a:lnTo>
                    <a:pt x="1907087" y="640669"/>
                  </a:lnTo>
                  <a:lnTo>
                    <a:pt x="1910249" y="636547"/>
                  </a:lnTo>
                  <a:lnTo>
                    <a:pt x="1912777" y="632742"/>
                  </a:lnTo>
                  <a:lnTo>
                    <a:pt x="1915938" y="629571"/>
                  </a:lnTo>
                  <a:lnTo>
                    <a:pt x="1919099" y="626083"/>
                  </a:lnTo>
                  <a:lnTo>
                    <a:pt x="1922261" y="623229"/>
                  </a:lnTo>
                  <a:lnTo>
                    <a:pt x="1925738" y="620692"/>
                  </a:lnTo>
                  <a:lnTo>
                    <a:pt x="1928899" y="618472"/>
                  </a:lnTo>
                  <a:lnTo>
                    <a:pt x="1932692" y="615935"/>
                  </a:lnTo>
                  <a:lnTo>
                    <a:pt x="1935853" y="614350"/>
                  </a:lnTo>
                  <a:lnTo>
                    <a:pt x="1939646" y="612447"/>
                  </a:lnTo>
                  <a:lnTo>
                    <a:pt x="1943440" y="610862"/>
                  </a:lnTo>
                  <a:lnTo>
                    <a:pt x="1951026" y="608642"/>
                  </a:lnTo>
                  <a:lnTo>
                    <a:pt x="1959245" y="606739"/>
                  </a:lnTo>
                  <a:lnTo>
                    <a:pt x="1967464" y="605788"/>
                  </a:lnTo>
                  <a:lnTo>
                    <a:pt x="1975682" y="604837"/>
                  </a:lnTo>
                  <a:close/>
                  <a:moveTo>
                    <a:pt x="154940" y="259715"/>
                  </a:moveTo>
                  <a:lnTo>
                    <a:pt x="154940" y="2241868"/>
                  </a:lnTo>
                  <a:lnTo>
                    <a:pt x="1552258" y="2241868"/>
                  </a:lnTo>
                  <a:lnTo>
                    <a:pt x="1552258" y="259715"/>
                  </a:lnTo>
                  <a:lnTo>
                    <a:pt x="154940" y="259715"/>
                  </a:lnTo>
                  <a:close/>
                  <a:moveTo>
                    <a:pt x="201612" y="0"/>
                  </a:moveTo>
                  <a:lnTo>
                    <a:pt x="1504951" y="0"/>
                  </a:lnTo>
                  <a:lnTo>
                    <a:pt x="1515428" y="317"/>
                  </a:lnTo>
                  <a:lnTo>
                    <a:pt x="1525906" y="952"/>
                  </a:lnTo>
                  <a:lnTo>
                    <a:pt x="1535748" y="2222"/>
                  </a:lnTo>
                  <a:lnTo>
                    <a:pt x="1545591" y="3810"/>
                  </a:lnTo>
                  <a:lnTo>
                    <a:pt x="1555116" y="5715"/>
                  </a:lnTo>
                  <a:lnTo>
                    <a:pt x="1564958" y="8572"/>
                  </a:lnTo>
                  <a:lnTo>
                    <a:pt x="1574166" y="11430"/>
                  </a:lnTo>
                  <a:lnTo>
                    <a:pt x="1583373" y="15240"/>
                  </a:lnTo>
                  <a:lnTo>
                    <a:pt x="1592263" y="18732"/>
                  </a:lnTo>
                  <a:lnTo>
                    <a:pt x="1600836" y="22860"/>
                  </a:lnTo>
                  <a:lnTo>
                    <a:pt x="1609408" y="27305"/>
                  </a:lnTo>
                  <a:lnTo>
                    <a:pt x="1617663" y="32702"/>
                  </a:lnTo>
                  <a:lnTo>
                    <a:pt x="1625283" y="37782"/>
                  </a:lnTo>
                  <a:lnTo>
                    <a:pt x="1633221" y="43497"/>
                  </a:lnTo>
                  <a:lnTo>
                    <a:pt x="1640206" y="49212"/>
                  </a:lnTo>
                  <a:lnTo>
                    <a:pt x="1647191" y="55562"/>
                  </a:lnTo>
                  <a:lnTo>
                    <a:pt x="1653858" y="62230"/>
                  </a:lnTo>
                  <a:lnTo>
                    <a:pt x="1660208" y="69215"/>
                  </a:lnTo>
                  <a:lnTo>
                    <a:pt x="1666558" y="76517"/>
                  </a:lnTo>
                  <a:lnTo>
                    <a:pt x="1672273" y="83820"/>
                  </a:lnTo>
                  <a:lnTo>
                    <a:pt x="1677353" y="91757"/>
                  </a:lnTo>
                  <a:lnTo>
                    <a:pt x="1682116" y="99377"/>
                  </a:lnTo>
                  <a:lnTo>
                    <a:pt x="1686561" y="107632"/>
                  </a:lnTo>
                  <a:lnTo>
                    <a:pt x="1690688" y="116205"/>
                  </a:lnTo>
                  <a:lnTo>
                    <a:pt x="1694498" y="124777"/>
                  </a:lnTo>
                  <a:lnTo>
                    <a:pt x="1697356" y="133667"/>
                  </a:lnTo>
                  <a:lnTo>
                    <a:pt x="1700531" y="142557"/>
                  </a:lnTo>
                  <a:lnTo>
                    <a:pt x="1702753" y="151447"/>
                  </a:lnTo>
                  <a:lnTo>
                    <a:pt x="1704023" y="160972"/>
                  </a:lnTo>
                  <a:lnTo>
                    <a:pt x="1705611" y="170497"/>
                  </a:lnTo>
                  <a:lnTo>
                    <a:pt x="1706246" y="180022"/>
                  </a:lnTo>
                  <a:lnTo>
                    <a:pt x="1706563" y="189865"/>
                  </a:lnTo>
                  <a:lnTo>
                    <a:pt x="1706563" y="2654935"/>
                  </a:lnTo>
                  <a:lnTo>
                    <a:pt x="1706246" y="2664460"/>
                  </a:lnTo>
                  <a:lnTo>
                    <a:pt x="1705611" y="2674303"/>
                  </a:lnTo>
                  <a:lnTo>
                    <a:pt x="1704023" y="2683828"/>
                  </a:lnTo>
                  <a:lnTo>
                    <a:pt x="1702753" y="2693353"/>
                  </a:lnTo>
                  <a:lnTo>
                    <a:pt x="1700531" y="2702560"/>
                  </a:lnTo>
                  <a:lnTo>
                    <a:pt x="1697356" y="2711450"/>
                  </a:lnTo>
                  <a:lnTo>
                    <a:pt x="1694498" y="2720023"/>
                  </a:lnTo>
                  <a:lnTo>
                    <a:pt x="1690688" y="2728913"/>
                  </a:lnTo>
                  <a:lnTo>
                    <a:pt x="1686561" y="2737168"/>
                  </a:lnTo>
                  <a:lnTo>
                    <a:pt x="1682116" y="2745105"/>
                  </a:lnTo>
                  <a:lnTo>
                    <a:pt x="1677353" y="2753360"/>
                  </a:lnTo>
                  <a:lnTo>
                    <a:pt x="1672273" y="2760980"/>
                  </a:lnTo>
                  <a:lnTo>
                    <a:pt x="1666558" y="2768283"/>
                  </a:lnTo>
                  <a:lnTo>
                    <a:pt x="1660208" y="2775585"/>
                  </a:lnTo>
                  <a:lnTo>
                    <a:pt x="1653858" y="2782253"/>
                  </a:lnTo>
                  <a:lnTo>
                    <a:pt x="1647191" y="2788920"/>
                  </a:lnTo>
                  <a:lnTo>
                    <a:pt x="1640206" y="2795270"/>
                  </a:lnTo>
                  <a:lnTo>
                    <a:pt x="1633221" y="2801303"/>
                  </a:lnTo>
                  <a:lnTo>
                    <a:pt x="1625283" y="2807018"/>
                  </a:lnTo>
                  <a:lnTo>
                    <a:pt x="1617663" y="2812098"/>
                  </a:lnTo>
                  <a:lnTo>
                    <a:pt x="1609408" y="2817178"/>
                  </a:lnTo>
                  <a:lnTo>
                    <a:pt x="1600836" y="2821623"/>
                  </a:lnTo>
                  <a:lnTo>
                    <a:pt x="1592263" y="2825750"/>
                  </a:lnTo>
                  <a:lnTo>
                    <a:pt x="1583373" y="2829878"/>
                  </a:lnTo>
                  <a:lnTo>
                    <a:pt x="1574166" y="2833370"/>
                  </a:lnTo>
                  <a:lnTo>
                    <a:pt x="1564958" y="2836228"/>
                  </a:lnTo>
                  <a:lnTo>
                    <a:pt x="1555116" y="2838768"/>
                  </a:lnTo>
                  <a:lnTo>
                    <a:pt x="1545591" y="2840673"/>
                  </a:lnTo>
                  <a:lnTo>
                    <a:pt x="1535748" y="2842578"/>
                  </a:lnTo>
                  <a:lnTo>
                    <a:pt x="1525906" y="2843848"/>
                  </a:lnTo>
                  <a:lnTo>
                    <a:pt x="1515428" y="2844483"/>
                  </a:lnTo>
                  <a:lnTo>
                    <a:pt x="1504951" y="2844800"/>
                  </a:lnTo>
                  <a:lnTo>
                    <a:pt x="201612" y="2844800"/>
                  </a:lnTo>
                  <a:lnTo>
                    <a:pt x="191135" y="2844483"/>
                  </a:lnTo>
                  <a:lnTo>
                    <a:pt x="180975" y="2843848"/>
                  </a:lnTo>
                  <a:lnTo>
                    <a:pt x="170815" y="2842578"/>
                  </a:lnTo>
                  <a:lnTo>
                    <a:pt x="161290" y="2840673"/>
                  </a:lnTo>
                  <a:lnTo>
                    <a:pt x="151447" y="2838768"/>
                  </a:lnTo>
                  <a:lnTo>
                    <a:pt x="141922" y="2836228"/>
                  </a:lnTo>
                  <a:lnTo>
                    <a:pt x="132715" y="2833370"/>
                  </a:lnTo>
                  <a:lnTo>
                    <a:pt x="123190" y="2829878"/>
                  </a:lnTo>
                  <a:lnTo>
                    <a:pt x="114300" y="2825750"/>
                  </a:lnTo>
                  <a:lnTo>
                    <a:pt x="105727" y="2821623"/>
                  </a:lnTo>
                  <a:lnTo>
                    <a:pt x="97155" y="2817178"/>
                  </a:lnTo>
                  <a:lnTo>
                    <a:pt x="89217" y="2812098"/>
                  </a:lnTo>
                  <a:lnTo>
                    <a:pt x="81280" y="2807018"/>
                  </a:lnTo>
                  <a:lnTo>
                    <a:pt x="73660" y="2801303"/>
                  </a:lnTo>
                  <a:lnTo>
                    <a:pt x="66357" y="2795270"/>
                  </a:lnTo>
                  <a:lnTo>
                    <a:pt x="59372" y="2788920"/>
                  </a:lnTo>
                  <a:lnTo>
                    <a:pt x="52705" y="2782253"/>
                  </a:lnTo>
                  <a:lnTo>
                    <a:pt x="46355" y="2775585"/>
                  </a:lnTo>
                  <a:lnTo>
                    <a:pt x="40322" y="2768283"/>
                  </a:lnTo>
                  <a:lnTo>
                    <a:pt x="34607" y="2760980"/>
                  </a:lnTo>
                  <a:lnTo>
                    <a:pt x="29210" y="2753360"/>
                  </a:lnTo>
                  <a:lnTo>
                    <a:pt x="24447" y="2745105"/>
                  </a:lnTo>
                  <a:lnTo>
                    <a:pt x="20002" y="2737168"/>
                  </a:lnTo>
                  <a:lnTo>
                    <a:pt x="15875" y="2728913"/>
                  </a:lnTo>
                  <a:lnTo>
                    <a:pt x="12065" y="2720023"/>
                  </a:lnTo>
                  <a:lnTo>
                    <a:pt x="9207" y="2711450"/>
                  </a:lnTo>
                  <a:lnTo>
                    <a:pt x="6667" y="2702560"/>
                  </a:lnTo>
                  <a:lnTo>
                    <a:pt x="4127" y="2693353"/>
                  </a:lnTo>
                  <a:lnTo>
                    <a:pt x="2540" y="2683828"/>
                  </a:lnTo>
                  <a:lnTo>
                    <a:pt x="952" y="2674303"/>
                  </a:lnTo>
                  <a:lnTo>
                    <a:pt x="317" y="2664460"/>
                  </a:lnTo>
                  <a:lnTo>
                    <a:pt x="0" y="2654935"/>
                  </a:lnTo>
                  <a:lnTo>
                    <a:pt x="0" y="189865"/>
                  </a:lnTo>
                  <a:lnTo>
                    <a:pt x="317" y="180022"/>
                  </a:lnTo>
                  <a:lnTo>
                    <a:pt x="952" y="170497"/>
                  </a:lnTo>
                  <a:lnTo>
                    <a:pt x="2540" y="160972"/>
                  </a:lnTo>
                  <a:lnTo>
                    <a:pt x="4127" y="151447"/>
                  </a:lnTo>
                  <a:lnTo>
                    <a:pt x="6667" y="142557"/>
                  </a:lnTo>
                  <a:lnTo>
                    <a:pt x="9207" y="133667"/>
                  </a:lnTo>
                  <a:lnTo>
                    <a:pt x="12065" y="124777"/>
                  </a:lnTo>
                  <a:lnTo>
                    <a:pt x="15875" y="116205"/>
                  </a:lnTo>
                  <a:lnTo>
                    <a:pt x="20002" y="107632"/>
                  </a:lnTo>
                  <a:lnTo>
                    <a:pt x="24447" y="99377"/>
                  </a:lnTo>
                  <a:lnTo>
                    <a:pt x="29210" y="91757"/>
                  </a:lnTo>
                  <a:lnTo>
                    <a:pt x="34607" y="83820"/>
                  </a:lnTo>
                  <a:lnTo>
                    <a:pt x="40322" y="76517"/>
                  </a:lnTo>
                  <a:lnTo>
                    <a:pt x="46355" y="69215"/>
                  </a:lnTo>
                  <a:lnTo>
                    <a:pt x="52705" y="62230"/>
                  </a:lnTo>
                  <a:lnTo>
                    <a:pt x="59372" y="55562"/>
                  </a:lnTo>
                  <a:lnTo>
                    <a:pt x="66357" y="49212"/>
                  </a:lnTo>
                  <a:lnTo>
                    <a:pt x="73660" y="43497"/>
                  </a:lnTo>
                  <a:lnTo>
                    <a:pt x="81280" y="37782"/>
                  </a:lnTo>
                  <a:lnTo>
                    <a:pt x="89217" y="32702"/>
                  </a:lnTo>
                  <a:lnTo>
                    <a:pt x="97155" y="27305"/>
                  </a:lnTo>
                  <a:lnTo>
                    <a:pt x="105727" y="22860"/>
                  </a:lnTo>
                  <a:lnTo>
                    <a:pt x="114300" y="18732"/>
                  </a:lnTo>
                  <a:lnTo>
                    <a:pt x="123190" y="15240"/>
                  </a:lnTo>
                  <a:lnTo>
                    <a:pt x="132715" y="11430"/>
                  </a:lnTo>
                  <a:lnTo>
                    <a:pt x="141922" y="8572"/>
                  </a:lnTo>
                  <a:lnTo>
                    <a:pt x="151447" y="5715"/>
                  </a:lnTo>
                  <a:lnTo>
                    <a:pt x="161290" y="3810"/>
                  </a:lnTo>
                  <a:lnTo>
                    <a:pt x="170815" y="2222"/>
                  </a:lnTo>
                  <a:lnTo>
                    <a:pt x="180975" y="952"/>
                  </a:lnTo>
                  <a:lnTo>
                    <a:pt x="191135" y="317"/>
                  </a:lnTo>
                  <a:lnTo>
                    <a:pt x="201612" y="0"/>
                  </a:lnTo>
                  <a:close/>
                </a:path>
              </a:pathLst>
            </a:custGeom>
            <a:solidFill>
              <a:srgbClr val="FFFFFF"/>
            </a:solidFill>
            <a:ln>
              <a:noFill/>
            </a:ln>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latin typeface="+mn-lt"/>
                <a:ea typeface="+mn-ea"/>
              </a:endParaRPr>
            </a:p>
          </p:txBody>
        </p:sp>
      </p:grpSp>
      <p:grpSp>
        <p:nvGrpSpPr>
          <p:cNvPr id="5" name="组合 4"/>
          <p:cNvGrpSpPr/>
          <p:nvPr/>
        </p:nvGrpSpPr>
        <p:grpSpPr>
          <a:xfrm>
            <a:off x="2976067" y="2336676"/>
            <a:ext cx="1152525" cy="1034798"/>
            <a:chOff x="2976067" y="2336676"/>
            <a:chExt cx="1152525" cy="1034798"/>
          </a:xfrm>
        </p:grpSpPr>
        <p:sp>
          <p:nvSpPr>
            <p:cNvPr id="3" name="MH_Other_1"/>
            <p:cNvSpPr/>
            <p:nvPr>
              <p:custDataLst>
                <p:tags r:id="rId20"/>
              </p:custDataLst>
            </p:nvPr>
          </p:nvSpPr>
          <p:spPr>
            <a:xfrm>
              <a:off x="2976067" y="2336676"/>
              <a:ext cx="1152525" cy="1034798"/>
            </a:xfrm>
            <a:prstGeom prst="ellipse">
              <a:avLst/>
            </a:prstGeom>
            <a:gradFill flip="none" rotWithShape="1">
              <a:gsLst>
                <a:gs pos="0">
                  <a:srgbClr val="FFFFFF"/>
                </a:gs>
                <a:gs pos="100000">
                  <a:srgbClr val="DBDBDB"/>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190">
                <a:solidFill>
                  <a:prstClr val="white"/>
                </a:solidFill>
              </a:endParaRPr>
            </a:p>
          </p:txBody>
        </p:sp>
        <p:sp>
          <p:nvSpPr>
            <p:cNvPr id="4" name="MH_Other_2"/>
            <p:cNvSpPr/>
            <p:nvPr>
              <p:custDataLst>
                <p:tags r:id="rId21"/>
              </p:custDataLst>
            </p:nvPr>
          </p:nvSpPr>
          <p:spPr>
            <a:xfrm>
              <a:off x="3114179" y="2460680"/>
              <a:ext cx="876300" cy="786788"/>
            </a:xfrm>
            <a:prstGeom prst="ellipse">
              <a:avLst/>
            </a:prstGeom>
            <a:solidFill>
              <a:srgbClr val="DB2C03"/>
            </a:solidFill>
            <a:ln w="12700">
              <a:solidFill>
                <a:srgbClr val="FFFFFF"/>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190">
                <a:solidFill>
                  <a:prstClr val="white"/>
                </a:solidFill>
              </a:endParaRPr>
            </a:p>
          </p:txBody>
        </p:sp>
        <p:sp>
          <p:nvSpPr>
            <p:cNvPr id="28" name="MH_Other_14"/>
            <p:cNvSpPr>
              <a:spLocks noChangeAspect="1"/>
            </p:cNvSpPr>
            <p:nvPr>
              <p:custDataLst>
                <p:tags r:id="rId22"/>
              </p:custDataLst>
            </p:nvPr>
          </p:nvSpPr>
          <p:spPr>
            <a:xfrm>
              <a:off x="3372942" y="2708690"/>
              <a:ext cx="358775" cy="270815"/>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latin typeface="+mn-lt"/>
                <a:ea typeface="+mn-ea"/>
              </a:endParaRPr>
            </a:p>
          </p:txBody>
        </p:sp>
      </p:grpSp>
      <p:grpSp>
        <p:nvGrpSpPr>
          <p:cNvPr id="8" name="组合 7"/>
          <p:cNvGrpSpPr/>
          <p:nvPr/>
        </p:nvGrpSpPr>
        <p:grpSpPr>
          <a:xfrm>
            <a:off x="4730255" y="2326698"/>
            <a:ext cx="1150937" cy="1034798"/>
            <a:chOff x="4730255" y="2326698"/>
            <a:chExt cx="1150937" cy="1034798"/>
          </a:xfrm>
        </p:grpSpPr>
        <p:sp>
          <p:nvSpPr>
            <p:cNvPr id="9" name="MH_Other_5"/>
            <p:cNvSpPr/>
            <p:nvPr>
              <p:custDataLst>
                <p:tags r:id="rId17"/>
              </p:custDataLst>
            </p:nvPr>
          </p:nvSpPr>
          <p:spPr>
            <a:xfrm>
              <a:off x="4730255" y="2326698"/>
              <a:ext cx="1150937" cy="1034798"/>
            </a:xfrm>
            <a:prstGeom prst="ellipse">
              <a:avLst/>
            </a:prstGeom>
            <a:gradFill flip="none" rotWithShape="1">
              <a:gsLst>
                <a:gs pos="0">
                  <a:srgbClr val="FFFFFF"/>
                </a:gs>
                <a:gs pos="100000">
                  <a:srgbClr val="DBDBDB"/>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190">
                <a:solidFill>
                  <a:prstClr val="white"/>
                </a:solidFill>
              </a:endParaRPr>
            </a:p>
          </p:txBody>
        </p:sp>
        <p:sp>
          <p:nvSpPr>
            <p:cNvPr id="10" name="MH_Other_6"/>
            <p:cNvSpPr/>
            <p:nvPr>
              <p:custDataLst>
                <p:tags r:id="rId18"/>
              </p:custDataLst>
            </p:nvPr>
          </p:nvSpPr>
          <p:spPr>
            <a:xfrm>
              <a:off x="4868366" y="2450703"/>
              <a:ext cx="876300" cy="786788"/>
            </a:xfrm>
            <a:prstGeom prst="ellipse">
              <a:avLst/>
            </a:prstGeom>
            <a:solidFill>
              <a:srgbClr val="008487"/>
            </a:solidFill>
            <a:ln w="12700">
              <a:solidFill>
                <a:srgbClr val="FFFFFF"/>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190">
                <a:solidFill>
                  <a:prstClr val="white"/>
                </a:solidFill>
              </a:endParaRPr>
            </a:p>
          </p:txBody>
        </p:sp>
        <p:sp>
          <p:nvSpPr>
            <p:cNvPr id="29" name="MH_Other_15"/>
            <p:cNvSpPr>
              <a:spLocks noChangeAspect="1"/>
            </p:cNvSpPr>
            <p:nvPr>
              <p:custDataLst>
                <p:tags r:id="rId19"/>
              </p:custDataLst>
            </p:nvPr>
          </p:nvSpPr>
          <p:spPr>
            <a:xfrm>
              <a:off x="5154117" y="2695861"/>
              <a:ext cx="358775" cy="296471"/>
            </a:xfrm>
            <a:custGeom>
              <a:avLst/>
              <a:gdLst/>
              <a:ahLst/>
              <a:cxnLst/>
              <a:rect l="l" t="t" r="r" b="b"/>
              <a:pathLst>
                <a:path w="1118986" h="1024730">
                  <a:moveTo>
                    <a:pt x="559492" y="0"/>
                  </a:moveTo>
                  <a:cubicBezTo>
                    <a:pt x="868492" y="0"/>
                    <a:pt x="1118986" y="217706"/>
                    <a:pt x="1118986" y="486261"/>
                  </a:cubicBezTo>
                  <a:cubicBezTo>
                    <a:pt x="1118986" y="571478"/>
                    <a:pt x="1093764" y="651574"/>
                    <a:pt x="1048335" y="720379"/>
                  </a:cubicBezTo>
                  <a:cubicBezTo>
                    <a:pt x="1050502" y="743287"/>
                    <a:pt x="1044456" y="766468"/>
                    <a:pt x="1031830" y="787538"/>
                  </a:cubicBezTo>
                  <a:lnTo>
                    <a:pt x="928030" y="960751"/>
                  </a:lnTo>
                  <a:cubicBezTo>
                    <a:pt x="890668" y="1023100"/>
                    <a:pt x="809835" y="1043355"/>
                    <a:pt x="747486" y="1005992"/>
                  </a:cubicBezTo>
                  <a:cubicBezTo>
                    <a:pt x="685137" y="968629"/>
                    <a:pt x="664882" y="887796"/>
                    <a:pt x="702245" y="825448"/>
                  </a:cubicBezTo>
                  <a:lnTo>
                    <a:pt x="806044" y="652234"/>
                  </a:lnTo>
                  <a:cubicBezTo>
                    <a:pt x="832470" y="608135"/>
                    <a:pt x="880643" y="585094"/>
                    <a:pt x="928570" y="589580"/>
                  </a:cubicBezTo>
                  <a:cubicBezTo>
                    <a:pt x="948917" y="554431"/>
                    <a:pt x="959771" y="516004"/>
                    <a:pt x="959772" y="476403"/>
                  </a:cubicBezTo>
                  <a:cubicBezTo>
                    <a:pt x="959772" y="279445"/>
                    <a:pt x="804654" y="127994"/>
                    <a:pt x="559493" y="129638"/>
                  </a:cubicBezTo>
                  <a:cubicBezTo>
                    <a:pt x="314332" y="131281"/>
                    <a:pt x="169073" y="289303"/>
                    <a:pt x="169073" y="486261"/>
                  </a:cubicBezTo>
                  <a:cubicBezTo>
                    <a:pt x="169073" y="518794"/>
                    <a:pt x="176130" y="550356"/>
                    <a:pt x="189124" y="580097"/>
                  </a:cubicBezTo>
                  <a:cubicBezTo>
                    <a:pt x="191328" y="579190"/>
                    <a:pt x="193626" y="578842"/>
                    <a:pt x="195925" y="578558"/>
                  </a:cubicBezTo>
                  <a:cubicBezTo>
                    <a:pt x="246824" y="572241"/>
                    <a:pt x="298915" y="596177"/>
                    <a:pt x="326173" y="643388"/>
                  </a:cubicBezTo>
                  <a:lnTo>
                    <a:pt x="427139" y="818268"/>
                  </a:lnTo>
                  <a:cubicBezTo>
                    <a:pt x="463483" y="881216"/>
                    <a:pt x="441914" y="961709"/>
                    <a:pt x="378966" y="998052"/>
                  </a:cubicBezTo>
                  <a:cubicBezTo>
                    <a:pt x="316018" y="1034395"/>
                    <a:pt x="235525" y="1012827"/>
                    <a:pt x="199182" y="949879"/>
                  </a:cubicBezTo>
                  <a:lnTo>
                    <a:pt x="98215" y="774999"/>
                  </a:lnTo>
                  <a:cubicBezTo>
                    <a:pt x="92165" y="764520"/>
                    <a:pt x="87719" y="753555"/>
                    <a:pt x="85356" y="742244"/>
                  </a:cubicBezTo>
                  <a:cubicBezTo>
                    <a:pt x="30867" y="668541"/>
                    <a:pt x="-1" y="580534"/>
                    <a:pt x="0" y="486261"/>
                  </a:cubicBezTo>
                  <a:cubicBezTo>
                    <a:pt x="-1" y="217706"/>
                    <a:pt x="250494" y="0"/>
                    <a:pt x="559492" y="0"/>
                  </a:cubicBez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latin typeface="+mn-lt"/>
                <a:ea typeface="+mn-ea"/>
              </a:endParaRPr>
            </a:p>
          </p:txBody>
        </p:sp>
      </p:grpSp>
      <p:grpSp>
        <p:nvGrpSpPr>
          <p:cNvPr id="11" name="组合 10"/>
          <p:cNvGrpSpPr/>
          <p:nvPr/>
        </p:nvGrpSpPr>
        <p:grpSpPr>
          <a:xfrm>
            <a:off x="6484441" y="2279662"/>
            <a:ext cx="1150938" cy="1033372"/>
            <a:chOff x="6484441" y="2279662"/>
            <a:chExt cx="1150938" cy="1033372"/>
          </a:xfrm>
        </p:grpSpPr>
        <p:sp>
          <p:nvSpPr>
            <p:cNvPr id="12" name="MH_Other_7"/>
            <p:cNvSpPr/>
            <p:nvPr>
              <p:custDataLst>
                <p:tags r:id="rId14"/>
              </p:custDataLst>
            </p:nvPr>
          </p:nvSpPr>
          <p:spPr>
            <a:xfrm>
              <a:off x="6484441" y="2279662"/>
              <a:ext cx="1150938" cy="1033372"/>
            </a:xfrm>
            <a:prstGeom prst="ellipse">
              <a:avLst/>
            </a:prstGeom>
            <a:gradFill flip="none" rotWithShape="1">
              <a:gsLst>
                <a:gs pos="0">
                  <a:srgbClr val="FFFFFF"/>
                </a:gs>
                <a:gs pos="100000">
                  <a:srgbClr val="DBDBDB"/>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190">
                <a:solidFill>
                  <a:prstClr val="white"/>
                </a:solidFill>
              </a:endParaRPr>
            </a:p>
          </p:txBody>
        </p:sp>
        <p:sp>
          <p:nvSpPr>
            <p:cNvPr id="13" name="MH_Other_8"/>
            <p:cNvSpPr/>
            <p:nvPr>
              <p:custDataLst>
                <p:tags r:id="rId15"/>
              </p:custDataLst>
            </p:nvPr>
          </p:nvSpPr>
          <p:spPr>
            <a:xfrm>
              <a:off x="6622554" y="2403666"/>
              <a:ext cx="874712" cy="786788"/>
            </a:xfrm>
            <a:prstGeom prst="ellipse">
              <a:avLst/>
            </a:prstGeom>
            <a:solidFill>
              <a:srgbClr val="EBAC07"/>
            </a:solidFill>
            <a:ln w="12700">
              <a:solidFill>
                <a:srgbClr val="FFFFFF"/>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190">
                <a:solidFill>
                  <a:prstClr val="white"/>
                </a:solidFill>
              </a:endParaRPr>
            </a:p>
          </p:txBody>
        </p:sp>
        <p:sp>
          <p:nvSpPr>
            <p:cNvPr id="30" name="MH_Other_16"/>
            <p:cNvSpPr>
              <a:spLocks noChangeAspect="1"/>
            </p:cNvSpPr>
            <p:nvPr>
              <p:custDataLst>
                <p:tags r:id="rId16"/>
              </p:custDataLst>
            </p:nvPr>
          </p:nvSpPr>
          <p:spPr>
            <a:xfrm>
              <a:off x="6879729" y="2700136"/>
              <a:ext cx="360362" cy="229480"/>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latin typeface="+mn-lt"/>
                <a:ea typeface="+mn-ea"/>
              </a:endParaRPr>
            </a:p>
          </p:txBody>
        </p:sp>
      </p:grpSp>
      <p:grpSp>
        <p:nvGrpSpPr>
          <p:cNvPr id="31" name="组合 30"/>
          <p:cNvGrpSpPr/>
          <p:nvPr/>
        </p:nvGrpSpPr>
        <p:grpSpPr>
          <a:xfrm>
            <a:off x="971600" y="1182150"/>
            <a:ext cx="2124397" cy="1108720"/>
            <a:chOff x="901972" y="1687628"/>
            <a:chExt cx="2445892" cy="1108720"/>
          </a:xfrm>
        </p:grpSpPr>
        <p:sp>
          <p:nvSpPr>
            <p:cNvPr id="32" name="MH_SubTitle_1"/>
            <p:cNvSpPr>
              <a:spLocks noChangeArrowheads="1"/>
            </p:cNvSpPr>
            <p:nvPr>
              <p:custDataLst>
                <p:tags r:id="rId12"/>
              </p:custDataLst>
            </p:nvPr>
          </p:nvSpPr>
          <p:spPr bwMode="auto">
            <a:xfrm flipH="1">
              <a:off x="1403406" y="1687628"/>
              <a:ext cx="1782340" cy="411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1" hangingPunct="1"/>
              <a:r>
                <a:rPr lang="en-US" altLang="zh-CN" sz="2000" b="1" dirty="0">
                  <a:solidFill>
                    <a:srgbClr val="414042"/>
                  </a:solidFill>
                  <a:ea typeface="微软雅黑" pitchFamily="34" charset="-122"/>
                </a:rPr>
                <a:t>LOREM IPSUM</a:t>
              </a:r>
            </a:p>
          </p:txBody>
        </p:sp>
        <p:sp>
          <p:nvSpPr>
            <p:cNvPr id="33" name="MH_Text_1"/>
            <p:cNvSpPr/>
            <p:nvPr>
              <p:custDataLst>
                <p:tags r:id="rId13"/>
              </p:custDataLst>
            </p:nvPr>
          </p:nvSpPr>
          <p:spPr>
            <a:xfrm>
              <a:off x="901972" y="2082743"/>
              <a:ext cx="2445892" cy="713605"/>
            </a:xfrm>
            <a:prstGeom prst="rect">
              <a:avLst/>
            </a:prstGeom>
          </p:spPr>
          <p:txBody>
            <a:bodyPr/>
            <a:lstStyle/>
            <a:p>
              <a:pPr algn="ctr">
                <a:lnSpc>
                  <a:spcPct val="130000"/>
                </a:lnSpc>
                <a:defRPr/>
              </a:pPr>
              <a:r>
                <a:rPr lang="zh-CN" altLang="en-US" sz="1400" kern="0" dirty="0">
                  <a:solidFill>
                    <a:schemeClr val="bg1">
                      <a:lumMod val="65000"/>
                    </a:schemeClr>
                  </a:solidFill>
                  <a:latin typeface="微软雅黑" pitchFamily="34" charset="-122"/>
                  <a:ea typeface="微软雅黑" pitchFamily="34" charset="-122"/>
                  <a:cs typeface="Arial" pitchFamily="34" charset="0"/>
                </a:rPr>
                <a:t>请在此处输入您的文本</a:t>
              </a:r>
              <a:endParaRPr lang="en-US" altLang="zh-CN" sz="1400" kern="0" dirty="0">
                <a:solidFill>
                  <a:schemeClr val="bg1">
                    <a:lumMod val="65000"/>
                  </a:schemeClr>
                </a:solidFill>
                <a:latin typeface="微软雅黑" pitchFamily="34" charset="-122"/>
                <a:ea typeface="微软雅黑" pitchFamily="34" charset="-122"/>
                <a:cs typeface="Arial" pitchFamily="34" charset="0"/>
              </a:endParaRPr>
            </a:p>
            <a:p>
              <a:pPr algn="ctr">
                <a:lnSpc>
                  <a:spcPct val="130000"/>
                </a:lnSpc>
                <a:defRPr/>
              </a:pPr>
              <a:r>
                <a:rPr lang="zh-CN" altLang="en-US" sz="1400" kern="0" dirty="0">
                  <a:solidFill>
                    <a:schemeClr val="bg1">
                      <a:lumMod val="65000"/>
                    </a:schemeClr>
                  </a:solidFill>
                  <a:latin typeface="微软雅黑" pitchFamily="34" charset="-122"/>
                  <a:ea typeface="微软雅黑" pitchFamily="34" charset="-122"/>
                  <a:cs typeface="Arial" pitchFamily="34" charset="0"/>
                </a:rPr>
                <a:t>请在此处输入您的文本</a:t>
              </a:r>
              <a:endParaRPr lang="en-US" altLang="zh-CN" sz="1400" kern="0" dirty="0">
                <a:solidFill>
                  <a:schemeClr val="bg1">
                    <a:lumMod val="65000"/>
                  </a:schemeClr>
                </a:solidFill>
                <a:latin typeface="微软雅黑" pitchFamily="34" charset="-122"/>
                <a:ea typeface="微软雅黑" pitchFamily="34" charset="-122"/>
              </a:endParaRPr>
            </a:p>
          </p:txBody>
        </p:sp>
      </p:grpSp>
      <p:grpSp>
        <p:nvGrpSpPr>
          <p:cNvPr id="34" name="组合 33"/>
          <p:cNvGrpSpPr/>
          <p:nvPr/>
        </p:nvGrpSpPr>
        <p:grpSpPr>
          <a:xfrm>
            <a:off x="4572000" y="1174998"/>
            <a:ext cx="2124397" cy="1108720"/>
            <a:chOff x="901972" y="1687628"/>
            <a:chExt cx="2445892" cy="1108720"/>
          </a:xfrm>
        </p:grpSpPr>
        <p:sp>
          <p:nvSpPr>
            <p:cNvPr id="35" name="MH_SubTitle_1"/>
            <p:cNvSpPr>
              <a:spLocks noChangeArrowheads="1"/>
            </p:cNvSpPr>
            <p:nvPr>
              <p:custDataLst>
                <p:tags r:id="rId10"/>
              </p:custDataLst>
            </p:nvPr>
          </p:nvSpPr>
          <p:spPr bwMode="auto">
            <a:xfrm flipH="1">
              <a:off x="1403406" y="1687628"/>
              <a:ext cx="1782340" cy="411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1" hangingPunct="1"/>
              <a:r>
                <a:rPr lang="en-US" altLang="zh-CN" sz="2000" b="1" dirty="0">
                  <a:solidFill>
                    <a:srgbClr val="414042"/>
                  </a:solidFill>
                  <a:ea typeface="微软雅黑" pitchFamily="34" charset="-122"/>
                </a:rPr>
                <a:t>LOREM IPSUM</a:t>
              </a:r>
            </a:p>
          </p:txBody>
        </p:sp>
        <p:sp>
          <p:nvSpPr>
            <p:cNvPr id="36" name="MH_Text_1"/>
            <p:cNvSpPr/>
            <p:nvPr>
              <p:custDataLst>
                <p:tags r:id="rId11"/>
              </p:custDataLst>
            </p:nvPr>
          </p:nvSpPr>
          <p:spPr>
            <a:xfrm>
              <a:off x="901972" y="2082743"/>
              <a:ext cx="2445892" cy="713605"/>
            </a:xfrm>
            <a:prstGeom prst="rect">
              <a:avLst/>
            </a:prstGeom>
          </p:spPr>
          <p:txBody>
            <a:bodyPr/>
            <a:lstStyle/>
            <a:p>
              <a:pPr algn="ctr">
                <a:lnSpc>
                  <a:spcPct val="130000"/>
                </a:lnSpc>
                <a:defRPr/>
              </a:pPr>
              <a:r>
                <a:rPr lang="zh-CN" altLang="en-US" sz="1400" kern="0" dirty="0">
                  <a:solidFill>
                    <a:schemeClr val="bg1">
                      <a:lumMod val="65000"/>
                    </a:schemeClr>
                  </a:solidFill>
                  <a:latin typeface="微软雅黑" pitchFamily="34" charset="-122"/>
                  <a:ea typeface="微软雅黑" pitchFamily="34" charset="-122"/>
                  <a:cs typeface="Arial" pitchFamily="34" charset="0"/>
                </a:rPr>
                <a:t>请在此处输入您的文本</a:t>
              </a:r>
              <a:endParaRPr lang="en-US" altLang="zh-CN" sz="1400" kern="0" dirty="0">
                <a:solidFill>
                  <a:schemeClr val="bg1">
                    <a:lumMod val="65000"/>
                  </a:schemeClr>
                </a:solidFill>
                <a:latin typeface="微软雅黑" pitchFamily="34" charset="-122"/>
                <a:ea typeface="微软雅黑" pitchFamily="34" charset="-122"/>
                <a:cs typeface="Arial" pitchFamily="34" charset="0"/>
              </a:endParaRPr>
            </a:p>
            <a:p>
              <a:pPr algn="ctr">
                <a:lnSpc>
                  <a:spcPct val="130000"/>
                </a:lnSpc>
                <a:defRPr/>
              </a:pPr>
              <a:r>
                <a:rPr lang="zh-CN" altLang="en-US" sz="1400" kern="0" dirty="0">
                  <a:solidFill>
                    <a:schemeClr val="bg1">
                      <a:lumMod val="65000"/>
                    </a:schemeClr>
                  </a:solidFill>
                  <a:latin typeface="微软雅黑" pitchFamily="34" charset="-122"/>
                  <a:ea typeface="微软雅黑" pitchFamily="34" charset="-122"/>
                  <a:cs typeface="Arial" pitchFamily="34" charset="0"/>
                </a:rPr>
                <a:t>请在此处输入您的文本</a:t>
              </a:r>
              <a:endParaRPr lang="en-US" altLang="zh-CN" sz="1400" kern="0" dirty="0">
                <a:solidFill>
                  <a:schemeClr val="bg1">
                    <a:lumMod val="65000"/>
                  </a:schemeClr>
                </a:solidFill>
                <a:latin typeface="微软雅黑" pitchFamily="34" charset="-122"/>
                <a:ea typeface="微软雅黑" pitchFamily="34" charset="-122"/>
              </a:endParaRPr>
            </a:p>
          </p:txBody>
        </p:sp>
      </p:grpSp>
      <p:grpSp>
        <p:nvGrpSpPr>
          <p:cNvPr id="37" name="组合 36"/>
          <p:cNvGrpSpPr/>
          <p:nvPr/>
        </p:nvGrpSpPr>
        <p:grpSpPr>
          <a:xfrm>
            <a:off x="2915816" y="3479254"/>
            <a:ext cx="2124397" cy="1108720"/>
            <a:chOff x="901972" y="1687628"/>
            <a:chExt cx="2445892" cy="1108720"/>
          </a:xfrm>
        </p:grpSpPr>
        <p:sp>
          <p:nvSpPr>
            <p:cNvPr id="38" name="MH_SubTitle_1"/>
            <p:cNvSpPr>
              <a:spLocks noChangeArrowheads="1"/>
            </p:cNvSpPr>
            <p:nvPr>
              <p:custDataLst>
                <p:tags r:id="rId8"/>
              </p:custDataLst>
            </p:nvPr>
          </p:nvSpPr>
          <p:spPr bwMode="auto">
            <a:xfrm flipH="1">
              <a:off x="1403406" y="1687628"/>
              <a:ext cx="1782340" cy="411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1" hangingPunct="1"/>
              <a:r>
                <a:rPr lang="en-US" altLang="zh-CN" sz="2000" b="1" dirty="0">
                  <a:solidFill>
                    <a:srgbClr val="414042"/>
                  </a:solidFill>
                  <a:ea typeface="微软雅黑" pitchFamily="34" charset="-122"/>
                </a:rPr>
                <a:t>LOREM IPSUM</a:t>
              </a:r>
            </a:p>
          </p:txBody>
        </p:sp>
        <p:sp>
          <p:nvSpPr>
            <p:cNvPr id="39" name="MH_Text_1"/>
            <p:cNvSpPr/>
            <p:nvPr>
              <p:custDataLst>
                <p:tags r:id="rId9"/>
              </p:custDataLst>
            </p:nvPr>
          </p:nvSpPr>
          <p:spPr>
            <a:xfrm>
              <a:off x="901972" y="2082743"/>
              <a:ext cx="2445892" cy="713605"/>
            </a:xfrm>
            <a:prstGeom prst="rect">
              <a:avLst/>
            </a:prstGeom>
          </p:spPr>
          <p:txBody>
            <a:bodyPr/>
            <a:lstStyle/>
            <a:p>
              <a:pPr algn="ctr">
                <a:lnSpc>
                  <a:spcPct val="130000"/>
                </a:lnSpc>
                <a:defRPr/>
              </a:pPr>
              <a:r>
                <a:rPr lang="zh-CN" altLang="en-US" sz="1400" kern="0" dirty="0">
                  <a:solidFill>
                    <a:schemeClr val="bg1">
                      <a:lumMod val="65000"/>
                    </a:schemeClr>
                  </a:solidFill>
                  <a:latin typeface="微软雅黑" pitchFamily="34" charset="-122"/>
                  <a:ea typeface="微软雅黑" pitchFamily="34" charset="-122"/>
                  <a:cs typeface="Arial" pitchFamily="34" charset="0"/>
                </a:rPr>
                <a:t>请在此处输入您的文本</a:t>
              </a:r>
              <a:endParaRPr lang="en-US" altLang="zh-CN" sz="1400" kern="0" dirty="0">
                <a:solidFill>
                  <a:schemeClr val="bg1">
                    <a:lumMod val="65000"/>
                  </a:schemeClr>
                </a:solidFill>
                <a:latin typeface="微软雅黑" pitchFamily="34" charset="-122"/>
                <a:ea typeface="微软雅黑" pitchFamily="34" charset="-122"/>
                <a:cs typeface="Arial" pitchFamily="34" charset="0"/>
              </a:endParaRPr>
            </a:p>
            <a:p>
              <a:pPr algn="ctr">
                <a:lnSpc>
                  <a:spcPct val="130000"/>
                </a:lnSpc>
                <a:defRPr/>
              </a:pPr>
              <a:r>
                <a:rPr lang="zh-CN" altLang="en-US" sz="1400" kern="0" dirty="0">
                  <a:solidFill>
                    <a:schemeClr val="bg1">
                      <a:lumMod val="65000"/>
                    </a:schemeClr>
                  </a:solidFill>
                  <a:latin typeface="微软雅黑" pitchFamily="34" charset="-122"/>
                  <a:ea typeface="微软雅黑" pitchFamily="34" charset="-122"/>
                  <a:cs typeface="Arial" pitchFamily="34" charset="0"/>
                </a:rPr>
                <a:t>请在此处输入您的文本</a:t>
              </a:r>
              <a:endParaRPr lang="en-US" altLang="zh-CN" sz="1400" kern="0" dirty="0">
                <a:solidFill>
                  <a:schemeClr val="bg1">
                    <a:lumMod val="65000"/>
                  </a:schemeClr>
                </a:solidFill>
                <a:latin typeface="微软雅黑" pitchFamily="34" charset="-122"/>
                <a:ea typeface="微软雅黑" pitchFamily="34" charset="-122"/>
              </a:endParaRPr>
            </a:p>
          </p:txBody>
        </p:sp>
      </p:grpSp>
      <p:grpSp>
        <p:nvGrpSpPr>
          <p:cNvPr id="40" name="组合 39"/>
          <p:cNvGrpSpPr/>
          <p:nvPr/>
        </p:nvGrpSpPr>
        <p:grpSpPr>
          <a:xfrm>
            <a:off x="6516216" y="3472102"/>
            <a:ext cx="2124397" cy="1108720"/>
            <a:chOff x="901972" y="1687628"/>
            <a:chExt cx="2445892" cy="1108720"/>
          </a:xfrm>
        </p:grpSpPr>
        <p:sp>
          <p:nvSpPr>
            <p:cNvPr id="41" name="MH_SubTitle_1"/>
            <p:cNvSpPr>
              <a:spLocks noChangeArrowheads="1"/>
            </p:cNvSpPr>
            <p:nvPr>
              <p:custDataLst>
                <p:tags r:id="rId6"/>
              </p:custDataLst>
            </p:nvPr>
          </p:nvSpPr>
          <p:spPr bwMode="auto">
            <a:xfrm flipH="1">
              <a:off x="1403406" y="1687628"/>
              <a:ext cx="1782340" cy="411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1" hangingPunct="1"/>
              <a:r>
                <a:rPr lang="en-US" altLang="zh-CN" sz="2000" b="1" dirty="0">
                  <a:solidFill>
                    <a:srgbClr val="414042"/>
                  </a:solidFill>
                  <a:ea typeface="微软雅黑" pitchFamily="34" charset="-122"/>
                </a:rPr>
                <a:t>LOREM IPSUM</a:t>
              </a:r>
            </a:p>
          </p:txBody>
        </p:sp>
        <p:sp>
          <p:nvSpPr>
            <p:cNvPr id="42" name="MH_Text_1"/>
            <p:cNvSpPr/>
            <p:nvPr>
              <p:custDataLst>
                <p:tags r:id="rId7"/>
              </p:custDataLst>
            </p:nvPr>
          </p:nvSpPr>
          <p:spPr>
            <a:xfrm>
              <a:off x="901972" y="2082743"/>
              <a:ext cx="2445892" cy="713605"/>
            </a:xfrm>
            <a:prstGeom prst="rect">
              <a:avLst/>
            </a:prstGeom>
          </p:spPr>
          <p:txBody>
            <a:bodyPr/>
            <a:lstStyle/>
            <a:p>
              <a:pPr algn="ctr">
                <a:lnSpc>
                  <a:spcPct val="130000"/>
                </a:lnSpc>
                <a:defRPr/>
              </a:pPr>
              <a:r>
                <a:rPr lang="zh-CN" altLang="en-US" sz="1400" kern="0" dirty="0">
                  <a:solidFill>
                    <a:schemeClr val="bg1">
                      <a:lumMod val="65000"/>
                    </a:schemeClr>
                  </a:solidFill>
                  <a:latin typeface="微软雅黑" pitchFamily="34" charset="-122"/>
                  <a:ea typeface="微软雅黑" pitchFamily="34" charset="-122"/>
                  <a:cs typeface="Arial" pitchFamily="34" charset="0"/>
                </a:rPr>
                <a:t>请在此处输入您的文本</a:t>
              </a:r>
              <a:endParaRPr lang="en-US" altLang="zh-CN" sz="1400" kern="0" dirty="0">
                <a:solidFill>
                  <a:schemeClr val="bg1">
                    <a:lumMod val="65000"/>
                  </a:schemeClr>
                </a:solidFill>
                <a:latin typeface="微软雅黑" pitchFamily="34" charset="-122"/>
                <a:ea typeface="微软雅黑" pitchFamily="34" charset="-122"/>
                <a:cs typeface="Arial" pitchFamily="34" charset="0"/>
              </a:endParaRPr>
            </a:p>
            <a:p>
              <a:pPr algn="ctr">
                <a:lnSpc>
                  <a:spcPct val="130000"/>
                </a:lnSpc>
                <a:defRPr/>
              </a:pPr>
              <a:r>
                <a:rPr lang="zh-CN" altLang="en-US" sz="1400" kern="0" dirty="0">
                  <a:solidFill>
                    <a:schemeClr val="bg1">
                      <a:lumMod val="65000"/>
                    </a:schemeClr>
                  </a:solidFill>
                  <a:latin typeface="微软雅黑" pitchFamily="34" charset="-122"/>
                  <a:ea typeface="微软雅黑" pitchFamily="34" charset="-122"/>
                  <a:cs typeface="Arial" pitchFamily="34" charset="0"/>
                </a:rPr>
                <a:t>请在此处输入您的文本</a:t>
              </a:r>
              <a:endParaRPr lang="en-US" altLang="zh-CN" sz="1400" kern="0" dirty="0">
                <a:solidFill>
                  <a:schemeClr val="bg1">
                    <a:lumMod val="65000"/>
                  </a:schemeClr>
                </a:solidFill>
                <a:latin typeface="微软雅黑" pitchFamily="34" charset="-122"/>
                <a:ea typeface="微软雅黑" pitchFamily="34" charset="-122"/>
              </a:endParaRPr>
            </a:p>
          </p:txBody>
        </p:sp>
      </p:grpSp>
      <p:grpSp>
        <p:nvGrpSpPr>
          <p:cNvPr id="43" name="组合 42"/>
          <p:cNvGrpSpPr/>
          <p:nvPr/>
        </p:nvGrpSpPr>
        <p:grpSpPr>
          <a:xfrm>
            <a:off x="0" y="206450"/>
            <a:ext cx="2267744" cy="503347"/>
            <a:chOff x="0" y="206450"/>
            <a:chExt cx="2267744" cy="503347"/>
          </a:xfrm>
        </p:grpSpPr>
        <p:grpSp>
          <p:nvGrpSpPr>
            <p:cNvPr id="44" name="组合 3"/>
            <p:cNvGrpSpPr>
              <a:grpSpLocks/>
            </p:cNvGrpSpPr>
            <p:nvPr/>
          </p:nvGrpSpPr>
          <p:grpSpPr bwMode="auto">
            <a:xfrm>
              <a:off x="0" y="267494"/>
              <a:ext cx="480245" cy="350864"/>
              <a:chOff x="0" y="0"/>
              <a:chExt cx="480244" cy="564356"/>
            </a:xfrm>
            <a:solidFill>
              <a:schemeClr val="bg1">
                <a:lumMod val="65000"/>
              </a:schemeClr>
            </a:solidFill>
          </p:grpSpPr>
          <p:sp>
            <p:nvSpPr>
              <p:cNvPr id="47"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48"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45"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a:solidFill>
                    <a:schemeClr val="bg1">
                      <a:lumMod val="50000"/>
                    </a:schemeClr>
                  </a:solidFill>
                  <a:latin typeface="微软雅黑" pitchFamily="34" charset="-122"/>
                  <a:ea typeface="微软雅黑" pitchFamily="34" charset="-122"/>
                  <a:sym typeface="Arial" pitchFamily="34" charset="0"/>
                </a:rPr>
                <a:t>点击此处增加标题</a:t>
              </a:r>
            </a:p>
          </p:txBody>
        </p:sp>
        <p:sp>
          <p:nvSpPr>
            <p:cNvPr id="46"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spTree>
    <p:custDataLst>
      <p:tags r:id="rId1"/>
    </p:custDataLst>
    <p:extLst>
      <p:ext uri="{BB962C8B-B14F-4D97-AF65-F5344CB8AC3E}">
        <p14:creationId xmlns:p14="http://schemas.microsoft.com/office/powerpoint/2010/main" xmlns="" val="2241361186"/>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par>
                          <p:cTn id="22" fill="hold">
                            <p:stCondLst>
                              <p:cond delay="6000"/>
                            </p:stCondLst>
                            <p:childTnLst>
                              <p:par>
                                <p:cTn id="23" presetID="45"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anim calcmode="lin" valueType="num">
                                      <p:cBhvr>
                                        <p:cTn id="26" dur="2000" fill="hold"/>
                                        <p:tgtEl>
                                          <p:spTgt spid="11"/>
                                        </p:tgtEl>
                                        <p:attrNameLst>
                                          <p:attrName>ppt_w</p:attrName>
                                        </p:attrNameLst>
                                      </p:cBhvr>
                                      <p:tavLst>
                                        <p:tav tm="0" fmla="#ppt_w*sin(2.5*pi*$)">
                                          <p:val>
                                            <p:fltVal val="0"/>
                                          </p:val>
                                        </p:tav>
                                        <p:tav tm="100000">
                                          <p:val>
                                            <p:fltVal val="1"/>
                                          </p:val>
                                        </p:tav>
                                      </p:tavLst>
                                    </p:anim>
                                    <p:anim calcmode="lin" valueType="num">
                                      <p:cBhvr>
                                        <p:cTn id="27" dur="2000" fill="hold"/>
                                        <p:tgtEl>
                                          <p:spTgt spid="11"/>
                                        </p:tgtEl>
                                        <p:attrNameLst>
                                          <p:attrName>ppt_h</p:attrName>
                                        </p:attrNameLst>
                                      </p:cBhvr>
                                      <p:tavLst>
                                        <p:tav tm="0">
                                          <p:val>
                                            <p:strVal val="#ppt_h"/>
                                          </p:val>
                                        </p:tav>
                                        <p:tav tm="100000">
                                          <p:val>
                                            <p:strVal val="#ppt_h"/>
                                          </p:val>
                                        </p:tav>
                                      </p:tavLst>
                                    </p:anim>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down)">
                                      <p:cBhvr>
                                        <p:cTn id="31" dur="500"/>
                                        <p:tgtEl>
                                          <p:spTgt spid="54"/>
                                        </p:tgtEl>
                                      </p:cBhvr>
                                    </p:animEffect>
                                  </p:childTnLst>
                                </p:cTn>
                              </p:par>
                            </p:childTnLst>
                          </p:cTn>
                        </p:par>
                        <p:par>
                          <p:cTn id="32" fill="hold">
                            <p:stCondLst>
                              <p:cond delay="8500"/>
                            </p:stCondLst>
                            <p:childTnLst>
                              <p:par>
                                <p:cTn id="33" presetID="22" presetClass="entr" presetSubtype="8"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1000"/>
                                        <p:tgtEl>
                                          <p:spTgt spid="31"/>
                                        </p:tgtEl>
                                      </p:cBhvr>
                                    </p:animEffect>
                                  </p:childTnLst>
                                </p:cTn>
                              </p:par>
                            </p:childTnLst>
                          </p:cTn>
                        </p:par>
                        <p:par>
                          <p:cTn id="36" fill="hold">
                            <p:stCondLst>
                              <p:cond delay="9500"/>
                            </p:stCondLst>
                            <p:childTnLst>
                              <p:par>
                                <p:cTn id="37" presetID="22" presetClass="entr" presetSubtype="4"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par>
                          <p:cTn id="40" fill="hold">
                            <p:stCondLst>
                              <p:cond delay="10000"/>
                            </p:stCondLst>
                            <p:childTnLst>
                              <p:par>
                                <p:cTn id="41" presetID="22" presetClass="entr" presetSubtype="8"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1000"/>
                                        <p:tgtEl>
                                          <p:spTgt spid="34"/>
                                        </p:tgtEl>
                                      </p:cBhvr>
                                    </p:animEffect>
                                  </p:childTnLst>
                                </p:cTn>
                              </p:par>
                            </p:childTnLst>
                          </p:cTn>
                        </p:par>
                        <p:par>
                          <p:cTn id="44" fill="hold">
                            <p:stCondLst>
                              <p:cond delay="11000"/>
                            </p:stCondLst>
                            <p:childTnLst>
                              <p:par>
                                <p:cTn id="45" presetID="22" presetClass="entr" presetSubtype="1"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par>
                          <p:cTn id="48" fill="hold">
                            <p:stCondLst>
                              <p:cond delay="11500"/>
                            </p:stCondLst>
                            <p:childTnLst>
                              <p:par>
                                <p:cTn id="49" presetID="22" presetClass="entr" presetSubtype="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1000"/>
                                        <p:tgtEl>
                                          <p:spTgt spid="37"/>
                                        </p:tgtEl>
                                      </p:cBhvr>
                                    </p:animEffect>
                                  </p:childTnLst>
                                </p:cTn>
                              </p:par>
                            </p:childTnLst>
                          </p:cTn>
                        </p:par>
                        <p:par>
                          <p:cTn id="52" fill="hold">
                            <p:stCondLst>
                              <p:cond delay="12500"/>
                            </p:stCondLst>
                            <p:childTnLst>
                              <p:par>
                                <p:cTn id="53" presetID="22" presetClass="entr" presetSubtype="1"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up)">
                                      <p:cBhvr>
                                        <p:cTn id="55" dur="500"/>
                                        <p:tgtEl>
                                          <p:spTgt spid="21"/>
                                        </p:tgtEl>
                                      </p:cBhvr>
                                    </p:animEffect>
                                  </p:childTnLst>
                                </p:cTn>
                              </p:par>
                            </p:childTnLst>
                          </p:cTn>
                        </p:par>
                        <p:par>
                          <p:cTn id="56" fill="hold">
                            <p:stCondLst>
                              <p:cond delay="13000"/>
                            </p:stCondLst>
                            <p:childTnLst>
                              <p:par>
                                <p:cTn id="57" presetID="22" presetClass="entr" presetSubtype="8"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63638"/>
            <a:ext cx="9165729" cy="2088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组合 6"/>
          <p:cNvGrpSpPr/>
          <p:nvPr/>
        </p:nvGrpSpPr>
        <p:grpSpPr>
          <a:xfrm>
            <a:off x="2110814" y="1923678"/>
            <a:ext cx="1441001" cy="1441002"/>
            <a:chOff x="3720555" y="1275606"/>
            <a:chExt cx="1441001" cy="1441002"/>
          </a:xfrm>
        </p:grpSpPr>
        <p:sp>
          <p:nvSpPr>
            <p:cNvPr id="8" name="椭圆 7"/>
            <p:cNvSpPr/>
            <p:nvPr/>
          </p:nvSpPr>
          <p:spPr>
            <a:xfrm>
              <a:off x="3720555" y="1275606"/>
              <a:ext cx="1441001" cy="144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9" name="KSO_Shape"/>
            <p:cNvSpPr>
              <a:spLocks/>
            </p:cNvSpPr>
            <p:nvPr/>
          </p:nvSpPr>
          <p:spPr bwMode="auto">
            <a:xfrm>
              <a:off x="4152603" y="1585350"/>
              <a:ext cx="608597" cy="770376"/>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007DC5"/>
            </a:solidFill>
            <a:ln>
              <a:noFill/>
            </a:ln>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latin typeface="微软雅黑" pitchFamily="34" charset="-122"/>
                <a:ea typeface="微软雅黑" pitchFamily="34" charset="-122"/>
              </a:endParaRPr>
            </a:p>
          </p:txBody>
        </p:sp>
      </p:grpSp>
      <p:sp>
        <p:nvSpPr>
          <p:cNvPr id="10" name="矩形 9"/>
          <p:cNvSpPr/>
          <p:nvPr/>
        </p:nvSpPr>
        <p:spPr>
          <a:xfrm flipH="1">
            <a:off x="3695831" y="2087005"/>
            <a:ext cx="2954655" cy="700769"/>
          </a:xfrm>
          <a:prstGeom prst="rect">
            <a:avLst/>
          </a:prstGeom>
          <a:ln>
            <a:noFill/>
          </a:ln>
        </p:spPr>
        <p:txBody>
          <a:bodyPr wrap="none">
            <a:spAutoFit/>
          </a:bodyPr>
          <a:lstStyle/>
          <a:p>
            <a:pPr fontAlgn="base">
              <a:lnSpc>
                <a:spcPct val="120000"/>
              </a:lnSpc>
            </a:pPr>
            <a:r>
              <a:rPr lang="zh-CN" altLang="en-US" sz="3600" b="1" dirty="0" smtClean="0">
                <a:solidFill>
                  <a:schemeClr val="bg1"/>
                </a:solidFill>
                <a:latin typeface="微软雅黑" pitchFamily="34" charset="-122"/>
                <a:ea typeface="微软雅黑" pitchFamily="34" charset="-122"/>
                <a:sym typeface="Arial" pitchFamily="34" charset="0"/>
              </a:rPr>
              <a:t>成功项目展示</a:t>
            </a:r>
            <a:endParaRPr lang="zh-CN" altLang="en-US" sz="3600" b="1" dirty="0">
              <a:solidFill>
                <a:schemeClr val="bg1"/>
              </a:solidFill>
              <a:latin typeface="微软雅黑" pitchFamily="34" charset="-122"/>
              <a:ea typeface="微软雅黑" pitchFamily="34" charset="-122"/>
              <a:sym typeface="Arial" pitchFamily="34" charset="0"/>
            </a:endParaRPr>
          </a:p>
        </p:txBody>
      </p:sp>
      <p:cxnSp>
        <p:nvCxnSpPr>
          <p:cNvPr id="12" name="直接连接符 11"/>
          <p:cNvCxnSpPr/>
          <p:nvPr/>
        </p:nvCxnSpPr>
        <p:spPr>
          <a:xfrm>
            <a:off x="3775285" y="2787774"/>
            <a:ext cx="2800866" cy="0"/>
          </a:xfrm>
          <a:prstGeom prst="line">
            <a:avLst/>
          </a:prstGeom>
          <a:ln w="9525">
            <a:solidFill>
              <a:schemeClr val="bg1"/>
            </a:solidFill>
            <a:prstDash val="sysDot"/>
          </a:ln>
          <a:effectLst/>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flipH="1">
            <a:off x="3695831" y="2866647"/>
            <a:ext cx="3036409" cy="281167"/>
          </a:xfrm>
          <a:prstGeom prst="rect">
            <a:avLst/>
          </a:prstGeom>
        </p:spPr>
        <p:txBody>
          <a:bodyPr wrap="none">
            <a:spAutoFit/>
          </a:bodyPr>
          <a:lstStyle/>
          <a:p>
            <a:pPr fontAlgn="base">
              <a:lnSpc>
                <a:spcPct val="120000"/>
              </a:lnSpc>
            </a:pPr>
            <a:r>
              <a:rPr lang="en-US" altLang="zh-CN" sz="1100" dirty="0">
                <a:solidFill>
                  <a:schemeClr val="bg1"/>
                </a:solidFill>
              </a:rPr>
              <a:t>Blue business work summary report PPT template</a:t>
            </a:r>
            <a:endParaRPr lang="zh-CN" altLang="en-US" sz="1100" dirty="0">
              <a:solidFill>
                <a:schemeClr val="bg1"/>
              </a:solidFill>
              <a:latin typeface="微软雅黑" pitchFamily="34" charset="-122"/>
              <a:ea typeface="微软雅黑" pitchFamily="34" charset="-122"/>
              <a:sym typeface="Arial" pitchFamily="34" charset="0"/>
            </a:endParaRPr>
          </a:p>
        </p:txBody>
      </p:sp>
    </p:spTree>
    <p:extLst>
      <p:ext uri="{BB962C8B-B14F-4D97-AF65-F5344CB8AC3E}">
        <p14:creationId xmlns:p14="http://schemas.microsoft.com/office/powerpoint/2010/main" xmlns="" val="1459203466"/>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53" presetClass="entr" presetSubtype="528" fill="hold" nodeType="withEffect">
                                  <p:stCondLst>
                                    <p:cond delay="200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fltVal val="0.5"/>
                                          </p:val>
                                        </p:tav>
                                        <p:tav tm="100000">
                                          <p:val>
                                            <p:strVal val="#ppt_x"/>
                                          </p:val>
                                        </p:tav>
                                      </p:tavLst>
                                    </p:anim>
                                    <p:anim calcmode="lin" valueType="num">
                                      <p:cBhvr>
                                        <p:cTn id="14" dur="1000" fill="hold"/>
                                        <p:tgtEl>
                                          <p:spTgt spid="7"/>
                                        </p:tgtEl>
                                        <p:attrNameLst>
                                          <p:attrName>ppt_y</p:attrName>
                                        </p:attrNameLst>
                                      </p:cBhvr>
                                      <p:tavLst>
                                        <p:tav tm="0">
                                          <p:val>
                                            <p:fltVal val="0.5"/>
                                          </p:val>
                                        </p:tav>
                                        <p:tav tm="100000">
                                          <p:val>
                                            <p:strVal val="#ppt_y"/>
                                          </p:val>
                                        </p:tav>
                                      </p:tavLst>
                                    </p:anim>
                                  </p:childTnLst>
                                </p:cTn>
                              </p:par>
                            </p:childTnLst>
                          </p:cTn>
                        </p:par>
                        <p:par>
                          <p:cTn id="15" fill="hold">
                            <p:stCondLst>
                              <p:cond delay="3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0">
                                            <p:txEl>
                                              <p:pRg st="0" end="0"/>
                                            </p:txEl>
                                          </p:spTgt>
                                        </p:tgtEl>
                                        <p:attrNameLst>
                                          <p:attrName>style.visibility</p:attrName>
                                        </p:attrNameLst>
                                      </p:cBhvr>
                                      <p:to>
                                        <p:strVal val="visible"/>
                                      </p:to>
                                    </p:set>
                                    <p:anim calcmode="lin" valueType="num">
                                      <p:cBhvr>
                                        <p:cTn id="18" dur="10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20" dur="10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10">
                                            <p:txEl>
                                              <p:pRg st="0" end="0"/>
                                            </p:txEl>
                                          </p:spTgt>
                                        </p:tgtEl>
                                      </p:cBhvr>
                                    </p:animEffect>
                                  </p:childTnLst>
                                </p:cTn>
                              </p:par>
                            </p:childTnLst>
                          </p:cTn>
                        </p:par>
                        <p:par>
                          <p:cTn id="23" fill="hold">
                            <p:stCondLst>
                              <p:cond delay="4500"/>
                            </p:stCondLst>
                            <p:childTnLst>
                              <p:par>
                                <p:cTn id="24" presetID="53"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5000"/>
                            </p:stCondLst>
                            <p:childTnLst>
                              <p:par>
                                <p:cTn id="30" presetID="53" presetClass="entr" presetSubtype="16" fill="hold" nodeType="after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 calcmode="lin" valueType="num">
                                      <p:cBhvr>
                                        <p:cTn id="32"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4"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83085" y="987574"/>
            <a:ext cx="2805139" cy="463555"/>
          </a:xfrm>
          <a:prstGeom prst="rect">
            <a:avLst/>
          </a:prstGeom>
          <a:noFill/>
        </p:spPr>
        <p:txBody>
          <a:bodyPr wrap="square" lIns="93314" tIns="46656" rIns="93314" bIns="46656" rtlCol="0">
            <a:spAutoFit/>
          </a:bodyPr>
          <a:lstStyle/>
          <a:p>
            <a:r>
              <a:rPr lang="zh-CN" altLang="en-US" sz="2400" b="1" dirty="0">
                <a:solidFill>
                  <a:srgbClr val="0070C0"/>
                </a:solidFill>
                <a:latin typeface="微软雅黑" pitchFamily="34" charset="-122"/>
                <a:ea typeface="微软雅黑" pitchFamily="34" charset="-122"/>
              </a:rPr>
              <a:t>点击</a:t>
            </a:r>
            <a:r>
              <a:rPr lang="zh-CN" altLang="en-US" sz="2400" b="1" dirty="0" smtClean="0">
                <a:solidFill>
                  <a:srgbClr val="0070C0"/>
                </a:solidFill>
                <a:latin typeface="微软雅黑" pitchFamily="34" charset="-122"/>
                <a:ea typeface="微软雅黑" pitchFamily="34" charset="-122"/>
              </a:rPr>
              <a:t>此处增加标题</a:t>
            </a:r>
            <a:endParaRPr lang="zh-CN" altLang="en-US" sz="2400" b="1" dirty="0">
              <a:solidFill>
                <a:srgbClr val="0070C0"/>
              </a:solidFill>
              <a:latin typeface="微软雅黑" pitchFamily="34" charset="-122"/>
              <a:ea typeface="微软雅黑" pitchFamily="34" charset="-122"/>
            </a:endParaRPr>
          </a:p>
        </p:txBody>
      </p:sp>
      <p:cxnSp>
        <p:nvCxnSpPr>
          <p:cNvPr id="5" name="直接连接符 4"/>
          <p:cNvCxnSpPr/>
          <p:nvPr/>
        </p:nvCxnSpPr>
        <p:spPr>
          <a:xfrm>
            <a:off x="3856805" y="1453015"/>
            <a:ext cx="4587190"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4" cstate="print">
            <a:grayscl/>
            <a:extLst>
              <a:ext uri="{28A0092B-C50C-407E-A947-70E740481C1C}">
                <a14:useLocalDpi xmlns:a14="http://schemas.microsoft.com/office/drawing/2010/main" xmlns="" val="0"/>
              </a:ext>
            </a:extLst>
          </a:blip>
          <a:stretch>
            <a:fillRect/>
          </a:stretch>
        </p:blipFill>
        <p:spPr>
          <a:xfrm>
            <a:off x="3851920" y="2464496"/>
            <a:ext cx="1474414" cy="876893"/>
          </a:xfrm>
          <a:prstGeom prst="rect">
            <a:avLst/>
          </a:prstGeom>
        </p:spPr>
      </p:pic>
      <p:pic>
        <p:nvPicPr>
          <p:cNvPr id="7" name="图片 6"/>
          <p:cNvPicPr>
            <a:picLocks noChangeAspect="1"/>
          </p:cNvPicPr>
          <p:nvPr/>
        </p:nvPicPr>
        <p:blipFill>
          <a:blip r:embed="rId4" cstate="print">
            <a:grayscl/>
            <a:extLst>
              <a:ext uri="{28A0092B-C50C-407E-A947-70E740481C1C}">
                <a14:useLocalDpi xmlns:a14="http://schemas.microsoft.com/office/drawing/2010/main" xmlns="" val="0"/>
              </a:ext>
            </a:extLst>
          </a:blip>
          <a:stretch>
            <a:fillRect/>
          </a:stretch>
        </p:blipFill>
        <p:spPr>
          <a:xfrm>
            <a:off x="5426228" y="2464496"/>
            <a:ext cx="1474414" cy="876893"/>
          </a:xfrm>
          <a:prstGeom prst="rect">
            <a:avLst/>
          </a:prstGeom>
        </p:spPr>
      </p:pic>
      <p:pic>
        <p:nvPicPr>
          <p:cNvPr id="8" name="图片 7"/>
          <p:cNvPicPr>
            <a:picLocks noChangeAspect="1"/>
          </p:cNvPicPr>
          <p:nvPr/>
        </p:nvPicPr>
        <p:blipFill>
          <a:blip r:embed="rId4" cstate="print">
            <a:grayscl/>
            <a:extLst>
              <a:ext uri="{28A0092B-C50C-407E-A947-70E740481C1C}">
                <a14:useLocalDpi xmlns:a14="http://schemas.microsoft.com/office/drawing/2010/main" xmlns="" val="0"/>
              </a:ext>
            </a:extLst>
          </a:blip>
          <a:stretch>
            <a:fillRect/>
          </a:stretch>
        </p:blipFill>
        <p:spPr>
          <a:xfrm>
            <a:off x="7021910" y="2464496"/>
            <a:ext cx="1474414" cy="876893"/>
          </a:xfrm>
          <a:prstGeom prst="rect">
            <a:avLst/>
          </a:prstGeom>
        </p:spPr>
      </p:pic>
      <p:pic>
        <p:nvPicPr>
          <p:cNvPr id="9" name="图片 8"/>
          <p:cNvPicPr>
            <a:picLocks noChangeAspect="1"/>
          </p:cNvPicPr>
          <p:nvPr/>
        </p:nvPicPr>
        <p:blipFill>
          <a:blip r:embed="rId4" cstate="print">
            <a:grayscl/>
            <a:extLst>
              <a:ext uri="{28A0092B-C50C-407E-A947-70E740481C1C}">
                <a14:useLocalDpi xmlns:a14="http://schemas.microsoft.com/office/drawing/2010/main" xmlns="" val="0"/>
              </a:ext>
            </a:extLst>
          </a:blip>
          <a:stretch>
            <a:fillRect/>
          </a:stretch>
        </p:blipFill>
        <p:spPr>
          <a:xfrm>
            <a:off x="3851920" y="3414464"/>
            <a:ext cx="1474414" cy="876893"/>
          </a:xfrm>
          <a:prstGeom prst="rect">
            <a:avLst/>
          </a:prstGeom>
        </p:spPr>
      </p:pic>
      <p:pic>
        <p:nvPicPr>
          <p:cNvPr id="10" name="图片 9"/>
          <p:cNvPicPr>
            <a:picLocks noChangeAspect="1"/>
          </p:cNvPicPr>
          <p:nvPr/>
        </p:nvPicPr>
        <p:blipFill>
          <a:blip r:embed="rId4" cstate="print">
            <a:grayscl/>
            <a:extLst>
              <a:ext uri="{28A0092B-C50C-407E-A947-70E740481C1C}">
                <a14:useLocalDpi xmlns:a14="http://schemas.microsoft.com/office/drawing/2010/main" xmlns="" val="0"/>
              </a:ext>
            </a:extLst>
          </a:blip>
          <a:stretch>
            <a:fillRect/>
          </a:stretch>
        </p:blipFill>
        <p:spPr>
          <a:xfrm>
            <a:off x="5426228" y="3414464"/>
            <a:ext cx="1474414" cy="876893"/>
          </a:xfrm>
          <a:prstGeom prst="rect">
            <a:avLst/>
          </a:prstGeom>
        </p:spPr>
      </p:pic>
      <p:pic>
        <p:nvPicPr>
          <p:cNvPr id="11" name="图片 10"/>
          <p:cNvPicPr>
            <a:picLocks noChangeAspect="1"/>
          </p:cNvPicPr>
          <p:nvPr/>
        </p:nvPicPr>
        <p:blipFill>
          <a:blip r:embed="rId4" cstate="print">
            <a:grayscl/>
            <a:extLst>
              <a:ext uri="{28A0092B-C50C-407E-A947-70E740481C1C}">
                <a14:useLocalDpi xmlns:a14="http://schemas.microsoft.com/office/drawing/2010/main" xmlns="" val="0"/>
              </a:ext>
            </a:extLst>
          </a:blip>
          <a:stretch>
            <a:fillRect/>
          </a:stretch>
        </p:blipFill>
        <p:spPr>
          <a:xfrm>
            <a:off x="7021910" y="3414464"/>
            <a:ext cx="1474414" cy="876893"/>
          </a:xfrm>
          <a:prstGeom prst="rect">
            <a:avLst/>
          </a:prstGeom>
        </p:spPr>
      </p:pic>
      <p:sp>
        <p:nvSpPr>
          <p:cNvPr id="13" name="MH_Desc_1"/>
          <p:cNvSpPr txBox="1">
            <a:spLocks noChangeArrowheads="1"/>
          </p:cNvSpPr>
          <p:nvPr>
            <p:custDataLst>
              <p:tags r:id="rId1"/>
            </p:custDataLst>
          </p:nvPr>
        </p:nvSpPr>
        <p:spPr bwMode="auto">
          <a:xfrm>
            <a:off x="3275856" y="1631211"/>
            <a:ext cx="4880107" cy="1084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defTabSz="685497"/>
            <a:r>
              <a:rPr lang="zh-CN" altLang="en-US" sz="1200" dirty="0">
                <a:solidFill>
                  <a:schemeClr val="bg1">
                    <a:lumMod val="65000"/>
                  </a:schemeClr>
                </a:solidFill>
                <a:latin typeface="微软雅黑" panose="020B0503020204020204" pitchFamily="34" charset="-122"/>
                <a:ea typeface="微软雅黑" panose="020B0503020204020204" pitchFamily="34" charset="-122"/>
              </a:rPr>
              <a:t>点击增加文本</a:t>
            </a:r>
            <a:r>
              <a:rPr lang="zh-CN" altLang="en-US" sz="1200" dirty="0" smtClean="0">
                <a:solidFill>
                  <a:schemeClr val="bg1">
                    <a:lumMod val="65000"/>
                  </a:schemeClr>
                </a:solidFill>
                <a:latin typeface="微软雅黑" panose="020B0503020204020204" pitchFamily="34" charset="-122"/>
                <a:ea typeface="微软雅黑" panose="020B0503020204020204" pitchFamily="34" charset="-122"/>
              </a:rPr>
              <a:t>内容</a:t>
            </a:r>
            <a:r>
              <a:rPr lang="zh-CN" altLang="en-US" sz="1200" dirty="0">
                <a:solidFill>
                  <a:schemeClr val="bg1">
                    <a:lumMod val="65000"/>
                  </a:schemeClr>
                </a:solidFill>
                <a:latin typeface="微软雅黑" panose="020B0503020204020204" pitchFamily="34" charset="-122"/>
                <a:ea typeface="微软雅黑" panose="020B0503020204020204" pitchFamily="34" charset="-122"/>
              </a:rPr>
              <a:t>点击增加文本</a:t>
            </a:r>
            <a:r>
              <a:rPr lang="zh-CN" altLang="en-US" sz="1200" dirty="0" smtClean="0">
                <a:solidFill>
                  <a:schemeClr val="bg1">
                    <a:lumMod val="65000"/>
                  </a:schemeClr>
                </a:solidFill>
                <a:latin typeface="微软雅黑" panose="020B0503020204020204" pitchFamily="34" charset="-122"/>
                <a:ea typeface="微软雅黑" panose="020B0503020204020204" pitchFamily="34" charset="-122"/>
              </a:rPr>
              <a:t>内容</a:t>
            </a:r>
            <a:r>
              <a:rPr lang="zh-CN" altLang="en-US" sz="1200" dirty="0">
                <a:solidFill>
                  <a:schemeClr val="bg1">
                    <a:lumMod val="65000"/>
                  </a:schemeClr>
                </a:solidFill>
                <a:latin typeface="微软雅黑" panose="020B0503020204020204" pitchFamily="34" charset="-122"/>
                <a:ea typeface="微软雅黑" panose="020B0503020204020204" pitchFamily="34" charset="-122"/>
              </a:rPr>
              <a:t>点击增加文本</a:t>
            </a:r>
            <a:r>
              <a:rPr lang="zh-CN" altLang="en-US" sz="1200" dirty="0" smtClean="0">
                <a:solidFill>
                  <a:schemeClr val="bg1">
                    <a:lumMod val="65000"/>
                  </a:schemeClr>
                </a:solidFill>
                <a:latin typeface="微软雅黑" panose="020B0503020204020204" pitchFamily="34" charset="-122"/>
                <a:ea typeface="微软雅黑" panose="020B0503020204020204" pitchFamily="34" charset="-122"/>
              </a:rPr>
              <a:t>内容</a:t>
            </a:r>
            <a:endParaRPr lang="en-US" altLang="zh-CN" sz="1200" dirty="0" smtClean="0">
              <a:solidFill>
                <a:schemeClr val="bg1">
                  <a:lumMod val="65000"/>
                </a:schemeClr>
              </a:solidFill>
              <a:latin typeface="微软雅黑" panose="020B0503020204020204" pitchFamily="34" charset="-122"/>
              <a:ea typeface="微软雅黑" panose="020B0503020204020204" pitchFamily="34" charset="-122"/>
            </a:endParaRPr>
          </a:p>
          <a:p>
            <a:pPr algn="ctr" defTabSz="685497"/>
            <a:r>
              <a:rPr lang="zh-CN" altLang="en-US" sz="1200" dirty="0" smtClean="0">
                <a:solidFill>
                  <a:schemeClr val="bg1">
                    <a:lumMod val="65000"/>
                  </a:schemeClr>
                </a:solidFill>
                <a:latin typeface="微软雅黑" panose="020B0503020204020204" pitchFamily="34" charset="-122"/>
                <a:ea typeface="微软雅黑" panose="020B0503020204020204" pitchFamily="34" charset="-122"/>
              </a:rPr>
              <a:t>点击</a:t>
            </a:r>
            <a:r>
              <a:rPr lang="zh-CN" altLang="en-US" sz="1200" dirty="0">
                <a:solidFill>
                  <a:schemeClr val="bg1">
                    <a:lumMod val="65000"/>
                  </a:schemeClr>
                </a:solidFill>
                <a:latin typeface="微软雅黑" panose="020B0503020204020204" pitchFamily="34" charset="-122"/>
                <a:ea typeface="微软雅黑" panose="020B0503020204020204" pitchFamily="34" charset="-122"/>
              </a:rPr>
              <a:t>增加文本内容点击增加文本</a:t>
            </a:r>
            <a:r>
              <a:rPr lang="zh-CN" altLang="en-US" sz="1200" dirty="0" smtClean="0">
                <a:solidFill>
                  <a:schemeClr val="bg1">
                    <a:lumMod val="65000"/>
                  </a:schemeClr>
                </a:solidFill>
                <a:latin typeface="微软雅黑" panose="020B0503020204020204" pitchFamily="34" charset="-122"/>
                <a:ea typeface="微软雅黑" panose="020B0503020204020204" pitchFamily="34" charset="-122"/>
              </a:rPr>
              <a:t>内容点击</a:t>
            </a:r>
            <a:r>
              <a:rPr lang="zh-CN" altLang="en-US" sz="1200" dirty="0">
                <a:solidFill>
                  <a:schemeClr val="bg1">
                    <a:lumMod val="65000"/>
                  </a:schemeClr>
                </a:solidFill>
                <a:latin typeface="微软雅黑" panose="020B0503020204020204" pitchFamily="34" charset="-122"/>
                <a:ea typeface="微软雅黑" panose="020B0503020204020204" pitchFamily="34" charset="-122"/>
              </a:rPr>
              <a:t>增加文本</a:t>
            </a:r>
            <a:r>
              <a:rPr lang="zh-CN" altLang="en-US" sz="1200" dirty="0" smtClean="0">
                <a:solidFill>
                  <a:schemeClr val="bg1">
                    <a:lumMod val="65000"/>
                  </a:schemeClr>
                </a:solidFill>
                <a:latin typeface="微软雅黑" panose="020B0503020204020204" pitchFamily="34" charset="-122"/>
                <a:ea typeface="微软雅黑" panose="020B0503020204020204" pitchFamily="34" charset="-122"/>
              </a:rPr>
              <a:t>内容</a:t>
            </a:r>
            <a:endParaRPr lang="en-US" altLang="zh-CN" sz="1200" dirty="0" smtClean="0">
              <a:solidFill>
                <a:schemeClr val="bg1">
                  <a:lumMod val="65000"/>
                </a:schemeClr>
              </a:solidFill>
              <a:latin typeface="微软雅黑" panose="020B0503020204020204" pitchFamily="34" charset="-122"/>
              <a:ea typeface="微软雅黑" panose="020B0503020204020204" pitchFamily="34" charset="-122"/>
            </a:endParaRPr>
          </a:p>
          <a:p>
            <a:pPr algn="ctr" defTabSz="685497"/>
            <a:r>
              <a:rPr lang="zh-CN" altLang="en-US" sz="1200" dirty="0" smtClean="0">
                <a:solidFill>
                  <a:schemeClr val="bg1">
                    <a:lumMod val="65000"/>
                  </a:schemeClr>
                </a:solidFill>
                <a:latin typeface="微软雅黑" panose="020B0503020204020204" pitchFamily="34" charset="-122"/>
                <a:ea typeface="微软雅黑" panose="020B0503020204020204" pitchFamily="34" charset="-122"/>
              </a:rPr>
              <a:t>点击</a:t>
            </a:r>
            <a:r>
              <a:rPr lang="zh-CN" altLang="en-US" sz="1200" dirty="0">
                <a:solidFill>
                  <a:schemeClr val="bg1">
                    <a:lumMod val="65000"/>
                  </a:schemeClr>
                </a:solidFill>
                <a:latin typeface="微软雅黑" panose="020B0503020204020204" pitchFamily="34" charset="-122"/>
                <a:ea typeface="微软雅黑" panose="020B0503020204020204" pitchFamily="34" charset="-122"/>
              </a:rPr>
              <a:t>增加文本内容点击增加文本内容点击增加文本</a:t>
            </a:r>
            <a:r>
              <a:rPr lang="zh-CN" altLang="en-US" sz="1200" dirty="0" smtClean="0">
                <a:solidFill>
                  <a:schemeClr val="bg1">
                    <a:lumMod val="6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4183686" y="2766861"/>
            <a:ext cx="810882" cy="278889"/>
          </a:xfrm>
          <a:prstGeom prst="rect">
            <a:avLst/>
          </a:prstGeom>
          <a:noFill/>
        </p:spPr>
        <p:txBody>
          <a:bodyPr wrap="square" lIns="93314" tIns="46656" rIns="93314" bIns="46656" rtlCol="0">
            <a:spAutoFit/>
          </a:bodyPr>
          <a:lstStyle/>
          <a:p>
            <a:r>
              <a:rPr lang="zh-CN" altLang="en-US" sz="1200" dirty="0" smtClean="0">
                <a:solidFill>
                  <a:schemeClr val="bg1">
                    <a:lumMod val="50000"/>
                  </a:schemeClr>
                </a:solidFill>
                <a:latin typeface="微软雅黑" pitchFamily="34" charset="-122"/>
                <a:ea typeface="微软雅黑" pitchFamily="34" charset="-122"/>
              </a:rPr>
              <a:t>奖牌模板</a:t>
            </a:r>
            <a:endParaRPr lang="zh-CN" altLang="en-US" sz="1200" dirty="0">
              <a:solidFill>
                <a:schemeClr val="bg1">
                  <a:lumMod val="50000"/>
                </a:schemeClr>
              </a:solidFill>
              <a:latin typeface="微软雅黑" pitchFamily="34" charset="-122"/>
              <a:ea typeface="微软雅黑" pitchFamily="34" charset="-122"/>
            </a:endParaRPr>
          </a:p>
        </p:txBody>
      </p:sp>
      <p:grpSp>
        <p:nvGrpSpPr>
          <p:cNvPr id="23" name="组合 22"/>
          <p:cNvGrpSpPr/>
          <p:nvPr/>
        </p:nvGrpSpPr>
        <p:grpSpPr>
          <a:xfrm>
            <a:off x="0" y="206450"/>
            <a:ext cx="2267744" cy="503347"/>
            <a:chOff x="0" y="206450"/>
            <a:chExt cx="2267744" cy="503347"/>
          </a:xfrm>
        </p:grpSpPr>
        <p:grpSp>
          <p:nvGrpSpPr>
            <p:cNvPr id="24" name="组合 3"/>
            <p:cNvGrpSpPr>
              <a:grpSpLocks/>
            </p:cNvGrpSpPr>
            <p:nvPr/>
          </p:nvGrpSpPr>
          <p:grpSpPr bwMode="auto">
            <a:xfrm>
              <a:off x="0" y="267494"/>
              <a:ext cx="480245" cy="350864"/>
              <a:chOff x="0" y="0"/>
              <a:chExt cx="480244" cy="564356"/>
            </a:xfrm>
            <a:solidFill>
              <a:schemeClr val="bg1">
                <a:lumMod val="65000"/>
              </a:schemeClr>
            </a:solidFill>
          </p:grpSpPr>
          <p:sp>
            <p:nvSpPr>
              <p:cNvPr id="27"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28"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25"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a:solidFill>
                    <a:schemeClr val="bg1">
                      <a:lumMod val="50000"/>
                    </a:schemeClr>
                  </a:solidFill>
                  <a:latin typeface="微软雅黑" pitchFamily="34" charset="-122"/>
                  <a:ea typeface="微软雅黑" pitchFamily="34" charset="-122"/>
                  <a:sym typeface="Arial" pitchFamily="34" charset="0"/>
                </a:rPr>
                <a:t>点击此处增加标题</a:t>
              </a:r>
            </a:p>
          </p:txBody>
        </p:sp>
        <p:sp>
          <p:nvSpPr>
            <p:cNvPr id="26"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pic>
        <p:nvPicPr>
          <p:cNvPr id="19" name="图片 1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77280" y="1243048"/>
            <a:ext cx="2979738" cy="3174991"/>
          </a:xfrm>
          <a:prstGeom prst="rect">
            <a:avLst/>
          </a:prstGeom>
        </p:spPr>
      </p:pic>
    </p:spTree>
    <p:extLst>
      <p:ext uri="{BB962C8B-B14F-4D97-AF65-F5344CB8AC3E}">
        <p14:creationId xmlns:p14="http://schemas.microsoft.com/office/powerpoint/2010/main" xmlns="" val="2694513528"/>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1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2000"/>
                            </p:stCondLst>
                            <p:childTnLst>
                              <p:par>
                                <p:cTn id="17" presetID="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 presetClass="entr" presetSubtype="1"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0-#ppt_h/2"/>
                                          </p:val>
                                        </p:tav>
                                        <p:tav tm="100000">
                                          <p:val>
                                            <p:strVal val="#ppt_y"/>
                                          </p:val>
                                        </p:tav>
                                      </p:tavLst>
                                    </p:anim>
                                  </p:childTnLst>
                                </p:cTn>
                              </p:par>
                            </p:childTnLst>
                          </p:cTn>
                        </p:par>
                        <p:par>
                          <p:cTn id="26" fill="hold">
                            <p:stCondLst>
                              <p:cond delay="3000"/>
                            </p:stCondLst>
                            <p:childTnLst>
                              <p:par>
                                <p:cTn id="27" presetID="2" presetClass="entr" presetSubtype="2"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2" presetClass="entr" presetSubtype="12"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0-#ppt_w/2"/>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2"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6"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1+#ppt_w/2"/>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1" presetClass="entr" presetSubtype="1"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heel(1)">
                                      <p:cBhvr>
                                        <p:cTn id="49" dur="2000"/>
                                        <p:tgtEl>
                                          <p:spTgt spid="13"/>
                                        </p:tgtEl>
                                      </p:cBhvr>
                                    </p:animEffect>
                                  </p:childTnLst>
                                </p:cTn>
                              </p:par>
                            </p:childTnLst>
                          </p:cTn>
                        </p:par>
                        <p:par>
                          <p:cTn id="50" fill="hold">
                            <p:stCondLst>
                              <p:cond delay="700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p:nvPr/>
        </p:nvSpPr>
        <p:spPr>
          <a:xfrm>
            <a:off x="3451335" y="1588615"/>
            <a:ext cx="925943" cy="1513412"/>
          </a:xfrm>
          <a:prstGeom prst="rect">
            <a:avLst/>
          </a:prstGeom>
          <a:solidFill>
            <a:srgbClr val="008487"/>
          </a:solidFill>
          <a:ln>
            <a:noFill/>
          </a:ln>
        </p:spPr>
        <p:style>
          <a:lnRef idx="2">
            <a:schemeClr val="accent1">
              <a:shade val="50000"/>
            </a:schemeClr>
          </a:lnRef>
          <a:fillRef idx="1">
            <a:schemeClr val="accent1"/>
          </a:fillRef>
          <a:effectRef idx="0">
            <a:schemeClr val="accent1"/>
          </a:effectRef>
          <a:fontRef idx="minor">
            <a:schemeClr val="lt1"/>
          </a:fontRef>
        </p:style>
        <p:txBody>
          <a:bodyPr lIns="61345" tIns="30672" rIns="61345" bIns="30672" rtlCol="0" anchor="ctr"/>
          <a:lstStyle/>
          <a:p>
            <a:pPr algn="ctr"/>
            <a:endParaRPr lang="vi-VN"/>
          </a:p>
        </p:txBody>
      </p:sp>
      <p:sp>
        <p:nvSpPr>
          <p:cNvPr id="5" name="Rectangle 11"/>
          <p:cNvSpPr/>
          <p:nvPr/>
        </p:nvSpPr>
        <p:spPr>
          <a:xfrm>
            <a:off x="611560" y="3192205"/>
            <a:ext cx="3765718" cy="34338"/>
          </a:xfrm>
          <a:prstGeom prst="rect">
            <a:avLst/>
          </a:prstGeom>
          <a:solidFill>
            <a:srgbClr val="F83003"/>
          </a:solidFill>
          <a:ln>
            <a:noFill/>
          </a:ln>
        </p:spPr>
        <p:style>
          <a:lnRef idx="2">
            <a:schemeClr val="accent1">
              <a:shade val="50000"/>
            </a:schemeClr>
          </a:lnRef>
          <a:fillRef idx="1">
            <a:schemeClr val="accent1"/>
          </a:fillRef>
          <a:effectRef idx="0">
            <a:schemeClr val="accent1"/>
          </a:effectRef>
          <a:fontRef idx="minor">
            <a:schemeClr val="lt1"/>
          </a:fontRef>
        </p:style>
        <p:txBody>
          <a:bodyPr lIns="61345" tIns="30672" rIns="61345" bIns="30672" rtlCol="0" anchor="ctr"/>
          <a:lstStyle/>
          <a:p>
            <a:pPr algn="ctr"/>
            <a:endParaRPr lang="vi-VN"/>
          </a:p>
        </p:txBody>
      </p:sp>
      <p:sp>
        <p:nvSpPr>
          <p:cNvPr id="6" name="Rectangle 13"/>
          <p:cNvSpPr/>
          <p:nvPr/>
        </p:nvSpPr>
        <p:spPr>
          <a:xfrm>
            <a:off x="3419872" y="1836731"/>
            <a:ext cx="956939" cy="942184"/>
          </a:xfrm>
          <a:prstGeom prst="rect">
            <a:avLst/>
          </a:prstGeom>
        </p:spPr>
        <p:txBody>
          <a:bodyPr wrap="square" lIns="61345" tIns="30672" rIns="61345" bIns="30672">
            <a:spAutoFit/>
          </a:bodyPr>
          <a:lstStyle/>
          <a:p>
            <a:pPr algn="ctr">
              <a:lnSpc>
                <a:spcPct val="130000"/>
              </a:lnSpc>
              <a:defRPr/>
            </a:pPr>
            <a:r>
              <a:rPr lang="zh-CN" altLang="en-US" sz="1100" kern="0" dirty="0">
                <a:solidFill>
                  <a:schemeClr val="bg1"/>
                </a:solidFill>
                <a:latin typeface="微软雅黑" pitchFamily="34" charset="-122"/>
                <a:ea typeface="微软雅黑" pitchFamily="34" charset="-122"/>
                <a:cs typeface="Arial" pitchFamily="34" charset="0"/>
              </a:rPr>
              <a:t>请在此处输入您的文本</a:t>
            </a:r>
            <a:endParaRPr lang="en-US" altLang="zh-CN" sz="1100" kern="0" dirty="0">
              <a:solidFill>
                <a:schemeClr val="bg1"/>
              </a:solidFill>
              <a:latin typeface="微软雅黑" pitchFamily="34" charset="-122"/>
              <a:ea typeface="微软雅黑" pitchFamily="34" charset="-122"/>
              <a:cs typeface="Arial" pitchFamily="34" charset="0"/>
            </a:endParaRPr>
          </a:p>
          <a:p>
            <a:pPr algn="ctr">
              <a:lnSpc>
                <a:spcPct val="130000"/>
              </a:lnSpc>
              <a:defRPr/>
            </a:pPr>
            <a:r>
              <a:rPr lang="zh-CN" altLang="en-US" sz="1100" kern="0" dirty="0">
                <a:solidFill>
                  <a:schemeClr val="bg1"/>
                </a:solidFill>
                <a:latin typeface="微软雅黑" pitchFamily="34" charset="-122"/>
                <a:ea typeface="微软雅黑" pitchFamily="34" charset="-122"/>
                <a:cs typeface="Arial" pitchFamily="34" charset="0"/>
              </a:rPr>
              <a:t>请在此处输入您的文本</a:t>
            </a:r>
            <a:endParaRPr lang="en-US" altLang="zh-CN" sz="1100" kern="0" dirty="0">
              <a:solidFill>
                <a:schemeClr val="bg1"/>
              </a:solidFill>
              <a:latin typeface="微软雅黑" pitchFamily="34" charset="-122"/>
              <a:ea typeface="微软雅黑" pitchFamily="34" charset="-122"/>
            </a:endParaRPr>
          </a:p>
        </p:txBody>
      </p:sp>
      <p:sp>
        <p:nvSpPr>
          <p:cNvPr id="7" name="Rectangle 15"/>
          <p:cNvSpPr/>
          <p:nvPr/>
        </p:nvSpPr>
        <p:spPr>
          <a:xfrm>
            <a:off x="7409415" y="1588615"/>
            <a:ext cx="925943" cy="15134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1345" tIns="30672" rIns="61345" bIns="30672" rtlCol="0" anchor="ctr"/>
          <a:lstStyle/>
          <a:p>
            <a:pPr algn="ctr"/>
            <a:endParaRPr lang="vi-VN"/>
          </a:p>
        </p:txBody>
      </p:sp>
      <p:sp>
        <p:nvSpPr>
          <p:cNvPr id="8" name="Rectangle 16"/>
          <p:cNvSpPr/>
          <p:nvPr/>
        </p:nvSpPr>
        <p:spPr>
          <a:xfrm>
            <a:off x="7377952" y="1836731"/>
            <a:ext cx="956939" cy="942184"/>
          </a:xfrm>
          <a:prstGeom prst="rect">
            <a:avLst/>
          </a:prstGeom>
        </p:spPr>
        <p:txBody>
          <a:bodyPr wrap="square" lIns="61345" tIns="30672" rIns="61345" bIns="30672">
            <a:spAutoFit/>
          </a:bodyPr>
          <a:lstStyle/>
          <a:p>
            <a:pPr algn="ctr">
              <a:lnSpc>
                <a:spcPct val="130000"/>
              </a:lnSpc>
              <a:defRPr/>
            </a:pPr>
            <a:r>
              <a:rPr lang="zh-CN" altLang="en-US" sz="1100" kern="0" dirty="0">
                <a:solidFill>
                  <a:schemeClr val="bg1"/>
                </a:solidFill>
                <a:latin typeface="微软雅黑" pitchFamily="34" charset="-122"/>
                <a:ea typeface="微软雅黑" pitchFamily="34" charset="-122"/>
                <a:cs typeface="Arial" pitchFamily="34" charset="0"/>
              </a:rPr>
              <a:t>请在此处输入您的文本</a:t>
            </a:r>
            <a:endParaRPr lang="en-US" altLang="zh-CN" sz="1100" kern="0" dirty="0">
              <a:solidFill>
                <a:schemeClr val="bg1"/>
              </a:solidFill>
              <a:latin typeface="微软雅黑" pitchFamily="34" charset="-122"/>
              <a:ea typeface="微软雅黑" pitchFamily="34" charset="-122"/>
              <a:cs typeface="Arial" pitchFamily="34" charset="0"/>
            </a:endParaRPr>
          </a:p>
          <a:p>
            <a:pPr algn="ctr">
              <a:lnSpc>
                <a:spcPct val="130000"/>
              </a:lnSpc>
              <a:defRPr/>
            </a:pPr>
            <a:r>
              <a:rPr lang="zh-CN" altLang="en-US" sz="1100" kern="0" dirty="0">
                <a:solidFill>
                  <a:schemeClr val="bg1"/>
                </a:solidFill>
                <a:latin typeface="微软雅黑" pitchFamily="34" charset="-122"/>
                <a:ea typeface="微软雅黑" pitchFamily="34" charset="-122"/>
                <a:cs typeface="Arial" pitchFamily="34" charset="0"/>
              </a:rPr>
              <a:t>请在此处输入您的文本</a:t>
            </a:r>
            <a:endParaRPr lang="en-US" altLang="zh-CN" sz="1100" kern="0" dirty="0">
              <a:solidFill>
                <a:schemeClr val="bg1"/>
              </a:solidFill>
              <a:latin typeface="微软雅黑" pitchFamily="34" charset="-122"/>
              <a:ea typeface="微软雅黑" pitchFamily="34" charset="-122"/>
            </a:endParaRPr>
          </a:p>
        </p:txBody>
      </p:sp>
      <p:sp>
        <p:nvSpPr>
          <p:cNvPr id="9" name="Rectangle 17"/>
          <p:cNvSpPr/>
          <p:nvPr/>
        </p:nvSpPr>
        <p:spPr>
          <a:xfrm>
            <a:off x="4618545" y="3192205"/>
            <a:ext cx="3716813" cy="34338"/>
          </a:xfrm>
          <a:prstGeom prst="rect">
            <a:avLst/>
          </a:prstGeom>
          <a:solidFill>
            <a:srgbClr val="414042"/>
          </a:solidFill>
          <a:ln>
            <a:noFill/>
          </a:ln>
        </p:spPr>
        <p:style>
          <a:lnRef idx="2">
            <a:schemeClr val="accent1">
              <a:shade val="50000"/>
            </a:schemeClr>
          </a:lnRef>
          <a:fillRef idx="1">
            <a:schemeClr val="accent1"/>
          </a:fillRef>
          <a:effectRef idx="0">
            <a:schemeClr val="accent1"/>
          </a:effectRef>
          <a:fontRef idx="minor">
            <a:schemeClr val="lt1"/>
          </a:fontRef>
        </p:style>
        <p:txBody>
          <a:bodyPr lIns="61345" tIns="30672" rIns="61345" bIns="30672" rtlCol="0" anchor="ctr"/>
          <a:lstStyle/>
          <a:p>
            <a:pPr algn="ctr"/>
            <a:endParaRPr lang="vi-VN"/>
          </a:p>
        </p:txBody>
      </p:sp>
      <p:grpSp>
        <p:nvGrpSpPr>
          <p:cNvPr id="10" name="Group 33"/>
          <p:cNvGrpSpPr/>
          <p:nvPr/>
        </p:nvGrpSpPr>
        <p:grpSpPr>
          <a:xfrm>
            <a:off x="1048449" y="3625009"/>
            <a:ext cx="391243" cy="378042"/>
            <a:chOff x="1199456" y="5085184"/>
            <a:chExt cx="576064" cy="576064"/>
          </a:xfrm>
        </p:grpSpPr>
        <p:sp>
          <p:nvSpPr>
            <p:cNvPr id="11" name="Oval 27"/>
            <p:cNvSpPr/>
            <p:nvPr/>
          </p:nvSpPr>
          <p:spPr>
            <a:xfrm>
              <a:off x="1199456" y="5085184"/>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2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71464" y="5157192"/>
              <a:ext cx="432048" cy="432048"/>
            </a:xfrm>
            <a:prstGeom prst="rect">
              <a:avLst/>
            </a:prstGeom>
          </p:spPr>
        </p:pic>
      </p:grpSp>
      <p:grpSp>
        <p:nvGrpSpPr>
          <p:cNvPr id="13" name="Group 32"/>
          <p:cNvGrpSpPr/>
          <p:nvPr/>
        </p:nvGrpSpPr>
        <p:grpSpPr>
          <a:xfrm>
            <a:off x="6232425" y="3625008"/>
            <a:ext cx="391243" cy="378042"/>
            <a:chOff x="2855640" y="5085184"/>
            <a:chExt cx="576064" cy="576064"/>
          </a:xfrm>
        </p:grpSpPr>
        <p:sp>
          <p:nvSpPr>
            <p:cNvPr id="14" name="Oval 28"/>
            <p:cNvSpPr/>
            <p:nvPr/>
          </p:nvSpPr>
          <p:spPr>
            <a:xfrm>
              <a:off x="2855640" y="5085184"/>
              <a:ext cx="576064" cy="576064"/>
            </a:xfrm>
            <a:prstGeom prst="ellipse">
              <a:avLst/>
            </a:prstGeom>
            <a:solidFill>
              <a:srgbClr val="FE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5" name="Picture 2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27648" y="5157192"/>
              <a:ext cx="432048" cy="432048"/>
            </a:xfrm>
            <a:prstGeom prst="rect">
              <a:avLst/>
            </a:prstGeom>
          </p:spPr>
        </p:pic>
      </p:grpSp>
      <p:grpSp>
        <p:nvGrpSpPr>
          <p:cNvPr id="16" name="Group 31"/>
          <p:cNvGrpSpPr/>
          <p:nvPr/>
        </p:nvGrpSpPr>
        <p:grpSpPr>
          <a:xfrm>
            <a:off x="3542626" y="3625009"/>
            <a:ext cx="391243" cy="378042"/>
            <a:chOff x="4627170" y="5013176"/>
            <a:chExt cx="576064" cy="576064"/>
          </a:xfrm>
        </p:grpSpPr>
        <p:sp>
          <p:nvSpPr>
            <p:cNvPr id="17" name="Oval 30"/>
            <p:cNvSpPr/>
            <p:nvPr/>
          </p:nvSpPr>
          <p:spPr>
            <a:xfrm>
              <a:off x="4627170" y="5013176"/>
              <a:ext cx="576064" cy="576064"/>
            </a:xfrm>
            <a:prstGeom prst="ellipse">
              <a:avLst/>
            </a:prstGeom>
            <a:solidFill>
              <a:srgbClr val="008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8" name="Picture 2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11245" y="5097251"/>
              <a:ext cx="407913" cy="407913"/>
            </a:xfrm>
            <a:prstGeom prst="rect">
              <a:avLst/>
            </a:prstGeom>
          </p:spPr>
        </p:pic>
      </p:grpSp>
      <p:sp>
        <p:nvSpPr>
          <p:cNvPr id="19" name="Rectangle 35"/>
          <p:cNvSpPr/>
          <p:nvPr/>
        </p:nvSpPr>
        <p:spPr>
          <a:xfrm>
            <a:off x="1488598" y="3557328"/>
            <a:ext cx="1809501" cy="518671"/>
          </a:xfrm>
          <a:prstGeom prst="rect">
            <a:avLst/>
          </a:prstGeom>
        </p:spPr>
        <p:txBody>
          <a:bodyPr wrap="square" lIns="61345" tIns="30672" rIns="61345" bIns="30672">
            <a:spAutoFit/>
          </a:bodyPr>
          <a:lstStyle/>
          <a:p>
            <a:pPr algn="ctr">
              <a:lnSpc>
                <a:spcPct val="130000"/>
              </a:lnSpc>
              <a:defRPr/>
            </a:pPr>
            <a:r>
              <a:rPr lang="zh-CN" altLang="en-US" sz="1200" kern="0" dirty="0">
                <a:solidFill>
                  <a:schemeClr val="bg1">
                    <a:lumMod val="75000"/>
                  </a:schemeClr>
                </a:solidFill>
                <a:latin typeface="微软雅黑" pitchFamily="34" charset="-122"/>
                <a:ea typeface="微软雅黑" pitchFamily="34" charset="-122"/>
                <a:cs typeface="Arial" pitchFamily="34" charset="0"/>
              </a:rPr>
              <a:t>请在此处输入您的文本</a:t>
            </a:r>
            <a:endParaRPr lang="en-US" altLang="zh-CN" sz="1200" kern="0" dirty="0">
              <a:solidFill>
                <a:schemeClr val="bg1">
                  <a:lumMod val="75000"/>
                </a:schemeClr>
              </a:solidFill>
              <a:latin typeface="微软雅黑" pitchFamily="34" charset="-122"/>
              <a:ea typeface="微软雅黑" pitchFamily="34" charset="-122"/>
              <a:cs typeface="Arial" pitchFamily="34" charset="0"/>
            </a:endParaRPr>
          </a:p>
          <a:p>
            <a:pPr algn="ctr">
              <a:lnSpc>
                <a:spcPct val="130000"/>
              </a:lnSpc>
              <a:defRPr/>
            </a:pPr>
            <a:r>
              <a:rPr lang="zh-CN" altLang="en-US" sz="1200" kern="0" dirty="0">
                <a:solidFill>
                  <a:schemeClr val="bg1">
                    <a:lumMod val="75000"/>
                  </a:schemeClr>
                </a:solidFill>
                <a:latin typeface="微软雅黑" pitchFamily="34" charset="-122"/>
                <a:ea typeface="微软雅黑" pitchFamily="34" charset="-122"/>
                <a:cs typeface="Arial" pitchFamily="34" charset="0"/>
              </a:rPr>
              <a:t>请在此处输入您的文本</a:t>
            </a:r>
            <a:endParaRPr lang="en-US" altLang="zh-CN" sz="1200" kern="0" dirty="0">
              <a:solidFill>
                <a:schemeClr val="bg1">
                  <a:lumMod val="75000"/>
                </a:schemeClr>
              </a:solidFill>
              <a:latin typeface="微软雅黑" pitchFamily="34" charset="-122"/>
              <a:ea typeface="微软雅黑" pitchFamily="34" charset="-122"/>
            </a:endParaRPr>
          </a:p>
        </p:txBody>
      </p:sp>
      <p:sp>
        <p:nvSpPr>
          <p:cNvPr id="20" name="Rectangle 36"/>
          <p:cNvSpPr/>
          <p:nvPr/>
        </p:nvSpPr>
        <p:spPr>
          <a:xfrm>
            <a:off x="4018363" y="3565247"/>
            <a:ext cx="1809501" cy="518671"/>
          </a:xfrm>
          <a:prstGeom prst="rect">
            <a:avLst/>
          </a:prstGeom>
        </p:spPr>
        <p:txBody>
          <a:bodyPr wrap="square" lIns="61345" tIns="30672" rIns="61345" bIns="30672">
            <a:spAutoFit/>
          </a:bodyPr>
          <a:lstStyle/>
          <a:p>
            <a:pPr algn="ctr">
              <a:lnSpc>
                <a:spcPct val="130000"/>
              </a:lnSpc>
              <a:defRPr/>
            </a:pPr>
            <a:r>
              <a:rPr lang="zh-CN" altLang="en-US" sz="1200" kern="0" dirty="0">
                <a:solidFill>
                  <a:schemeClr val="bg1">
                    <a:lumMod val="75000"/>
                  </a:schemeClr>
                </a:solidFill>
                <a:latin typeface="微软雅黑" pitchFamily="34" charset="-122"/>
                <a:ea typeface="微软雅黑" pitchFamily="34" charset="-122"/>
                <a:cs typeface="Arial" pitchFamily="34" charset="0"/>
              </a:rPr>
              <a:t>请在此处输入您的文本</a:t>
            </a:r>
            <a:endParaRPr lang="en-US" altLang="zh-CN" sz="1200" kern="0" dirty="0">
              <a:solidFill>
                <a:schemeClr val="bg1">
                  <a:lumMod val="75000"/>
                </a:schemeClr>
              </a:solidFill>
              <a:latin typeface="微软雅黑" pitchFamily="34" charset="-122"/>
              <a:ea typeface="微软雅黑" pitchFamily="34" charset="-122"/>
              <a:cs typeface="Arial" pitchFamily="34" charset="0"/>
            </a:endParaRPr>
          </a:p>
          <a:p>
            <a:pPr algn="ctr">
              <a:lnSpc>
                <a:spcPct val="130000"/>
              </a:lnSpc>
              <a:defRPr/>
            </a:pPr>
            <a:r>
              <a:rPr lang="zh-CN" altLang="en-US" sz="1200" kern="0" dirty="0">
                <a:solidFill>
                  <a:schemeClr val="bg1">
                    <a:lumMod val="75000"/>
                  </a:schemeClr>
                </a:solidFill>
                <a:latin typeface="微软雅黑" pitchFamily="34" charset="-122"/>
                <a:ea typeface="微软雅黑" pitchFamily="34" charset="-122"/>
                <a:cs typeface="Arial" pitchFamily="34" charset="0"/>
              </a:rPr>
              <a:t>请在此处输入您的文本</a:t>
            </a:r>
            <a:endParaRPr lang="en-US" altLang="zh-CN" sz="1200" kern="0" dirty="0">
              <a:solidFill>
                <a:schemeClr val="bg1">
                  <a:lumMod val="75000"/>
                </a:schemeClr>
              </a:solidFill>
              <a:latin typeface="微软雅黑" pitchFamily="34" charset="-122"/>
              <a:ea typeface="微软雅黑" pitchFamily="34" charset="-122"/>
            </a:endParaRPr>
          </a:p>
        </p:txBody>
      </p:sp>
      <p:sp>
        <p:nvSpPr>
          <p:cNvPr id="21" name="Rectangle 37"/>
          <p:cNvSpPr/>
          <p:nvPr/>
        </p:nvSpPr>
        <p:spPr>
          <a:xfrm>
            <a:off x="6672574" y="3555268"/>
            <a:ext cx="1809501" cy="518671"/>
          </a:xfrm>
          <a:prstGeom prst="rect">
            <a:avLst/>
          </a:prstGeom>
        </p:spPr>
        <p:txBody>
          <a:bodyPr wrap="square" lIns="61345" tIns="30672" rIns="61345" bIns="30672">
            <a:spAutoFit/>
          </a:bodyPr>
          <a:lstStyle/>
          <a:p>
            <a:pPr algn="ctr">
              <a:lnSpc>
                <a:spcPct val="130000"/>
              </a:lnSpc>
              <a:defRPr/>
            </a:pPr>
            <a:r>
              <a:rPr lang="zh-CN" altLang="en-US" sz="1200" kern="0" dirty="0">
                <a:solidFill>
                  <a:schemeClr val="bg1">
                    <a:lumMod val="75000"/>
                  </a:schemeClr>
                </a:solidFill>
                <a:latin typeface="微软雅黑" pitchFamily="34" charset="-122"/>
                <a:ea typeface="微软雅黑" pitchFamily="34" charset="-122"/>
                <a:cs typeface="Arial" pitchFamily="34" charset="0"/>
              </a:rPr>
              <a:t>请在此处输入您的文本</a:t>
            </a:r>
            <a:endParaRPr lang="en-US" altLang="zh-CN" sz="1200" kern="0" dirty="0">
              <a:solidFill>
                <a:schemeClr val="bg1">
                  <a:lumMod val="75000"/>
                </a:schemeClr>
              </a:solidFill>
              <a:latin typeface="微软雅黑" pitchFamily="34" charset="-122"/>
              <a:ea typeface="微软雅黑" pitchFamily="34" charset="-122"/>
              <a:cs typeface="Arial" pitchFamily="34" charset="0"/>
            </a:endParaRPr>
          </a:p>
          <a:p>
            <a:pPr algn="ctr">
              <a:lnSpc>
                <a:spcPct val="130000"/>
              </a:lnSpc>
              <a:defRPr/>
            </a:pPr>
            <a:r>
              <a:rPr lang="zh-CN" altLang="en-US" sz="1200" kern="0" dirty="0">
                <a:solidFill>
                  <a:schemeClr val="bg1">
                    <a:lumMod val="75000"/>
                  </a:schemeClr>
                </a:solidFill>
                <a:latin typeface="微软雅黑" pitchFamily="34" charset="-122"/>
                <a:ea typeface="微软雅黑" pitchFamily="34" charset="-122"/>
                <a:cs typeface="Arial" pitchFamily="34" charset="0"/>
              </a:rPr>
              <a:t>请在此处输入您的文本</a:t>
            </a:r>
            <a:endParaRPr lang="en-US" altLang="zh-CN" sz="1200" kern="0" dirty="0">
              <a:solidFill>
                <a:schemeClr val="bg1">
                  <a:lumMod val="75000"/>
                </a:schemeClr>
              </a:solidFill>
              <a:latin typeface="微软雅黑" pitchFamily="34" charset="-122"/>
              <a:ea typeface="微软雅黑" pitchFamily="34" charset="-122"/>
            </a:endParaRPr>
          </a:p>
        </p:txBody>
      </p:sp>
      <p:pic>
        <p:nvPicPr>
          <p:cNvPr id="42" name="图片 41"/>
          <p:cNvPicPr>
            <a:picLocks noChangeAspect="1"/>
          </p:cNvPicPr>
          <p:nvPr/>
        </p:nvPicPr>
        <p:blipFill rotWithShape="1">
          <a:blip r:embed="rId6" cstate="print">
            <a:extLst>
              <a:ext uri="{28A0092B-C50C-407E-A947-70E740481C1C}">
                <a14:useLocalDpi xmlns:a14="http://schemas.microsoft.com/office/drawing/2010/main" xmlns="" val="0"/>
              </a:ext>
            </a:extLst>
          </a:blip>
          <a:srcRect t="17963" b="7222"/>
          <a:stretch/>
        </p:blipFill>
        <p:spPr>
          <a:xfrm>
            <a:off x="4716016" y="1560333"/>
            <a:ext cx="2564898" cy="1494980"/>
          </a:xfrm>
          <a:prstGeom prst="rect">
            <a:avLst/>
          </a:prstGeom>
        </p:spPr>
      </p:pic>
      <p:pic>
        <p:nvPicPr>
          <p:cNvPr id="46" name="图片 45"/>
          <p:cNvPicPr>
            <a:picLocks noChangeAspect="1"/>
          </p:cNvPicPr>
          <p:nvPr/>
        </p:nvPicPr>
        <p:blipFill rotWithShape="1">
          <a:blip r:embed="rId7" cstate="print">
            <a:extLst>
              <a:ext uri="{28A0092B-C50C-407E-A947-70E740481C1C}">
                <a14:useLocalDpi xmlns:a14="http://schemas.microsoft.com/office/drawing/2010/main" xmlns="" val="0"/>
              </a:ext>
            </a:extLst>
          </a:blip>
          <a:srcRect l="11224" r="6914" b="6560"/>
          <a:stretch/>
        </p:blipFill>
        <p:spPr>
          <a:xfrm>
            <a:off x="827584" y="1588615"/>
            <a:ext cx="2564898" cy="1494980"/>
          </a:xfrm>
          <a:prstGeom prst="rect">
            <a:avLst/>
          </a:prstGeom>
        </p:spPr>
      </p:pic>
      <p:grpSp>
        <p:nvGrpSpPr>
          <p:cNvPr id="2" name="组合 1"/>
          <p:cNvGrpSpPr/>
          <p:nvPr/>
        </p:nvGrpSpPr>
        <p:grpSpPr>
          <a:xfrm>
            <a:off x="0" y="206450"/>
            <a:ext cx="2267744" cy="503347"/>
            <a:chOff x="0" y="206450"/>
            <a:chExt cx="2267744" cy="503347"/>
          </a:xfrm>
        </p:grpSpPr>
        <p:grpSp>
          <p:nvGrpSpPr>
            <p:cNvPr id="30" name="组合 3"/>
            <p:cNvGrpSpPr>
              <a:grpSpLocks/>
            </p:cNvGrpSpPr>
            <p:nvPr/>
          </p:nvGrpSpPr>
          <p:grpSpPr bwMode="auto">
            <a:xfrm>
              <a:off x="0" y="267494"/>
              <a:ext cx="480245" cy="350864"/>
              <a:chOff x="0" y="0"/>
              <a:chExt cx="480244" cy="564356"/>
            </a:xfrm>
            <a:solidFill>
              <a:schemeClr val="bg1">
                <a:lumMod val="65000"/>
              </a:schemeClr>
            </a:solidFill>
          </p:grpSpPr>
          <p:sp>
            <p:nvSpPr>
              <p:cNvPr id="31"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32"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35"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a:solidFill>
                    <a:schemeClr val="bg1">
                      <a:lumMod val="50000"/>
                    </a:schemeClr>
                  </a:solidFill>
                  <a:latin typeface="微软雅黑" pitchFamily="34" charset="-122"/>
                  <a:ea typeface="微软雅黑" pitchFamily="34" charset="-122"/>
                  <a:sym typeface="Arial" pitchFamily="34" charset="0"/>
                </a:rPr>
                <a:t>点击此处增加标题</a:t>
              </a:r>
            </a:p>
          </p:txBody>
        </p:sp>
        <p:sp>
          <p:nvSpPr>
            <p:cNvPr id="36"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spTree>
    <p:extLst>
      <p:ext uri="{BB962C8B-B14F-4D97-AF65-F5344CB8AC3E}">
        <p14:creationId xmlns:p14="http://schemas.microsoft.com/office/powerpoint/2010/main" xmlns="" val="4111695838"/>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500"/>
                            </p:stCondLst>
                            <p:childTnLst>
                              <p:par>
                                <p:cTn id="9" presetID="14" presetClass="entr" presetSubtype="1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par>
                          <p:cTn id="15" fill="hold">
                            <p:stCondLst>
                              <p:cond delay="2000"/>
                            </p:stCondLst>
                            <p:childTnLst>
                              <p:par>
                                <p:cTn id="16" presetID="14" presetClass="entr" presetSubtype="10"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randombar(horizontal)">
                                      <p:cBhvr>
                                        <p:cTn id="18" dur="500"/>
                                        <p:tgtEl>
                                          <p:spTgt spid="42"/>
                                        </p:tgtEl>
                                      </p:cBhvr>
                                    </p:animEffect>
                                  </p:childTnLst>
                                </p:cTn>
                              </p:par>
                            </p:childTnLst>
                          </p:cTn>
                        </p:par>
                        <p:par>
                          <p:cTn id="19" fill="hold">
                            <p:stCondLst>
                              <p:cond delay="2500"/>
                            </p:stCondLst>
                            <p:childTnLst>
                              <p:par>
                                <p:cTn id="20" presetID="14" presetClass="entr" presetSubtype="1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par>
                          <p:cTn id="26" fill="hold">
                            <p:stCondLst>
                              <p:cond delay="3000"/>
                            </p:stCondLst>
                            <p:childTnLst>
                              <p:par>
                                <p:cTn id="27" presetID="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0-#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childTnLst>
                                </p:cTn>
                              </p:par>
                            </p:childTnLst>
                          </p:cTn>
                        </p:par>
                        <p:par>
                          <p:cTn id="48" fill="hold">
                            <p:stCondLst>
                              <p:cond delay="4000"/>
                            </p:stCondLst>
                            <p:childTnLst>
                              <p:par>
                                <p:cTn id="49" presetID="14" presetClass="entr" presetSubtype="1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randombar(horizontal)">
                                      <p:cBhvr>
                                        <p:cTn id="51" dur="500"/>
                                        <p:tgtEl>
                                          <p:spTgt spid="19"/>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randombar(horizontal)">
                                      <p:cBhvr>
                                        <p:cTn id="54" dur="500"/>
                                        <p:tgtEl>
                                          <p:spTgt spid="20"/>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randombar(horizontal)">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p:bldP spid="9" grpId="0" animBg="1"/>
      <p:bldP spid="19"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06"/>
          <p:cNvSpPr>
            <a:spLocks noChangeArrowheads="1"/>
          </p:cNvSpPr>
          <p:nvPr/>
        </p:nvSpPr>
        <p:spPr bwMode="auto">
          <a:xfrm>
            <a:off x="2764482" y="3223617"/>
            <a:ext cx="1314450" cy="155575"/>
          </a:xfrm>
          <a:custGeom>
            <a:avLst/>
            <a:gdLst>
              <a:gd name="T0" fmla="*/ 1272721 w 441"/>
              <a:gd name="T1" fmla="*/ 41886 h 52"/>
              <a:gd name="T2" fmla="*/ 1230993 w 441"/>
              <a:gd name="T3" fmla="*/ 0 h 52"/>
              <a:gd name="T4" fmla="*/ 1230993 w 441"/>
              <a:gd name="T5" fmla="*/ 35902 h 52"/>
              <a:gd name="T6" fmla="*/ 0 w 441"/>
              <a:gd name="T7" fmla="*/ 35902 h 52"/>
              <a:gd name="T8" fmla="*/ 0 w 441"/>
              <a:gd name="T9" fmla="*/ 119673 h 52"/>
              <a:gd name="T10" fmla="*/ 1230993 w 441"/>
              <a:gd name="T11" fmla="*/ 119673 h 52"/>
              <a:gd name="T12" fmla="*/ 1230993 w 441"/>
              <a:gd name="T13" fmla="*/ 155575 h 52"/>
              <a:gd name="T14" fmla="*/ 1272721 w 441"/>
              <a:gd name="T15" fmla="*/ 119673 h 52"/>
              <a:gd name="T16" fmla="*/ 1314450 w 441"/>
              <a:gd name="T17" fmla="*/ 77788 h 52"/>
              <a:gd name="T18" fmla="*/ 1272721 w 441"/>
              <a:gd name="T19" fmla="*/ 41886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1"/>
              <a:gd name="T31" fmla="*/ 0 h 52"/>
              <a:gd name="T32" fmla="*/ 441 w 441"/>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1" h="52">
                <a:moveTo>
                  <a:pt x="427" y="14"/>
                </a:moveTo>
                <a:lnTo>
                  <a:pt x="413" y="0"/>
                </a:lnTo>
                <a:lnTo>
                  <a:pt x="413" y="12"/>
                </a:lnTo>
                <a:lnTo>
                  <a:pt x="0" y="12"/>
                </a:lnTo>
                <a:lnTo>
                  <a:pt x="0" y="40"/>
                </a:lnTo>
                <a:lnTo>
                  <a:pt x="413" y="40"/>
                </a:lnTo>
                <a:lnTo>
                  <a:pt x="413" y="52"/>
                </a:lnTo>
                <a:lnTo>
                  <a:pt x="427" y="40"/>
                </a:lnTo>
                <a:lnTo>
                  <a:pt x="441" y="26"/>
                </a:lnTo>
                <a:lnTo>
                  <a:pt x="427" y="14"/>
                </a:lnTo>
                <a:close/>
              </a:path>
            </a:pathLst>
          </a:custGeom>
          <a:solidFill>
            <a:srgbClr val="008487"/>
          </a:solidFill>
          <a:ln>
            <a:noFill/>
          </a:ln>
        </p:spPr>
        <p:txBody>
          <a:bodyPr/>
          <a:lstStyle/>
          <a:p>
            <a:endParaRPr lang="zh-CN" altLang="en-US"/>
          </a:p>
        </p:txBody>
      </p:sp>
      <p:sp>
        <p:nvSpPr>
          <p:cNvPr id="6" name="Freeform 307"/>
          <p:cNvSpPr>
            <a:spLocks noChangeArrowheads="1"/>
          </p:cNvSpPr>
          <p:nvPr/>
        </p:nvSpPr>
        <p:spPr bwMode="auto">
          <a:xfrm>
            <a:off x="2750194" y="3688755"/>
            <a:ext cx="1317625" cy="155575"/>
          </a:xfrm>
          <a:custGeom>
            <a:avLst/>
            <a:gdLst>
              <a:gd name="T0" fmla="*/ 1317625 w 442"/>
              <a:gd name="T1" fmla="*/ 35902 h 52"/>
              <a:gd name="T2" fmla="*/ 83469 w 442"/>
              <a:gd name="T3" fmla="*/ 35902 h 52"/>
              <a:gd name="T4" fmla="*/ 83469 w 442"/>
              <a:gd name="T5" fmla="*/ 0 h 52"/>
              <a:gd name="T6" fmla="*/ 41735 w 442"/>
              <a:gd name="T7" fmla="*/ 35902 h 52"/>
              <a:gd name="T8" fmla="*/ 0 w 442"/>
              <a:gd name="T9" fmla="*/ 77788 h 52"/>
              <a:gd name="T10" fmla="*/ 41735 w 442"/>
              <a:gd name="T11" fmla="*/ 113689 h 52"/>
              <a:gd name="T12" fmla="*/ 83469 w 442"/>
              <a:gd name="T13" fmla="*/ 155575 h 52"/>
              <a:gd name="T14" fmla="*/ 83469 w 442"/>
              <a:gd name="T15" fmla="*/ 113689 h 52"/>
              <a:gd name="T16" fmla="*/ 1317625 w 442"/>
              <a:gd name="T17" fmla="*/ 113689 h 52"/>
              <a:gd name="T18" fmla="*/ 1317625 w 442"/>
              <a:gd name="T19" fmla="*/ 35902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2"/>
              <a:gd name="T31" fmla="*/ 0 h 52"/>
              <a:gd name="T32" fmla="*/ 442 w 442"/>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2" h="52">
                <a:moveTo>
                  <a:pt x="442" y="12"/>
                </a:moveTo>
                <a:lnTo>
                  <a:pt x="28" y="12"/>
                </a:lnTo>
                <a:lnTo>
                  <a:pt x="28" y="0"/>
                </a:lnTo>
                <a:lnTo>
                  <a:pt x="14" y="12"/>
                </a:lnTo>
                <a:lnTo>
                  <a:pt x="0" y="26"/>
                </a:lnTo>
                <a:lnTo>
                  <a:pt x="14" y="38"/>
                </a:lnTo>
                <a:lnTo>
                  <a:pt x="28" y="52"/>
                </a:lnTo>
                <a:lnTo>
                  <a:pt x="28" y="38"/>
                </a:lnTo>
                <a:lnTo>
                  <a:pt x="442" y="38"/>
                </a:lnTo>
                <a:lnTo>
                  <a:pt x="442" y="12"/>
                </a:lnTo>
                <a:close/>
              </a:path>
            </a:pathLst>
          </a:custGeom>
          <a:solidFill>
            <a:srgbClr val="0070C0"/>
          </a:solidFill>
          <a:ln>
            <a:noFill/>
          </a:ln>
        </p:spPr>
        <p:txBody>
          <a:bodyPr/>
          <a:lstStyle/>
          <a:p>
            <a:endParaRPr lang="zh-CN" altLang="en-US"/>
          </a:p>
        </p:txBody>
      </p:sp>
      <p:sp>
        <p:nvSpPr>
          <p:cNvPr id="56" name="矩形 1"/>
          <p:cNvSpPr>
            <a:spLocks noChangeArrowheads="1"/>
          </p:cNvSpPr>
          <p:nvPr/>
        </p:nvSpPr>
        <p:spPr bwMode="auto">
          <a:xfrm>
            <a:off x="1223019" y="1256854"/>
            <a:ext cx="3090863" cy="1304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just">
              <a:lnSpc>
                <a:spcPct val="150000"/>
              </a:lnSpc>
            </a:pPr>
            <a:r>
              <a:rPr lang="en-US" altLang="zh-CN" sz="1050" dirty="0" smtClean="0">
                <a:solidFill>
                  <a:schemeClr val="bg1">
                    <a:lumMod val="65000"/>
                  </a:schemeClr>
                </a:solidFill>
                <a:latin typeface="微软雅黑" pitchFamily="34" charset="-122"/>
                <a:ea typeface="微软雅黑" pitchFamily="34" charset="-122"/>
                <a:sym typeface="微软雅黑" pitchFamily="34" charset="-122"/>
              </a:rPr>
              <a:t>AIPPT</a:t>
            </a:r>
            <a:r>
              <a:rPr lang="zh-CN" altLang="en-US" sz="1050" dirty="0" smtClean="0">
                <a:solidFill>
                  <a:schemeClr val="bg1">
                    <a:lumMod val="65000"/>
                  </a:schemeClr>
                </a:solidFill>
                <a:latin typeface="微软雅黑" pitchFamily="34" charset="-122"/>
                <a:ea typeface="微软雅黑" pitchFamily="34" charset="-122"/>
                <a:sym typeface="微软雅黑" pitchFamily="34" charset="-122"/>
              </a:rPr>
              <a:t>有限公司</a:t>
            </a:r>
            <a:r>
              <a:rPr lang="zh-CN" altLang="en-US" sz="1050" dirty="0">
                <a:solidFill>
                  <a:schemeClr val="bg1">
                    <a:lumMod val="65000"/>
                  </a:schemeClr>
                </a:solidFill>
                <a:latin typeface="微软雅黑" pitchFamily="34" charset="-122"/>
                <a:ea typeface="微软雅黑" pitchFamily="34" charset="-122"/>
                <a:sym typeface="微软雅黑" pitchFamily="34" charset="-122"/>
              </a:rPr>
              <a:t>是中国第一家精品</a:t>
            </a:r>
            <a:r>
              <a:rPr lang="en-US" altLang="zh-CN" sz="1050" dirty="0">
                <a:solidFill>
                  <a:schemeClr val="bg1">
                    <a:lumMod val="65000"/>
                  </a:schemeClr>
                </a:solidFill>
                <a:latin typeface="微软雅黑" pitchFamily="34" charset="-122"/>
                <a:ea typeface="微软雅黑" pitchFamily="34" charset="-122"/>
                <a:sym typeface="微软雅黑" pitchFamily="34" charset="-122"/>
              </a:rPr>
              <a:t>PPT</a:t>
            </a:r>
            <a:r>
              <a:rPr lang="zh-CN" altLang="en-US" sz="1050" dirty="0">
                <a:solidFill>
                  <a:schemeClr val="bg1">
                    <a:lumMod val="65000"/>
                  </a:schemeClr>
                </a:solidFill>
                <a:latin typeface="微软雅黑" pitchFamily="34" charset="-122"/>
                <a:ea typeface="微软雅黑" pitchFamily="34" charset="-122"/>
                <a:sym typeface="微软雅黑" pitchFamily="34" charset="-122"/>
              </a:rPr>
              <a:t>设计机构</a:t>
            </a:r>
            <a:r>
              <a:rPr lang="zh-CN" altLang="en-US" sz="1050" dirty="0" smtClean="0">
                <a:solidFill>
                  <a:schemeClr val="bg1">
                    <a:lumMod val="65000"/>
                  </a:schemeClr>
                </a:solidFill>
                <a:latin typeface="微软雅黑" pitchFamily="34" charset="-122"/>
                <a:ea typeface="微软雅黑" pitchFamily="34" charset="-122"/>
                <a:sym typeface="微软雅黑" pitchFamily="34" charset="-122"/>
              </a:rPr>
              <a:t>。</a:t>
            </a:r>
            <a:endParaRPr lang="en-US" altLang="zh-CN" sz="1050" dirty="0" smtClean="0">
              <a:solidFill>
                <a:schemeClr val="bg1">
                  <a:lumMod val="65000"/>
                </a:schemeClr>
              </a:solidFill>
              <a:latin typeface="微软雅黑" pitchFamily="34" charset="-122"/>
              <a:ea typeface="微软雅黑" pitchFamily="34" charset="-122"/>
              <a:sym typeface="微软雅黑" pitchFamily="34" charset="-122"/>
            </a:endParaRPr>
          </a:p>
          <a:p>
            <a:pPr algn="just">
              <a:lnSpc>
                <a:spcPct val="150000"/>
              </a:lnSpc>
            </a:pPr>
            <a:r>
              <a:rPr lang="zh-CN" altLang="en-US" sz="1050" dirty="0" smtClean="0">
                <a:solidFill>
                  <a:schemeClr val="bg1">
                    <a:lumMod val="65000"/>
                  </a:schemeClr>
                </a:solidFill>
                <a:latin typeface="微软雅黑" pitchFamily="34" charset="-122"/>
                <a:ea typeface="微软雅黑" pitchFamily="34" charset="-122"/>
                <a:sym typeface="微软雅黑" pitchFamily="34" charset="-122"/>
              </a:rPr>
              <a:t>拥有</a:t>
            </a:r>
            <a:r>
              <a:rPr lang="zh-CN" altLang="en-US" sz="1050" dirty="0">
                <a:solidFill>
                  <a:schemeClr val="bg1">
                    <a:lumMod val="65000"/>
                  </a:schemeClr>
                </a:solidFill>
                <a:latin typeface="微软雅黑" pitchFamily="34" charset="-122"/>
                <a:ea typeface="微软雅黑" pitchFamily="34" charset="-122"/>
                <a:sym typeface="微软雅黑" pitchFamily="34" charset="-122"/>
              </a:rPr>
              <a:t>国内顶尖的</a:t>
            </a:r>
            <a:r>
              <a:rPr lang="en-US" altLang="zh-CN" sz="1050" dirty="0">
                <a:solidFill>
                  <a:schemeClr val="bg1">
                    <a:lumMod val="65000"/>
                  </a:schemeClr>
                </a:solidFill>
                <a:latin typeface="微软雅黑" pitchFamily="34" charset="-122"/>
                <a:ea typeface="微软雅黑" pitchFamily="34" charset="-122"/>
                <a:sym typeface="微软雅黑" pitchFamily="34" charset="-122"/>
              </a:rPr>
              <a:t>PPT</a:t>
            </a:r>
            <a:r>
              <a:rPr lang="zh-CN" altLang="en-US" sz="1050" dirty="0">
                <a:solidFill>
                  <a:schemeClr val="bg1">
                    <a:lumMod val="65000"/>
                  </a:schemeClr>
                </a:solidFill>
                <a:latin typeface="微软雅黑" pitchFamily="34" charset="-122"/>
                <a:ea typeface="微软雅黑" pitchFamily="34" charset="-122"/>
                <a:sym typeface="微软雅黑" pitchFamily="34" charset="-122"/>
              </a:rPr>
              <a:t>制作技术、顶级的</a:t>
            </a:r>
            <a:r>
              <a:rPr lang="en-US" altLang="zh-CN" sz="1050" dirty="0">
                <a:solidFill>
                  <a:schemeClr val="bg1">
                    <a:lumMod val="65000"/>
                  </a:schemeClr>
                </a:solidFill>
                <a:latin typeface="微软雅黑" pitchFamily="34" charset="-122"/>
                <a:ea typeface="微软雅黑" pitchFamily="34" charset="-122"/>
                <a:sym typeface="微软雅黑" pitchFamily="34" charset="-122"/>
              </a:rPr>
              <a:t>PPT</a:t>
            </a:r>
            <a:r>
              <a:rPr lang="zh-CN" altLang="en-US" sz="1050" dirty="0">
                <a:solidFill>
                  <a:schemeClr val="bg1">
                    <a:lumMod val="65000"/>
                  </a:schemeClr>
                </a:solidFill>
                <a:latin typeface="微软雅黑" pitchFamily="34" charset="-122"/>
                <a:ea typeface="微软雅黑" pitchFamily="34" charset="-122"/>
                <a:sym typeface="微软雅黑" pitchFamily="34" charset="-122"/>
              </a:rPr>
              <a:t>设计</a:t>
            </a:r>
            <a:r>
              <a:rPr lang="zh-CN" altLang="en-US" sz="1050" dirty="0" smtClean="0">
                <a:solidFill>
                  <a:schemeClr val="bg1">
                    <a:lumMod val="65000"/>
                  </a:schemeClr>
                </a:solidFill>
                <a:latin typeface="微软雅黑" pitchFamily="34" charset="-122"/>
                <a:ea typeface="微软雅黑" pitchFamily="34" charset="-122"/>
                <a:sym typeface="微软雅黑" pitchFamily="34" charset="-122"/>
              </a:rPr>
              <a:t>团</a:t>
            </a:r>
            <a:endParaRPr lang="en-US" altLang="zh-CN" sz="1050" dirty="0" smtClean="0">
              <a:solidFill>
                <a:schemeClr val="bg1">
                  <a:lumMod val="65000"/>
                </a:schemeClr>
              </a:solidFill>
              <a:latin typeface="微软雅黑" pitchFamily="34" charset="-122"/>
              <a:ea typeface="微软雅黑" pitchFamily="34" charset="-122"/>
              <a:sym typeface="微软雅黑" pitchFamily="34" charset="-122"/>
            </a:endParaRPr>
          </a:p>
          <a:p>
            <a:pPr algn="just">
              <a:lnSpc>
                <a:spcPct val="150000"/>
              </a:lnSpc>
            </a:pPr>
            <a:r>
              <a:rPr lang="zh-CN" altLang="en-US" sz="1050" dirty="0" smtClean="0">
                <a:solidFill>
                  <a:schemeClr val="bg1">
                    <a:lumMod val="65000"/>
                  </a:schemeClr>
                </a:solidFill>
                <a:latin typeface="微软雅黑" pitchFamily="34" charset="-122"/>
                <a:ea typeface="微软雅黑" pitchFamily="34" charset="-122"/>
                <a:sym typeface="微软雅黑" pitchFamily="34" charset="-122"/>
              </a:rPr>
              <a:t>队</a:t>
            </a:r>
            <a:r>
              <a:rPr lang="zh-CN" altLang="en-US" sz="1050" dirty="0">
                <a:solidFill>
                  <a:schemeClr val="bg1">
                    <a:lumMod val="65000"/>
                  </a:schemeClr>
                </a:solidFill>
                <a:latin typeface="微软雅黑" pitchFamily="34" charset="-122"/>
                <a:ea typeface="微软雅黑" pitchFamily="34" charset="-122"/>
                <a:sym typeface="微软雅黑" pitchFamily="34" charset="-122"/>
              </a:rPr>
              <a:t>， 坚持精益求精</a:t>
            </a:r>
            <a:r>
              <a:rPr lang="en-US" altLang="zh-CN" sz="1050" dirty="0">
                <a:solidFill>
                  <a:schemeClr val="bg1">
                    <a:lumMod val="65000"/>
                  </a:schemeClr>
                </a:solidFill>
                <a:latin typeface="微软雅黑" pitchFamily="34" charset="-122"/>
                <a:ea typeface="微软雅黑" pitchFamily="34" charset="-122"/>
                <a:sym typeface="微软雅黑" pitchFamily="34" charset="-122"/>
              </a:rPr>
              <a:t> </a:t>
            </a:r>
            <a:r>
              <a:rPr lang="zh-CN" altLang="en-US" sz="1050" dirty="0">
                <a:solidFill>
                  <a:schemeClr val="bg1">
                    <a:lumMod val="65000"/>
                  </a:schemeClr>
                </a:solidFill>
                <a:latin typeface="微软雅黑" pitchFamily="34" charset="-122"/>
                <a:ea typeface="微软雅黑" pitchFamily="34" charset="-122"/>
                <a:sym typeface="微软雅黑" pitchFamily="34" charset="-122"/>
              </a:rPr>
              <a:t>、拒绝平庸的做事精神，</a:t>
            </a:r>
            <a:r>
              <a:rPr lang="zh-CN" altLang="en-US" sz="1050" dirty="0" smtClean="0">
                <a:solidFill>
                  <a:schemeClr val="bg1">
                    <a:lumMod val="65000"/>
                  </a:schemeClr>
                </a:solidFill>
                <a:latin typeface="微软雅黑" pitchFamily="34" charset="-122"/>
                <a:ea typeface="微软雅黑" pitchFamily="34" charset="-122"/>
                <a:sym typeface="微软雅黑" pitchFamily="34" charset="-122"/>
              </a:rPr>
              <a:t>帮助</a:t>
            </a:r>
            <a:endParaRPr lang="en-US" altLang="zh-CN" sz="1050" dirty="0" smtClean="0">
              <a:solidFill>
                <a:schemeClr val="bg1">
                  <a:lumMod val="65000"/>
                </a:schemeClr>
              </a:solidFill>
              <a:latin typeface="微软雅黑" pitchFamily="34" charset="-122"/>
              <a:ea typeface="微软雅黑" pitchFamily="34" charset="-122"/>
              <a:sym typeface="微软雅黑" pitchFamily="34" charset="-122"/>
            </a:endParaRPr>
          </a:p>
          <a:p>
            <a:pPr algn="just">
              <a:lnSpc>
                <a:spcPct val="150000"/>
              </a:lnSpc>
            </a:pPr>
            <a:r>
              <a:rPr lang="zh-CN" altLang="en-US" sz="1050" dirty="0" smtClean="0">
                <a:solidFill>
                  <a:schemeClr val="bg1">
                    <a:lumMod val="65000"/>
                  </a:schemeClr>
                </a:solidFill>
                <a:latin typeface="微软雅黑" pitchFamily="34" charset="-122"/>
                <a:ea typeface="微软雅黑" pitchFamily="34" charset="-122"/>
                <a:sym typeface="微软雅黑" pitchFamily="34" charset="-122"/>
              </a:rPr>
              <a:t>您</a:t>
            </a:r>
            <a:r>
              <a:rPr lang="zh-CN" altLang="en-US" sz="1050" dirty="0">
                <a:solidFill>
                  <a:schemeClr val="bg1">
                    <a:lumMod val="65000"/>
                  </a:schemeClr>
                </a:solidFill>
                <a:latin typeface="微软雅黑" pitchFamily="34" charset="-122"/>
                <a:ea typeface="微软雅黑" pitchFamily="34" charset="-122"/>
                <a:sym typeface="微软雅黑" pitchFamily="34" charset="-122"/>
              </a:rPr>
              <a:t>实现美观、精致、严谨、动感的</a:t>
            </a:r>
            <a:r>
              <a:rPr lang="en-US" altLang="zh-CN" sz="1050" dirty="0">
                <a:solidFill>
                  <a:schemeClr val="bg1">
                    <a:lumMod val="65000"/>
                  </a:schemeClr>
                </a:solidFill>
                <a:latin typeface="微软雅黑" pitchFamily="34" charset="-122"/>
                <a:ea typeface="微软雅黑" pitchFamily="34" charset="-122"/>
                <a:sym typeface="微软雅黑" pitchFamily="34" charset="-122"/>
              </a:rPr>
              <a:t>PPT</a:t>
            </a:r>
            <a:r>
              <a:rPr lang="zh-CN" altLang="en-US" sz="1050" dirty="0">
                <a:solidFill>
                  <a:schemeClr val="bg1">
                    <a:lumMod val="65000"/>
                  </a:schemeClr>
                </a:solidFill>
                <a:latin typeface="微软雅黑" pitchFamily="34" charset="-122"/>
                <a:ea typeface="微软雅黑" pitchFamily="34" charset="-122"/>
                <a:sym typeface="微软雅黑" pitchFamily="34" charset="-122"/>
              </a:rPr>
              <a:t>展示效果</a:t>
            </a:r>
            <a:r>
              <a:rPr lang="zh-CN" altLang="en-US" sz="1050" dirty="0" smtClean="0">
                <a:solidFill>
                  <a:schemeClr val="bg1">
                    <a:lumMod val="65000"/>
                  </a:schemeClr>
                </a:solidFill>
                <a:latin typeface="微软雅黑" pitchFamily="34" charset="-122"/>
                <a:ea typeface="微软雅黑" pitchFamily="34" charset="-122"/>
                <a:sym typeface="微软雅黑" pitchFamily="34" charset="-122"/>
              </a:rPr>
              <a:t>，</a:t>
            </a:r>
            <a:endParaRPr lang="en-US" altLang="zh-CN" sz="1050" dirty="0" smtClean="0">
              <a:solidFill>
                <a:schemeClr val="bg1">
                  <a:lumMod val="65000"/>
                </a:schemeClr>
              </a:solidFill>
              <a:latin typeface="微软雅黑" pitchFamily="34" charset="-122"/>
              <a:ea typeface="微软雅黑" pitchFamily="34" charset="-122"/>
              <a:sym typeface="微软雅黑" pitchFamily="34" charset="-122"/>
            </a:endParaRPr>
          </a:p>
          <a:p>
            <a:pPr algn="just">
              <a:lnSpc>
                <a:spcPct val="150000"/>
              </a:lnSpc>
            </a:pPr>
            <a:r>
              <a:rPr lang="zh-CN" altLang="en-US" sz="1050" dirty="0" smtClean="0">
                <a:solidFill>
                  <a:schemeClr val="bg1">
                    <a:lumMod val="65000"/>
                  </a:schemeClr>
                </a:solidFill>
                <a:latin typeface="微软雅黑" pitchFamily="34" charset="-122"/>
                <a:ea typeface="微软雅黑" pitchFamily="34" charset="-122"/>
                <a:sym typeface="微软雅黑" pitchFamily="34" charset="-122"/>
              </a:rPr>
              <a:t>让</a:t>
            </a:r>
            <a:r>
              <a:rPr lang="zh-CN" altLang="en-US" sz="1050" dirty="0">
                <a:solidFill>
                  <a:schemeClr val="bg1">
                    <a:lumMod val="65000"/>
                  </a:schemeClr>
                </a:solidFill>
                <a:latin typeface="微软雅黑" pitchFamily="34" charset="-122"/>
                <a:ea typeface="微软雅黑" pitchFamily="34" charset="-122"/>
                <a:sym typeface="微软雅黑" pitchFamily="34" charset="-122"/>
              </a:rPr>
              <a:t>您的</a:t>
            </a:r>
            <a:r>
              <a:rPr lang="en-US" altLang="zh-CN" sz="1050" dirty="0">
                <a:solidFill>
                  <a:schemeClr val="bg1">
                    <a:lumMod val="65000"/>
                  </a:schemeClr>
                </a:solidFill>
                <a:latin typeface="微软雅黑" pitchFamily="34" charset="-122"/>
                <a:ea typeface="微软雅黑" pitchFamily="34" charset="-122"/>
                <a:sym typeface="微软雅黑" pitchFamily="34" charset="-122"/>
              </a:rPr>
              <a:t>PPT</a:t>
            </a:r>
            <a:r>
              <a:rPr lang="zh-CN" altLang="en-US" sz="1050" dirty="0">
                <a:solidFill>
                  <a:schemeClr val="bg1">
                    <a:lumMod val="65000"/>
                  </a:schemeClr>
                </a:solidFill>
                <a:latin typeface="微软雅黑" pitchFamily="34" charset="-122"/>
                <a:ea typeface="微软雅黑" pitchFamily="34" charset="-122"/>
                <a:sym typeface="微软雅黑" pitchFamily="34" charset="-122"/>
              </a:rPr>
              <a:t>创造卓越价值。</a:t>
            </a:r>
            <a:endParaRPr lang="zh-CN" altLang="en-US" sz="2000" dirty="0">
              <a:solidFill>
                <a:schemeClr val="bg1">
                  <a:lumMod val="65000"/>
                </a:schemeClr>
              </a:solidFill>
            </a:endParaRPr>
          </a:p>
        </p:txBody>
      </p:sp>
      <p:grpSp>
        <p:nvGrpSpPr>
          <p:cNvPr id="106" name="组合 105"/>
          <p:cNvGrpSpPr/>
          <p:nvPr/>
        </p:nvGrpSpPr>
        <p:grpSpPr>
          <a:xfrm>
            <a:off x="4512319" y="1315591"/>
            <a:ext cx="3948113" cy="2779713"/>
            <a:chOff x="4512319" y="1171575"/>
            <a:chExt cx="3948113" cy="2779713"/>
          </a:xfrm>
        </p:grpSpPr>
        <p:sp>
          <p:nvSpPr>
            <p:cNvPr id="48" name="Freeform 508"/>
            <p:cNvSpPr>
              <a:spLocks noChangeArrowheads="1"/>
            </p:cNvSpPr>
            <p:nvPr/>
          </p:nvSpPr>
          <p:spPr bwMode="auto">
            <a:xfrm>
              <a:off x="5596582" y="2446338"/>
              <a:ext cx="625475" cy="342900"/>
            </a:xfrm>
            <a:custGeom>
              <a:avLst/>
              <a:gdLst>
                <a:gd name="T0" fmla="*/ 0 w 210"/>
                <a:gd name="T1" fmla="*/ 342900 h 115"/>
                <a:gd name="T2" fmla="*/ 0 w 210"/>
                <a:gd name="T3" fmla="*/ 336937 h 115"/>
                <a:gd name="T4" fmla="*/ 625475 w 210"/>
                <a:gd name="T5" fmla="*/ 0 h 115"/>
                <a:gd name="T6" fmla="*/ 625475 w 210"/>
                <a:gd name="T7" fmla="*/ 5963 h 115"/>
                <a:gd name="T8" fmla="*/ 0 w 210"/>
                <a:gd name="T9" fmla="*/ 342900 h 115"/>
                <a:gd name="T10" fmla="*/ 0 60000 65536"/>
                <a:gd name="T11" fmla="*/ 0 60000 65536"/>
                <a:gd name="T12" fmla="*/ 0 60000 65536"/>
                <a:gd name="T13" fmla="*/ 0 60000 65536"/>
                <a:gd name="T14" fmla="*/ 0 60000 65536"/>
                <a:gd name="T15" fmla="*/ 0 w 210"/>
                <a:gd name="T16" fmla="*/ 0 h 115"/>
                <a:gd name="T17" fmla="*/ 210 w 210"/>
                <a:gd name="T18" fmla="*/ 115 h 115"/>
              </a:gdLst>
              <a:ahLst/>
              <a:cxnLst>
                <a:cxn ang="T10">
                  <a:pos x="T0" y="T1"/>
                </a:cxn>
                <a:cxn ang="T11">
                  <a:pos x="T2" y="T3"/>
                </a:cxn>
                <a:cxn ang="T12">
                  <a:pos x="T4" y="T5"/>
                </a:cxn>
                <a:cxn ang="T13">
                  <a:pos x="T6" y="T7"/>
                </a:cxn>
                <a:cxn ang="T14">
                  <a:pos x="T8" y="T9"/>
                </a:cxn>
              </a:cxnLst>
              <a:rect l="T15" t="T16" r="T17" b="T18"/>
              <a:pathLst>
                <a:path w="210" h="115">
                  <a:moveTo>
                    <a:pt x="0" y="115"/>
                  </a:moveTo>
                  <a:lnTo>
                    <a:pt x="0" y="113"/>
                  </a:lnTo>
                  <a:lnTo>
                    <a:pt x="210" y="0"/>
                  </a:lnTo>
                  <a:lnTo>
                    <a:pt x="210" y="2"/>
                  </a:lnTo>
                  <a:lnTo>
                    <a:pt x="0" y="115"/>
                  </a:lnTo>
                  <a:close/>
                </a:path>
              </a:pathLst>
            </a:custGeom>
            <a:solidFill>
              <a:srgbClr val="EBAC07"/>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50" name="Freeform 510"/>
            <p:cNvSpPr>
              <a:spLocks noChangeArrowheads="1"/>
            </p:cNvSpPr>
            <p:nvPr/>
          </p:nvSpPr>
          <p:spPr bwMode="auto">
            <a:xfrm>
              <a:off x="6398269" y="2368550"/>
              <a:ext cx="211138" cy="793750"/>
            </a:xfrm>
            <a:custGeom>
              <a:avLst/>
              <a:gdLst>
                <a:gd name="T0" fmla="*/ 205190 w 71"/>
                <a:gd name="T1" fmla="*/ 793750 h 266"/>
                <a:gd name="T2" fmla="*/ 0 w 71"/>
                <a:gd name="T3" fmla="*/ 0 h 266"/>
                <a:gd name="T4" fmla="*/ 8921 w 71"/>
                <a:gd name="T5" fmla="*/ 0 h 266"/>
                <a:gd name="T6" fmla="*/ 211138 w 71"/>
                <a:gd name="T7" fmla="*/ 793750 h 266"/>
                <a:gd name="T8" fmla="*/ 205190 w 71"/>
                <a:gd name="T9" fmla="*/ 793750 h 266"/>
                <a:gd name="T10" fmla="*/ 0 60000 65536"/>
                <a:gd name="T11" fmla="*/ 0 60000 65536"/>
                <a:gd name="T12" fmla="*/ 0 60000 65536"/>
                <a:gd name="T13" fmla="*/ 0 60000 65536"/>
                <a:gd name="T14" fmla="*/ 0 60000 65536"/>
                <a:gd name="T15" fmla="*/ 0 w 71"/>
                <a:gd name="T16" fmla="*/ 0 h 266"/>
                <a:gd name="T17" fmla="*/ 71 w 71"/>
                <a:gd name="T18" fmla="*/ 266 h 266"/>
              </a:gdLst>
              <a:ahLst/>
              <a:cxnLst>
                <a:cxn ang="T10">
                  <a:pos x="T0" y="T1"/>
                </a:cxn>
                <a:cxn ang="T11">
                  <a:pos x="T2" y="T3"/>
                </a:cxn>
                <a:cxn ang="T12">
                  <a:pos x="T4" y="T5"/>
                </a:cxn>
                <a:cxn ang="T13">
                  <a:pos x="T6" y="T7"/>
                </a:cxn>
                <a:cxn ang="T14">
                  <a:pos x="T8" y="T9"/>
                </a:cxn>
              </a:cxnLst>
              <a:rect l="T15" t="T16" r="T17" b="T18"/>
              <a:pathLst>
                <a:path w="71" h="266">
                  <a:moveTo>
                    <a:pt x="69" y="266"/>
                  </a:moveTo>
                  <a:lnTo>
                    <a:pt x="0" y="0"/>
                  </a:lnTo>
                  <a:lnTo>
                    <a:pt x="3" y="0"/>
                  </a:lnTo>
                  <a:lnTo>
                    <a:pt x="71" y="266"/>
                  </a:lnTo>
                  <a:lnTo>
                    <a:pt x="69" y="266"/>
                  </a:lnTo>
                  <a:close/>
                </a:path>
              </a:pathLst>
            </a:custGeom>
            <a:solidFill>
              <a:srgbClr val="EBAC07"/>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49" name="Freeform 509"/>
            <p:cNvSpPr>
              <a:spLocks noChangeArrowheads="1"/>
            </p:cNvSpPr>
            <p:nvPr/>
          </p:nvSpPr>
          <p:spPr bwMode="auto">
            <a:xfrm>
              <a:off x="5028257" y="2292350"/>
              <a:ext cx="330200" cy="730250"/>
            </a:xfrm>
            <a:custGeom>
              <a:avLst/>
              <a:gdLst>
                <a:gd name="T0" fmla="*/ 5950 w 111"/>
                <a:gd name="T1" fmla="*/ 730250 h 245"/>
                <a:gd name="T2" fmla="*/ 0 w 111"/>
                <a:gd name="T3" fmla="*/ 724289 h 245"/>
                <a:gd name="T4" fmla="*/ 321276 w 111"/>
                <a:gd name="T5" fmla="*/ 0 h 245"/>
                <a:gd name="T6" fmla="*/ 330200 w 111"/>
                <a:gd name="T7" fmla="*/ 5961 h 245"/>
                <a:gd name="T8" fmla="*/ 5950 w 111"/>
                <a:gd name="T9" fmla="*/ 730250 h 245"/>
                <a:gd name="T10" fmla="*/ 0 60000 65536"/>
                <a:gd name="T11" fmla="*/ 0 60000 65536"/>
                <a:gd name="T12" fmla="*/ 0 60000 65536"/>
                <a:gd name="T13" fmla="*/ 0 60000 65536"/>
                <a:gd name="T14" fmla="*/ 0 60000 65536"/>
                <a:gd name="T15" fmla="*/ 0 w 111"/>
                <a:gd name="T16" fmla="*/ 0 h 245"/>
                <a:gd name="T17" fmla="*/ 111 w 111"/>
                <a:gd name="T18" fmla="*/ 245 h 245"/>
              </a:gdLst>
              <a:ahLst/>
              <a:cxnLst>
                <a:cxn ang="T10">
                  <a:pos x="T0" y="T1"/>
                </a:cxn>
                <a:cxn ang="T11">
                  <a:pos x="T2" y="T3"/>
                </a:cxn>
                <a:cxn ang="T12">
                  <a:pos x="T4" y="T5"/>
                </a:cxn>
                <a:cxn ang="T13">
                  <a:pos x="T6" y="T7"/>
                </a:cxn>
                <a:cxn ang="T14">
                  <a:pos x="T8" y="T9"/>
                </a:cxn>
              </a:cxnLst>
              <a:rect l="T15" t="T16" r="T17" b="T18"/>
              <a:pathLst>
                <a:path w="111" h="245">
                  <a:moveTo>
                    <a:pt x="2" y="245"/>
                  </a:moveTo>
                  <a:lnTo>
                    <a:pt x="0" y="243"/>
                  </a:lnTo>
                  <a:lnTo>
                    <a:pt x="108" y="0"/>
                  </a:lnTo>
                  <a:lnTo>
                    <a:pt x="111" y="2"/>
                  </a:lnTo>
                  <a:lnTo>
                    <a:pt x="2" y="245"/>
                  </a:lnTo>
                  <a:close/>
                </a:path>
              </a:pathLst>
            </a:custGeom>
            <a:solidFill>
              <a:srgbClr val="A2B932"/>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3" name="Freeform 304"/>
            <p:cNvSpPr>
              <a:spLocks noEditPoints="1" noChangeArrowheads="1"/>
            </p:cNvSpPr>
            <p:nvPr/>
          </p:nvSpPr>
          <p:spPr bwMode="auto">
            <a:xfrm>
              <a:off x="4512319" y="1171575"/>
              <a:ext cx="3948113" cy="2779713"/>
            </a:xfrm>
            <a:custGeom>
              <a:avLst/>
              <a:gdLst>
                <a:gd name="T0" fmla="*/ 117584799 w 561"/>
                <a:gd name="T1" fmla="*/ 0 h 395"/>
                <a:gd name="T2" fmla="*/ 5299339 w 561"/>
                <a:gd name="T3" fmla="*/ 0 h 395"/>
                <a:gd name="T4" fmla="*/ 0 w 561"/>
                <a:gd name="T5" fmla="*/ 5453867 h 395"/>
                <a:gd name="T6" fmla="*/ 0 w 561"/>
                <a:gd name="T7" fmla="*/ 72701810 h 395"/>
                <a:gd name="T8" fmla="*/ 5299339 w 561"/>
                <a:gd name="T9" fmla="*/ 77972709 h 395"/>
                <a:gd name="T10" fmla="*/ 53387496 w 561"/>
                <a:gd name="T11" fmla="*/ 77972709 h 395"/>
                <a:gd name="T12" fmla="*/ 53387496 w 561"/>
                <a:gd name="T13" fmla="*/ 84573648 h 395"/>
                <a:gd name="T14" fmla="*/ 40044141 w 561"/>
                <a:gd name="T15" fmla="*/ 84573648 h 395"/>
                <a:gd name="T16" fmla="*/ 40044141 w 561"/>
                <a:gd name="T17" fmla="*/ 86537040 h 395"/>
                <a:gd name="T18" fmla="*/ 82790733 w 561"/>
                <a:gd name="T19" fmla="*/ 86537040 h 395"/>
                <a:gd name="T20" fmla="*/ 82790733 w 561"/>
                <a:gd name="T21" fmla="*/ 84573648 h 395"/>
                <a:gd name="T22" fmla="*/ 69447378 w 561"/>
                <a:gd name="T23" fmla="*/ 84573648 h 395"/>
                <a:gd name="T24" fmla="*/ 69447378 w 561"/>
                <a:gd name="T25" fmla="*/ 77972709 h 395"/>
                <a:gd name="T26" fmla="*/ 117584799 w 561"/>
                <a:gd name="T27" fmla="*/ 77972709 h 395"/>
                <a:gd name="T28" fmla="*/ 122834874 w 561"/>
                <a:gd name="T29" fmla="*/ 72701810 h 395"/>
                <a:gd name="T30" fmla="*/ 122834874 w 561"/>
                <a:gd name="T31" fmla="*/ 5453867 h 395"/>
                <a:gd name="T32" fmla="*/ 117584799 w 561"/>
                <a:gd name="T33" fmla="*/ 0 h 395"/>
                <a:gd name="T34" fmla="*/ 118218186 w 561"/>
                <a:gd name="T35" fmla="*/ 73820733 h 395"/>
                <a:gd name="T36" fmla="*/ 4356296 w 561"/>
                <a:gd name="T37" fmla="*/ 73820733 h 395"/>
                <a:gd name="T38" fmla="*/ 4356296 w 561"/>
                <a:gd name="T39" fmla="*/ 4159014 h 395"/>
                <a:gd name="T40" fmla="*/ 118218186 w 561"/>
                <a:gd name="T41" fmla="*/ 4159014 h 395"/>
                <a:gd name="T42" fmla="*/ 118218186 w 561"/>
                <a:gd name="T43" fmla="*/ 73820733 h 3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1"/>
                <a:gd name="T67" fmla="*/ 0 h 395"/>
                <a:gd name="T68" fmla="*/ 561 w 561"/>
                <a:gd name="T69" fmla="*/ 395 h 3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1" h="395">
                  <a:moveTo>
                    <a:pt x="537" y="0"/>
                  </a:moveTo>
                  <a:cubicBezTo>
                    <a:pt x="24" y="0"/>
                    <a:pt x="24" y="0"/>
                    <a:pt x="24" y="0"/>
                  </a:cubicBezTo>
                  <a:cubicBezTo>
                    <a:pt x="11" y="0"/>
                    <a:pt x="0" y="11"/>
                    <a:pt x="0" y="25"/>
                  </a:cubicBezTo>
                  <a:cubicBezTo>
                    <a:pt x="0" y="332"/>
                    <a:pt x="0" y="332"/>
                    <a:pt x="0" y="332"/>
                  </a:cubicBezTo>
                  <a:cubicBezTo>
                    <a:pt x="0" y="345"/>
                    <a:pt x="11" y="356"/>
                    <a:pt x="24" y="356"/>
                  </a:cubicBezTo>
                  <a:cubicBezTo>
                    <a:pt x="244" y="356"/>
                    <a:pt x="244" y="356"/>
                    <a:pt x="244" y="356"/>
                  </a:cubicBezTo>
                  <a:cubicBezTo>
                    <a:pt x="244" y="386"/>
                    <a:pt x="244" y="386"/>
                    <a:pt x="244" y="386"/>
                  </a:cubicBezTo>
                  <a:cubicBezTo>
                    <a:pt x="183" y="386"/>
                    <a:pt x="183" y="386"/>
                    <a:pt x="183" y="386"/>
                  </a:cubicBezTo>
                  <a:cubicBezTo>
                    <a:pt x="183" y="395"/>
                    <a:pt x="183" y="395"/>
                    <a:pt x="183" y="395"/>
                  </a:cubicBezTo>
                  <a:cubicBezTo>
                    <a:pt x="378" y="395"/>
                    <a:pt x="378" y="395"/>
                    <a:pt x="378" y="395"/>
                  </a:cubicBezTo>
                  <a:cubicBezTo>
                    <a:pt x="378" y="386"/>
                    <a:pt x="378" y="386"/>
                    <a:pt x="378" y="386"/>
                  </a:cubicBezTo>
                  <a:cubicBezTo>
                    <a:pt x="317" y="386"/>
                    <a:pt x="317" y="386"/>
                    <a:pt x="317" y="386"/>
                  </a:cubicBezTo>
                  <a:cubicBezTo>
                    <a:pt x="317" y="356"/>
                    <a:pt x="317" y="356"/>
                    <a:pt x="317" y="356"/>
                  </a:cubicBezTo>
                  <a:cubicBezTo>
                    <a:pt x="537" y="356"/>
                    <a:pt x="537" y="356"/>
                    <a:pt x="537" y="356"/>
                  </a:cubicBezTo>
                  <a:cubicBezTo>
                    <a:pt x="550" y="356"/>
                    <a:pt x="561" y="345"/>
                    <a:pt x="561" y="332"/>
                  </a:cubicBezTo>
                  <a:cubicBezTo>
                    <a:pt x="561" y="25"/>
                    <a:pt x="561" y="25"/>
                    <a:pt x="561" y="25"/>
                  </a:cubicBezTo>
                  <a:cubicBezTo>
                    <a:pt x="561" y="11"/>
                    <a:pt x="550" y="0"/>
                    <a:pt x="537" y="0"/>
                  </a:cubicBezTo>
                  <a:close/>
                  <a:moveTo>
                    <a:pt x="540" y="337"/>
                  </a:moveTo>
                  <a:cubicBezTo>
                    <a:pt x="20" y="337"/>
                    <a:pt x="20" y="337"/>
                    <a:pt x="20" y="337"/>
                  </a:cubicBezTo>
                  <a:cubicBezTo>
                    <a:pt x="20" y="19"/>
                    <a:pt x="20" y="19"/>
                    <a:pt x="20" y="19"/>
                  </a:cubicBezTo>
                  <a:cubicBezTo>
                    <a:pt x="540" y="19"/>
                    <a:pt x="540" y="19"/>
                    <a:pt x="540" y="19"/>
                  </a:cubicBezTo>
                  <a:lnTo>
                    <a:pt x="540" y="337"/>
                  </a:lnTo>
                  <a:close/>
                </a:path>
              </a:pathLst>
            </a:custGeom>
            <a:solidFill>
              <a:schemeClr val="tx1">
                <a:lumMod val="65000"/>
                <a:lumOff val="35000"/>
              </a:schemeClr>
            </a:solidFill>
            <a:ln>
              <a:noFill/>
            </a:ln>
          </p:spPr>
          <p:txBody>
            <a:bodyPr/>
            <a:lstStyle/>
            <a:p>
              <a:endParaRPr lang="zh-CN" altLang="en-US" sz="2000"/>
            </a:p>
          </p:txBody>
        </p:sp>
        <p:sp>
          <p:nvSpPr>
            <p:cNvPr id="7" name="Freeform 459"/>
            <p:cNvSpPr>
              <a:spLocks noChangeArrowheads="1"/>
            </p:cNvSpPr>
            <p:nvPr/>
          </p:nvSpPr>
          <p:spPr bwMode="auto">
            <a:xfrm>
              <a:off x="7131694" y="2446338"/>
              <a:ext cx="217488" cy="595312"/>
            </a:xfrm>
            <a:custGeom>
              <a:avLst/>
              <a:gdLst>
                <a:gd name="T0" fmla="*/ 211529 w 73"/>
                <a:gd name="T1" fmla="*/ 595312 h 200"/>
                <a:gd name="T2" fmla="*/ 0 w 73"/>
                <a:gd name="T3" fmla="*/ 0 h 200"/>
                <a:gd name="T4" fmla="*/ 5959 w 73"/>
                <a:gd name="T5" fmla="*/ 0 h 200"/>
                <a:gd name="T6" fmla="*/ 217488 w 73"/>
                <a:gd name="T7" fmla="*/ 589359 h 200"/>
                <a:gd name="T8" fmla="*/ 211529 w 73"/>
                <a:gd name="T9" fmla="*/ 595312 h 200"/>
                <a:gd name="T10" fmla="*/ 0 60000 65536"/>
                <a:gd name="T11" fmla="*/ 0 60000 65536"/>
                <a:gd name="T12" fmla="*/ 0 60000 65536"/>
                <a:gd name="T13" fmla="*/ 0 60000 65536"/>
                <a:gd name="T14" fmla="*/ 0 60000 65536"/>
                <a:gd name="T15" fmla="*/ 0 w 73"/>
                <a:gd name="T16" fmla="*/ 0 h 200"/>
                <a:gd name="T17" fmla="*/ 73 w 73"/>
                <a:gd name="T18" fmla="*/ 200 h 200"/>
              </a:gdLst>
              <a:ahLst/>
              <a:cxnLst>
                <a:cxn ang="T10">
                  <a:pos x="T0" y="T1"/>
                </a:cxn>
                <a:cxn ang="T11">
                  <a:pos x="T2" y="T3"/>
                </a:cxn>
                <a:cxn ang="T12">
                  <a:pos x="T4" y="T5"/>
                </a:cxn>
                <a:cxn ang="T13">
                  <a:pos x="T6" y="T7"/>
                </a:cxn>
                <a:cxn ang="T14">
                  <a:pos x="T8" y="T9"/>
                </a:cxn>
              </a:cxnLst>
              <a:rect l="T15" t="T16" r="T17" b="T18"/>
              <a:pathLst>
                <a:path w="73" h="200">
                  <a:moveTo>
                    <a:pt x="71" y="200"/>
                  </a:moveTo>
                  <a:lnTo>
                    <a:pt x="0" y="0"/>
                  </a:lnTo>
                  <a:lnTo>
                    <a:pt x="2" y="0"/>
                  </a:lnTo>
                  <a:lnTo>
                    <a:pt x="73" y="198"/>
                  </a:lnTo>
                  <a:lnTo>
                    <a:pt x="71" y="200"/>
                  </a:lnTo>
                  <a:close/>
                </a:path>
              </a:pathLst>
            </a:custGeom>
            <a:solidFill>
              <a:srgbClr val="F8300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8" name="Freeform 460"/>
            <p:cNvSpPr>
              <a:spLocks noChangeArrowheads="1"/>
            </p:cNvSpPr>
            <p:nvPr/>
          </p:nvSpPr>
          <p:spPr bwMode="auto">
            <a:xfrm>
              <a:off x="6531619" y="1589088"/>
              <a:ext cx="754063" cy="77787"/>
            </a:xfrm>
            <a:custGeom>
              <a:avLst/>
              <a:gdLst>
                <a:gd name="T0" fmla="*/ 754063 w 253"/>
                <a:gd name="T1" fmla="*/ 77787 h 26"/>
                <a:gd name="T2" fmla="*/ 0 w 253"/>
                <a:gd name="T3" fmla="*/ 5984 h 26"/>
                <a:gd name="T4" fmla="*/ 0 w 253"/>
                <a:gd name="T5" fmla="*/ 0 h 26"/>
                <a:gd name="T6" fmla="*/ 754063 w 253"/>
                <a:gd name="T7" fmla="*/ 68812 h 26"/>
                <a:gd name="T8" fmla="*/ 754063 w 253"/>
                <a:gd name="T9" fmla="*/ 77787 h 26"/>
                <a:gd name="T10" fmla="*/ 0 60000 65536"/>
                <a:gd name="T11" fmla="*/ 0 60000 65536"/>
                <a:gd name="T12" fmla="*/ 0 60000 65536"/>
                <a:gd name="T13" fmla="*/ 0 60000 65536"/>
                <a:gd name="T14" fmla="*/ 0 60000 65536"/>
                <a:gd name="T15" fmla="*/ 0 w 253"/>
                <a:gd name="T16" fmla="*/ 0 h 26"/>
                <a:gd name="T17" fmla="*/ 253 w 253"/>
                <a:gd name="T18" fmla="*/ 26 h 26"/>
              </a:gdLst>
              <a:ahLst/>
              <a:cxnLst>
                <a:cxn ang="T10">
                  <a:pos x="T0" y="T1"/>
                </a:cxn>
                <a:cxn ang="T11">
                  <a:pos x="T2" y="T3"/>
                </a:cxn>
                <a:cxn ang="T12">
                  <a:pos x="T4" y="T5"/>
                </a:cxn>
                <a:cxn ang="T13">
                  <a:pos x="T6" y="T7"/>
                </a:cxn>
                <a:cxn ang="T14">
                  <a:pos x="T8" y="T9"/>
                </a:cxn>
              </a:cxnLst>
              <a:rect l="T15" t="T16" r="T17" b="T18"/>
              <a:pathLst>
                <a:path w="253" h="26">
                  <a:moveTo>
                    <a:pt x="253" y="26"/>
                  </a:moveTo>
                  <a:lnTo>
                    <a:pt x="0" y="2"/>
                  </a:lnTo>
                  <a:lnTo>
                    <a:pt x="0" y="0"/>
                  </a:lnTo>
                  <a:lnTo>
                    <a:pt x="253" y="23"/>
                  </a:lnTo>
                  <a:lnTo>
                    <a:pt x="253" y="26"/>
                  </a:lnTo>
                  <a:close/>
                </a:path>
              </a:pathLst>
            </a:custGeom>
            <a:solidFill>
              <a:srgbClr val="F8300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9" name="Freeform 461"/>
            <p:cNvSpPr>
              <a:spLocks noChangeArrowheads="1"/>
            </p:cNvSpPr>
            <p:nvPr/>
          </p:nvSpPr>
          <p:spPr bwMode="auto">
            <a:xfrm>
              <a:off x="5174307" y="1671638"/>
              <a:ext cx="1436687" cy="1490662"/>
            </a:xfrm>
            <a:custGeom>
              <a:avLst/>
              <a:gdLst>
                <a:gd name="T0" fmla="*/ 1430726 w 482"/>
                <a:gd name="T1" fmla="*/ 1490662 h 500"/>
                <a:gd name="T2" fmla="*/ 0 w 482"/>
                <a:gd name="T3" fmla="*/ 5963 h 500"/>
                <a:gd name="T4" fmla="*/ 8942 w 482"/>
                <a:gd name="T5" fmla="*/ 0 h 500"/>
                <a:gd name="T6" fmla="*/ 1436687 w 482"/>
                <a:gd name="T7" fmla="*/ 1484699 h 500"/>
                <a:gd name="T8" fmla="*/ 1430726 w 482"/>
                <a:gd name="T9" fmla="*/ 1490662 h 500"/>
                <a:gd name="T10" fmla="*/ 0 60000 65536"/>
                <a:gd name="T11" fmla="*/ 0 60000 65536"/>
                <a:gd name="T12" fmla="*/ 0 60000 65536"/>
                <a:gd name="T13" fmla="*/ 0 60000 65536"/>
                <a:gd name="T14" fmla="*/ 0 60000 65536"/>
                <a:gd name="T15" fmla="*/ 0 w 482"/>
                <a:gd name="T16" fmla="*/ 0 h 500"/>
                <a:gd name="T17" fmla="*/ 482 w 482"/>
                <a:gd name="T18" fmla="*/ 500 h 500"/>
              </a:gdLst>
              <a:ahLst/>
              <a:cxnLst>
                <a:cxn ang="T10">
                  <a:pos x="T0" y="T1"/>
                </a:cxn>
                <a:cxn ang="T11">
                  <a:pos x="T2" y="T3"/>
                </a:cxn>
                <a:cxn ang="T12">
                  <a:pos x="T4" y="T5"/>
                </a:cxn>
                <a:cxn ang="T13">
                  <a:pos x="T6" y="T7"/>
                </a:cxn>
                <a:cxn ang="T14">
                  <a:pos x="T8" y="T9"/>
                </a:cxn>
              </a:cxnLst>
              <a:rect l="T15" t="T16" r="T17" b="T18"/>
              <a:pathLst>
                <a:path w="482" h="500">
                  <a:moveTo>
                    <a:pt x="480" y="500"/>
                  </a:moveTo>
                  <a:lnTo>
                    <a:pt x="0" y="2"/>
                  </a:lnTo>
                  <a:lnTo>
                    <a:pt x="3" y="0"/>
                  </a:lnTo>
                  <a:lnTo>
                    <a:pt x="482" y="498"/>
                  </a:lnTo>
                  <a:lnTo>
                    <a:pt x="480" y="500"/>
                  </a:lnTo>
                  <a:close/>
                </a:path>
              </a:pathLst>
            </a:custGeom>
            <a:solidFill>
              <a:srgbClr val="F8300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10" name="Freeform 462"/>
            <p:cNvSpPr>
              <a:spLocks noChangeArrowheads="1"/>
            </p:cNvSpPr>
            <p:nvPr/>
          </p:nvSpPr>
          <p:spPr bwMode="auto">
            <a:xfrm>
              <a:off x="6418907" y="1666875"/>
              <a:ext cx="868362" cy="666750"/>
            </a:xfrm>
            <a:custGeom>
              <a:avLst/>
              <a:gdLst>
                <a:gd name="T0" fmla="*/ 0 w 291"/>
                <a:gd name="T1" fmla="*/ 666750 h 224"/>
                <a:gd name="T2" fmla="*/ 0 w 291"/>
                <a:gd name="T3" fmla="*/ 657820 h 224"/>
                <a:gd name="T4" fmla="*/ 868362 w 291"/>
                <a:gd name="T5" fmla="*/ 0 h 224"/>
                <a:gd name="T6" fmla="*/ 868362 w 291"/>
                <a:gd name="T7" fmla="*/ 0 h 224"/>
                <a:gd name="T8" fmla="*/ 0 w 291"/>
                <a:gd name="T9" fmla="*/ 666750 h 224"/>
                <a:gd name="T10" fmla="*/ 0 60000 65536"/>
                <a:gd name="T11" fmla="*/ 0 60000 65536"/>
                <a:gd name="T12" fmla="*/ 0 60000 65536"/>
                <a:gd name="T13" fmla="*/ 0 60000 65536"/>
                <a:gd name="T14" fmla="*/ 0 60000 65536"/>
                <a:gd name="T15" fmla="*/ 0 w 291"/>
                <a:gd name="T16" fmla="*/ 0 h 224"/>
                <a:gd name="T17" fmla="*/ 291 w 291"/>
                <a:gd name="T18" fmla="*/ 224 h 224"/>
              </a:gdLst>
              <a:ahLst/>
              <a:cxnLst>
                <a:cxn ang="T10">
                  <a:pos x="T0" y="T1"/>
                </a:cxn>
                <a:cxn ang="T11">
                  <a:pos x="T2" y="T3"/>
                </a:cxn>
                <a:cxn ang="T12">
                  <a:pos x="T4" y="T5"/>
                </a:cxn>
                <a:cxn ang="T13">
                  <a:pos x="T6" y="T7"/>
                </a:cxn>
                <a:cxn ang="T14">
                  <a:pos x="T8" y="T9"/>
                </a:cxn>
              </a:cxnLst>
              <a:rect l="T15" t="T16" r="T17" b="T18"/>
              <a:pathLst>
                <a:path w="291" h="224">
                  <a:moveTo>
                    <a:pt x="0" y="224"/>
                  </a:moveTo>
                  <a:lnTo>
                    <a:pt x="0" y="221"/>
                  </a:lnTo>
                  <a:lnTo>
                    <a:pt x="291" y="0"/>
                  </a:lnTo>
                  <a:lnTo>
                    <a:pt x="0" y="224"/>
                  </a:lnTo>
                  <a:close/>
                </a:path>
              </a:pathLst>
            </a:custGeom>
            <a:solidFill>
              <a:srgbClr val="F8300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11" name="Freeform 463"/>
            <p:cNvSpPr>
              <a:spLocks noChangeArrowheads="1"/>
            </p:cNvSpPr>
            <p:nvPr/>
          </p:nvSpPr>
          <p:spPr bwMode="auto">
            <a:xfrm>
              <a:off x="6531619" y="1589088"/>
              <a:ext cx="606425" cy="857250"/>
            </a:xfrm>
            <a:custGeom>
              <a:avLst/>
              <a:gdLst>
                <a:gd name="T0" fmla="*/ 606425 w 203"/>
                <a:gd name="T1" fmla="*/ 857250 h 288"/>
                <a:gd name="T2" fmla="*/ 0 w 203"/>
                <a:gd name="T3" fmla="*/ 0 h 288"/>
                <a:gd name="T4" fmla="*/ 0 w 203"/>
                <a:gd name="T5" fmla="*/ 0 h 288"/>
                <a:gd name="T6" fmla="*/ 606425 w 203"/>
                <a:gd name="T7" fmla="*/ 857250 h 288"/>
                <a:gd name="T8" fmla="*/ 606425 w 203"/>
                <a:gd name="T9" fmla="*/ 857250 h 288"/>
                <a:gd name="T10" fmla="*/ 0 60000 65536"/>
                <a:gd name="T11" fmla="*/ 0 60000 65536"/>
                <a:gd name="T12" fmla="*/ 0 60000 65536"/>
                <a:gd name="T13" fmla="*/ 0 60000 65536"/>
                <a:gd name="T14" fmla="*/ 0 60000 65536"/>
                <a:gd name="T15" fmla="*/ 0 w 203"/>
                <a:gd name="T16" fmla="*/ 0 h 288"/>
                <a:gd name="T17" fmla="*/ 203 w 203"/>
                <a:gd name="T18" fmla="*/ 288 h 288"/>
              </a:gdLst>
              <a:ahLst/>
              <a:cxnLst>
                <a:cxn ang="T10">
                  <a:pos x="T0" y="T1"/>
                </a:cxn>
                <a:cxn ang="T11">
                  <a:pos x="T2" y="T3"/>
                </a:cxn>
                <a:cxn ang="T12">
                  <a:pos x="T4" y="T5"/>
                </a:cxn>
                <a:cxn ang="T13">
                  <a:pos x="T6" y="T7"/>
                </a:cxn>
                <a:cxn ang="T14">
                  <a:pos x="T8" y="T9"/>
                </a:cxn>
              </a:cxnLst>
              <a:rect l="T15" t="T16" r="T17" b="T18"/>
              <a:pathLst>
                <a:path w="203" h="288">
                  <a:moveTo>
                    <a:pt x="203" y="288"/>
                  </a:moveTo>
                  <a:lnTo>
                    <a:pt x="0" y="0"/>
                  </a:lnTo>
                  <a:lnTo>
                    <a:pt x="203" y="288"/>
                  </a:lnTo>
                  <a:close/>
                </a:path>
              </a:pathLst>
            </a:custGeom>
            <a:solidFill>
              <a:srgbClr val="F8300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12" name="Freeform 464"/>
            <p:cNvSpPr>
              <a:spLocks noChangeArrowheads="1"/>
            </p:cNvSpPr>
            <p:nvPr/>
          </p:nvSpPr>
          <p:spPr bwMode="auto">
            <a:xfrm>
              <a:off x="5379094" y="1589088"/>
              <a:ext cx="1152525" cy="709612"/>
            </a:xfrm>
            <a:custGeom>
              <a:avLst/>
              <a:gdLst>
                <a:gd name="T0" fmla="*/ 0 w 387"/>
                <a:gd name="T1" fmla="*/ 709612 h 238"/>
                <a:gd name="T2" fmla="*/ 0 w 387"/>
                <a:gd name="T3" fmla="*/ 703649 h 238"/>
                <a:gd name="T4" fmla="*/ 1152525 w 387"/>
                <a:gd name="T5" fmla="*/ 0 h 238"/>
                <a:gd name="T6" fmla="*/ 1152525 w 387"/>
                <a:gd name="T7" fmla="*/ 0 h 238"/>
                <a:gd name="T8" fmla="*/ 0 w 387"/>
                <a:gd name="T9" fmla="*/ 709612 h 238"/>
                <a:gd name="T10" fmla="*/ 0 60000 65536"/>
                <a:gd name="T11" fmla="*/ 0 60000 65536"/>
                <a:gd name="T12" fmla="*/ 0 60000 65536"/>
                <a:gd name="T13" fmla="*/ 0 60000 65536"/>
                <a:gd name="T14" fmla="*/ 0 60000 65536"/>
                <a:gd name="T15" fmla="*/ 0 w 387"/>
                <a:gd name="T16" fmla="*/ 0 h 238"/>
                <a:gd name="T17" fmla="*/ 387 w 387"/>
                <a:gd name="T18" fmla="*/ 238 h 238"/>
              </a:gdLst>
              <a:ahLst/>
              <a:cxnLst>
                <a:cxn ang="T10">
                  <a:pos x="T0" y="T1"/>
                </a:cxn>
                <a:cxn ang="T11">
                  <a:pos x="T2" y="T3"/>
                </a:cxn>
                <a:cxn ang="T12">
                  <a:pos x="T4" y="T5"/>
                </a:cxn>
                <a:cxn ang="T13">
                  <a:pos x="T6" y="T7"/>
                </a:cxn>
                <a:cxn ang="T14">
                  <a:pos x="T8" y="T9"/>
                </a:cxn>
              </a:cxnLst>
              <a:rect l="T15" t="T16" r="T17" b="T18"/>
              <a:pathLst>
                <a:path w="387" h="238">
                  <a:moveTo>
                    <a:pt x="0" y="238"/>
                  </a:moveTo>
                  <a:lnTo>
                    <a:pt x="0" y="236"/>
                  </a:lnTo>
                  <a:lnTo>
                    <a:pt x="387" y="0"/>
                  </a:lnTo>
                  <a:lnTo>
                    <a:pt x="0" y="238"/>
                  </a:lnTo>
                  <a:close/>
                </a:path>
              </a:pathLst>
            </a:custGeom>
            <a:solidFill>
              <a:srgbClr val="F8300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13" name="Freeform 465"/>
            <p:cNvSpPr>
              <a:spLocks noChangeArrowheads="1"/>
            </p:cNvSpPr>
            <p:nvPr/>
          </p:nvSpPr>
          <p:spPr bwMode="auto">
            <a:xfrm>
              <a:off x="5348932" y="1755775"/>
              <a:ext cx="550862" cy="527050"/>
            </a:xfrm>
            <a:custGeom>
              <a:avLst/>
              <a:gdLst>
                <a:gd name="T0" fmla="*/ 8933 w 185"/>
                <a:gd name="T1" fmla="*/ 527050 h 177"/>
                <a:gd name="T2" fmla="*/ 0 w 185"/>
                <a:gd name="T3" fmla="*/ 521095 h 177"/>
                <a:gd name="T4" fmla="*/ 541929 w 185"/>
                <a:gd name="T5" fmla="*/ 0 h 177"/>
                <a:gd name="T6" fmla="*/ 550862 w 185"/>
                <a:gd name="T7" fmla="*/ 8933 h 177"/>
                <a:gd name="T8" fmla="*/ 8933 w 185"/>
                <a:gd name="T9" fmla="*/ 527050 h 177"/>
                <a:gd name="T10" fmla="*/ 0 60000 65536"/>
                <a:gd name="T11" fmla="*/ 0 60000 65536"/>
                <a:gd name="T12" fmla="*/ 0 60000 65536"/>
                <a:gd name="T13" fmla="*/ 0 60000 65536"/>
                <a:gd name="T14" fmla="*/ 0 60000 65536"/>
                <a:gd name="T15" fmla="*/ 0 w 185"/>
                <a:gd name="T16" fmla="*/ 0 h 177"/>
                <a:gd name="T17" fmla="*/ 185 w 185"/>
                <a:gd name="T18" fmla="*/ 177 h 177"/>
              </a:gdLst>
              <a:ahLst/>
              <a:cxnLst>
                <a:cxn ang="T10">
                  <a:pos x="T0" y="T1"/>
                </a:cxn>
                <a:cxn ang="T11">
                  <a:pos x="T2" y="T3"/>
                </a:cxn>
                <a:cxn ang="T12">
                  <a:pos x="T4" y="T5"/>
                </a:cxn>
                <a:cxn ang="T13">
                  <a:pos x="T6" y="T7"/>
                </a:cxn>
                <a:cxn ang="T14">
                  <a:pos x="T8" y="T9"/>
                </a:cxn>
              </a:cxnLst>
              <a:rect l="T15" t="T16" r="T17" b="T18"/>
              <a:pathLst>
                <a:path w="185" h="177">
                  <a:moveTo>
                    <a:pt x="3" y="177"/>
                  </a:moveTo>
                  <a:lnTo>
                    <a:pt x="0" y="175"/>
                  </a:lnTo>
                  <a:lnTo>
                    <a:pt x="182" y="0"/>
                  </a:lnTo>
                  <a:lnTo>
                    <a:pt x="185" y="3"/>
                  </a:lnTo>
                  <a:lnTo>
                    <a:pt x="3" y="177"/>
                  </a:lnTo>
                  <a:close/>
                </a:path>
              </a:pathLst>
            </a:custGeom>
            <a:solidFill>
              <a:srgbClr val="A2B932"/>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14" name="Freeform 466"/>
            <p:cNvSpPr>
              <a:spLocks noChangeArrowheads="1"/>
            </p:cNvSpPr>
            <p:nvPr/>
          </p:nvSpPr>
          <p:spPr bwMode="auto">
            <a:xfrm>
              <a:off x="5280669" y="1735138"/>
              <a:ext cx="1104900" cy="625475"/>
            </a:xfrm>
            <a:custGeom>
              <a:avLst/>
              <a:gdLst>
                <a:gd name="T0" fmla="*/ 1095965 w 371"/>
                <a:gd name="T1" fmla="*/ 625475 h 210"/>
                <a:gd name="T2" fmla="*/ 0 w 371"/>
                <a:gd name="T3" fmla="*/ 8935 h 210"/>
                <a:gd name="T4" fmla="*/ 5956 w 371"/>
                <a:gd name="T5" fmla="*/ 0 h 210"/>
                <a:gd name="T6" fmla="*/ 1104900 w 371"/>
                <a:gd name="T7" fmla="*/ 619518 h 210"/>
                <a:gd name="T8" fmla="*/ 1095965 w 371"/>
                <a:gd name="T9" fmla="*/ 625475 h 210"/>
                <a:gd name="T10" fmla="*/ 0 60000 65536"/>
                <a:gd name="T11" fmla="*/ 0 60000 65536"/>
                <a:gd name="T12" fmla="*/ 0 60000 65536"/>
                <a:gd name="T13" fmla="*/ 0 60000 65536"/>
                <a:gd name="T14" fmla="*/ 0 60000 65536"/>
                <a:gd name="T15" fmla="*/ 0 w 371"/>
                <a:gd name="T16" fmla="*/ 0 h 210"/>
                <a:gd name="T17" fmla="*/ 371 w 371"/>
                <a:gd name="T18" fmla="*/ 210 h 210"/>
              </a:gdLst>
              <a:ahLst/>
              <a:cxnLst>
                <a:cxn ang="T10">
                  <a:pos x="T0" y="T1"/>
                </a:cxn>
                <a:cxn ang="T11">
                  <a:pos x="T2" y="T3"/>
                </a:cxn>
                <a:cxn ang="T12">
                  <a:pos x="T4" y="T5"/>
                </a:cxn>
                <a:cxn ang="T13">
                  <a:pos x="T6" y="T7"/>
                </a:cxn>
                <a:cxn ang="T14">
                  <a:pos x="T8" y="T9"/>
                </a:cxn>
              </a:cxnLst>
              <a:rect l="T15" t="T16" r="T17" b="T18"/>
              <a:pathLst>
                <a:path w="371" h="210">
                  <a:moveTo>
                    <a:pt x="368" y="210"/>
                  </a:moveTo>
                  <a:lnTo>
                    <a:pt x="0" y="3"/>
                  </a:lnTo>
                  <a:lnTo>
                    <a:pt x="2" y="0"/>
                  </a:lnTo>
                  <a:lnTo>
                    <a:pt x="371" y="208"/>
                  </a:lnTo>
                  <a:lnTo>
                    <a:pt x="368" y="210"/>
                  </a:lnTo>
                  <a:close/>
                </a:path>
              </a:pathLst>
            </a:custGeom>
            <a:solidFill>
              <a:srgbClr val="F8300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15" name="Freeform 467"/>
            <p:cNvSpPr>
              <a:spLocks noChangeArrowheads="1"/>
            </p:cNvSpPr>
            <p:nvPr/>
          </p:nvSpPr>
          <p:spPr bwMode="auto">
            <a:xfrm>
              <a:off x="5582294" y="1755775"/>
              <a:ext cx="317500" cy="1006475"/>
            </a:xfrm>
            <a:custGeom>
              <a:avLst/>
              <a:gdLst>
                <a:gd name="T0" fmla="*/ 8902 w 107"/>
                <a:gd name="T1" fmla="*/ 1006475 h 338"/>
                <a:gd name="T2" fmla="*/ 0 w 107"/>
                <a:gd name="T3" fmla="*/ 1006475 h 338"/>
                <a:gd name="T4" fmla="*/ 308598 w 107"/>
                <a:gd name="T5" fmla="*/ 0 h 338"/>
                <a:gd name="T6" fmla="*/ 317500 w 107"/>
                <a:gd name="T7" fmla="*/ 0 h 338"/>
                <a:gd name="T8" fmla="*/ 8902 w 107"/>
                <a:gd name="T9" fmla="*/ 1006475 h 338"/>
                <a:gd name="T10" fmla="*/ 0 60000 65536"/>
                <a:gd name="T11" fmla="*/ 0 60000 65536"/>
                <a:gd name="T12" fmla="*/ 0 60000 65536"/>
                <a:gd name="T13" fmla="*/ 0 60000 65536"/>
                <a:gd name="T14" fmla="*/ 0 60000 65536"/>
                <a:gd name="T15" fmla="*/ 0 w 107"/>
                <a:gd name="T16" fmla="*/ 0 h 338"/>
                <a:gd name="T17" fmla="*/ 107 w 107"/>
                <a:gd name="T18" fmla="*/ 338 h 338"/>
              </a:gdLst>
              <a:ahLst/>
              <a:cxnLst>
                <a:cxn ang="T10">
                  <a:pos x="T0" y="T1"/>
                </a:cxn>
                <a:cxn ang="T11">
                  <a:pos x="T2" y="T3"/>
                </a:cxn>
                <a:cxn ang="T12">
                  <a:pos x="T4" y="T5"/>
                </a:cxn>
                <a:cxn ang="T13">
                  <a:pos x="T6" y="T7"/>
                </a:cxn>
                <a:cxn ang="T14">
                  <a:pos x="T8" y="T9"/>
                </a:cxn>
              </a:cxnLst>
              <a:rect l="T15" t="T16" r="T17" b="T18"/>
              <a:pathLst>
                <a:path w="107" h="338">
                  <a:moveTo>
                    <a:pt x="3" y="338"/>
                  </a:moveTo>
                  <a:lnTo>
                    <a:pt x="0" y="338"/>
                  </a:lnTo>
                  <a:lnTo>
                    <a:pt x="104" y="0"/>
                  </a:lnTo>
                  <a:lnTo>
                    <a:pt x="107" y="0"/>
                  </a:lnTo>
                  <a:lnTo>
                    <a:pt x="3" y="338"/>
                  </a:lnTo>
                  <a:close/>
                </a:path>
              </a:pathLst>
            </a:custGeom>
            <a:solidFill>
              <a:srgbClr val="EBAC07"/>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16" name="Freeform 468"/>
            <p:cNvSpPr>
              <a:spLocks noChangeArrowheads="1"/>
            </p:cNvSpPr>
            <p:nvPr/>
          </p:nvSpPr>
          <p:spPr bwMode="auto">
            <a:xfrm>
              <a:off x="5901382" y="1755775"/>
              <a:ext cx="490537" cy="604838"/>
            </a:xfrm>
            <a:custGeom>
              <a:avLst/>
              <a:gdLst>
                <a:gd name="T0" fmla="*/ 490537 w 165"/>
                <a:gd name="T1" fmla="*/ 604838 h 203"/>
                <a:gd name="T2" fmla="*/ 0 w 165"/>
                <a:gd name="T3" fmla="*/ 8938 h 203"/>
                <a:gd name="T4" fmla="*/ 5946 w 165"/>
                <a:gd name="T5" fmla="*/ 0 h 203"/>
                <a:gd name="T6" fmla="*/ 490537 w 165"/>
                <a:gd name="T7" fmla="*/ 598879 h 203"/>
                <a:gd name="T8" fmla="*/ 490537 w 165"/>
                <a:gd name="T9" fmla="*/ 604838 h 203"/>
                <a:gd name="T10" fmla="*/ 0 60000 65536"/>
                <a:gd name="T11" fmla="*/ 0 60000 65536"/>
                <a:gd name="T12" fmla="*/ 0 60000 65536"/>
                <a:gd name="T13" fmla="*/ 0 60000 65536"/>
                <a:gd name="T14" fmla="*/ 0 60000 65536"/>
                <a:gd name="T15" fmla="*/ 0 w 165"/>
                <a:gd name="T16" fmla="*/ 0 h 203"/>
                <a:gd name="T17" fmla="*/ 165 w 165"/>
                <a:gd name="T18" fmla="*/ 203 h 203"/>
              </a:gdLst>
              <a:ahLst/>
              <a:cxnLst>
                <a:cxn ang="T10">
                  <a:pos x="T0" y="T1"/>
                </a:cxn>
                <a:cxn ang="T11">
                  <a:pos x="T2" y="T3"/>
                </a:cxn>
                <a:cxn ang="T12">
                  <a:pos x="T4" y="T5"/>
                </a:cxn>
                <a:cxn ang="T13">
                  <a:pos x="T6" y="T7"/>
                </a:cxn>
                <a:cxn ang="T14">
                  <a:pos x="T8" y="T9"/>
                </a:cxn>
              </a:cxnLst>
              <a:rect l="T15" t="T16" r="T17" b="T18"/>
              <a:pathLst>
                <a:path w="165" h="203">
                  <a:moveTo>
                    <a:pt x="165" y="203"/>
                  </a:moveTo>
                  <a:lnTo>
                    <a:pt x="0" y="3"/>
                  </a:lnTo>
                  <a:lnTo>
                    <a:pt x="2" y="0"/>
                  </a:lnTo>
                  <a:lnTo>
                    <a:pt x="165" y="201"/>
                  </a:lnTo>
                  <a:lnTo>
                    <a:pt x="165" y="203"/>
                  </a:lnTo>
                  <a:close/>
                </a:path>
              </a:pathLst>
            </a:custGeom>
            <a:solidFill>
              <a:srgbClr val="F8300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17" name="Freeform 469"/>
            <p:cNvSpPr>
              <a:spLocks noChangeArrowheads="1"/>
            </p:cNvSpPr>
            <p:nvPr/>
          </p:nvSpPr>
          <p:spPr bwMode="auto">
            <a:xfrm>
              <a:off x="6391919" y="1589088"/>
              <a:ext cx="141288" cy="765175"/>
            </a:xfrm>
            <a:custGeom>
              <a:avLst/>
              <a:gdLst>
                <a:gd name="T0" fmla="*/ 6012 w 47"/>
                <a:gd name="T1" fmla="*/ 765175 h 257"/>
                <a:gd name="T2" fmla="*/ 0 w 47"/>
                <a:gd name="T3" fmla="*/ 765175 h 257"/>
                <a:gd name="T4" fmla="*/ 135276 w 47"/>
                <a:gd name="T5" fmla="*/ 0 h 257"/>
                <a:gd name="T6" fmla="*/ 141288 w 47"/>
                <a:gd name="T7" fmla="*/ 0 h 257"/>
                <a:gd name="T8" fmla="*/ 6012 w 47"/>
                <a:gd name="T9" fmla="*/ 765175 h 257"/>
                <a:gd name="T10" fmla="*/ 0 60000 65536"/>
                <a:gd name="T11" fmla="*/ 0 60000 65536"/>
                <a:gd name="T12" fmla="*/ 0 60000 65536"/>
                <a:gd name="T13" fmla="*/ 0 60000 65536"/>
                <a:gd name="T14" fmla="*/ 0 60000 65536"/>
                <a:gd name="T15" fmla="*/ 0 w 47"/>
                <a:gd name="T16" fmla="*/ 0 h 257"/>
                <a:gd name="T17" fmla="*/ 47 w 47"/>
                <a:gd name="T18" fmla="*/ 257 h 257"/>
              </a:gdLst>
              <a:ahLst/>
              <a:cxnLst>
                <a:cxn ang="T10">
                  <a:pos x="T0" y="T1"/>
                </a:cxn>
                <a:cxn ang="T11">
                  <a:pos x="T2" y="T3"/>
                </a:cxn>
                <a:cxn ang="T12">
                  <a:pos x="T4" y="T5"/>
                </a:cxn>
                <a:cxn ang="T13">
                  <a:pos x="T6" y="T7"/>
                </a:cxn>
                <a:cxn ang="T14">
                  <a:pos x="T8" y="T9"/>
                </a:cxn>
              </a:cxnLst>
              <a:rect l="T15" t="T16" r="T17" b="T18"/>
              <a:pathLst>
                <a:path w="47" h="257">
                  <a:moveTo>
                    <a:pt x="2" y="257"/>
                  </a:moveTo>
                  <a:lnTo>
                    <a:pt x="0" y="257"/>
                  </a:lnTo>
                  <a:lnTo>
                    <a:pt x="45" y="0"/>
                  </a:lnTo>
                  <a:lnTo>
                    <a:pt x="47" y="0"/>
                  </a:lnTo>
                  <a:lnTo>
                    <a:pt x="2" y="257"/>
                  </a:lnTo>
                  <a:close/>
                </a:path>
              </a:pathLst>
            </a:custGeom>
            <a:solidFill>
              <a:srgbClr val="F8300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18" name="Freeform 470"/>
            <p:cNvSpPr>
              <a:spLocks noChangeArrowheads="1"/>
            </p:cNvSpPr>
            <p:nvPr/>
          </p:nvSpPr>
          <p:spPr bwMode="auto">
            <a:xfrm>
              <a:off x="5596582" y="2782888"/>
              <a:ext cx="1746250" cy="258762"/>
            </a:xfrm>
            <a:custGeom>
              <a:avLst/>
              <a:gdLst>
                <a:gd name="T0" fmla="*/ 1746250 w 586"/>
                <a:gd name="T1" fmla="*/ 258762 h 87"/>
                <a:gd name="T2" fmla="*/ 0 w 586"/>
                <a:gd name="T3" fmla="*/ 5949 h 87"/>
                <a:gd name="T4" fmla="*/ 0 w 586"/>
                <a:gd name="T5" fmla="*/ 0 h 87"/>
                <a:gd name="T6" fmla="*/ 1746250 w 586"/>
                <a:gd name="T7" fmla="*/ 252813 h 87"/>
                <a:gd name="T8" fmla="*/ 1746250 w 586"/>
                <a:gd name="T9" fmla="*/ 258762 h 87"/>
                <a:gd name="T10" fmla="*/ 0 60000 65536"/>
                <a:gd name="T11" fmla="*/ 0 60000 65536"/>
                <a:gd name="T12" fmla="*/ 0 60000 65536"/>
                <a:gd name="T13" fmla="*/ 0 60000 65536"/>
                <a:gd name="T14" fmla="*/ 0 60000 65536"/>
                <a:gd name="T15" fmla="*/ 0 w 586"/>
                <a:gd name="T16" fmla="*/ 0 h 87"/>
                <a:gd name="T17" fmla="*/ 586 w 586"/>
                <a:gd name="T18" fmla="*/ 87 h 87"/>
              </a:gdLst>
              <a:ahLst/>
              <a:cxnLst>
                <a:cxn ang="T10">
                  <a:pos x="T0" y="T1"/>
                </a:cxn>
                <a:cxn ang="T11">
                  <a:pos x="T2" y="T3"/>
                </a:cxn>
                <a:cxn ang="T12">
                  <a:pos x="T4" y="T5"/>
                </a:cxn>
                <a:cxn ang="T13">
                  <a:pos x="T6" y="T7"/>
                </a:cxn>
                <a:cxn ang="T14">
                  <a:pos x="T8" y="T9"/>
                </a:cxn>
              </a:cxnLst>
              <a:rect l="T15" t="T16" r="T17" b="T18"/>
              <a:pathLst>
                <a:path w="586" h="87">
                  <a:moveTo>
                    <a:pt x="586" y="87"/>
                  </a:moveTo>
                  <a:lnTo>
                    <a:pt x="0" y="2"/>
                  </a:lnTo>
                  <a:lnTo>
                    <a:pt x="0" y="0"/>
                  </a:lnTo>
                  <a:lnTo>
                    <a:pt x="586" y="85"/>
                  </a:lnTo>
                  <a:lnTo>
                    <a:pt x="586" y="87"/>
                  </a:lnTo>
                  <a:close/>
                </a:path>
              </a:pathLst>
            </a:custGeom>
            <a:solidFill>
              <a:srgbClr val="494429"/>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19" name="Freeform 471"/>
            <p:cNvSpPr>
              <a:spLocks noChangeArrowheads="1"/>
            </p:cNvSpPr>
            <p:nvPr/>
          </p:nvSpPr>
          <p:spPr bwMode="auto">
            <a:xfrm>
              <a:off x="5348932" y="2292350"/>
              <a:ext cx="1260475" cy="869950"/>
            </a:xfrm>
            <a:custGeom>
              <a:avLst/>
              <a:gdLst>
                <a:gd name="T0" fmla="*/ 1254515 w 423"/>
                <a:gd name="T1" fmla="*/ 869950 h 292"/>
                <a:gd name="T2" fmla="*/ 0 w 423"/>
                <a:gd name="T3" fmla="*/ 5959 h 292"/>
                <a:gd name="T4" fmla="*/ 8940 w 423"/>
                <a:gd name="T5" fmla="*/ 0 h 292"/>
                <a:gd name="T6" fmla="*/ 1260475 w 423"/>
                <a:gd name="T7" fmla="*/ 863991 h 292"/>
                <a:gd name="T8" fmla="*/ 1254515 w 423"/>
                <a:gd name="T9" fmla="*/ 869950 h 292"/>
                <a:gd name="T10" fmla="*/ 0 60000 65536"/>
                <a:gd name="T11" fmla="*/ 0 60000 65536"/>
                <a:gd name="T12" fmla="*/ 0 60000 65536"/>
                <a:gd name="T13" fmla="*/ 0 60000 65536"/>
                <a:gd name="T14" fmla="*/ 0 60000 65536"/>
                <a:gd name="T15" fmla="*/ 0 w 423"/>
                <a:gd name="T16" fmla="*/ 0 h 292"/>
                <a:gd name="T17" fmla="*/ 423 w 423"/>
                <a:gd name="T18" fmla="*/ 292 h 292"/>
              </a:gdLst>
              <a:ahLst/>
              <a:cxnLst>
                <a:cxn ang="T10">
                  <a:pos x="T0" y="T1"/>
                </a:cxn>
                <a:cxn ang="T11">
                  <a:pos x="T2" y="T3"/>
                </a:cxn>
                <a:cxn ang="T12">
                  <a:pos x="T4" y="T5"/>
                </a:cxn>
                <a:cxn ang="T13">
                  <a:pos x="T6" y="T7"/>
                </a:cxn>
                <a:cxn ang="T14">
                  <a:pos x="T8" y="T9"/>
                </a:cxn>
              </a:cxnLst>
              <a:rect l="T15" t="T16" r="T17" b="T18"/>
              <a:pathLst>
                <a:path w="423" h="292">
                  <a:moveTo>
                    <a:pt x="421" y="292"/>
                  </a:moveTo>
                  <a:lnTo>
                    <a:pt x="0" y="2"/>
                  </a:lnTo>
                  <a:lnTo>
                    <a:pt x="3" y="0"/>
                  </a:lnTo>
                  <a:lnTo>
                    <a:pt x="423" y="290"/>
                  </a:lnTo>
                  <a:lnTo>
                    <a:pt x="421" y="292"/>
                  </a:lnTo>
                  <a:close/>
                </a:path>
              </a:pathLst>
            </a:custGeom>
            <a:solidFill>
              <a:srgbClr val="F8300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20" name="Freeform 472"/>
            <p:cNvSpPr>
              <a:spLocks noChangeArrowheads="1"/>
            </p:cNvSpPr>
            <p:nvPr/>
          </p:nvSpPr>
          <p:spPr bwMode="auto">
            <a:xfrm>
              <a:off x="5048894" y="3036888"/>
              <a:ext cx="1555750" cy="125412"/>
            </a:xfrm>
            <a:custGeom>
              <a:avLst/>
              <a:gdLst>
                <a:gd name="T0" fmla="*/ 1555750 w 522"/>
                <a:gd name="T1" fmla="*/ 125412 h 42"/>
                <a:gd name="T2" fmla="*/ 0 w 522"/>
                <a:gd name="T3" fmla="*/ 5972 h 42"/>
                <a:gd name="T4" fmla="*/ 0 w 522"/>
                <a:gd name="T5" fmla="*/ 0 h 42"/>
                <a:gd name="T6" fmla="*/ 1555750 w 522"/>
                <a:gd name="T7" fmla="*/ 119440 h 42"/>
                <a:gd name="T8" fmla="*/ 1555750 w 522"/>
                <a:gd name="T9" fmla="*/ 125412 h 42"/>
                <a:gd name="T10" fmla="*/ 0 60000 65536"/>
                <a:gd name="T11" fmla="*/ 0 60000 65536"/>
                <a:gd name="T12" fmla="*/ 0 60000 65536"/>
                <a:gd name="T13" fmla="*/ 0 60000 65536"/>
                <a:gd name="T14" fmla="*/ 0 60000 65536"/>
                <a:gd name="T15" fmla="*/ 0 w 522"/>
                <a:gd name="T16" fmla="*/ 0 h 42"/>
                <a:gd name="T17" fmla="*/ 522 w 522"/>
                <a:gd name="T18" fmla="*/ 42 h 42"/>
              </a:gdLst>
              <a:ahLst/>
              <a:cxnLst>
                <a:cxn ang="T10">
                  <a:pos x="T0" y="T1"/>
                </a:cxn>
                <a:cxn ang="T11">
                  <a:pos x="T2" y="T3"/>
                </a:cxn>
                <a:cxn ang="T12">
                  <a:pos x="T4" y="T5"/>
                </a:cxn>
                <a:cxn ang="T13">
                  <a:pos x="T6" y="T7"/>
                </a:cxn>
                <a:cxn ang="T14">
                  <a:pos x="T8" y="T9"/>
                </a:cxn>
              </a:cxnLst>
              <a:rect l="T15" t="T16" r="T17" b="T18"/>
              <a:pathLst>
                <a:path w="522" h="42">
                  <a:moveTo>
                    <a:pt x="522" y="42"/>
                  </a:moveTo>
                  <a:lnTo>
                    <a:pt x="0" y="2"/>
                  </a:lnTo>
                  <a:lnTo>
                    <a:pt x="0" y="0"/>
                  </a:lnTo>
                  <a:lnTo>
                    <a:pt x="522" y="40"/>
                  </a:lnTo>
                  <a:lnTo>
                    <a:pt x="522" y="42"/>
                  </a:lnTo>
                  <a:close/>
                </a:path>
              </a:pathLst>
            </a:custGeom>
            <a:solidFill>
              <a:srgbClr val="F8300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21" name="Freeform 473"/>
            <p:cNvSpPr>
              <a:spLocks noChangeArrowheads="1"/>
            </p:cNvSpPr>
            <p:nvPr/>
          </p:nvSpPr>
          <p:spPr bwMode="auto">
            <a:xfrm>
              <a:off x="5596582" y="2782888"/>
              <a:ext cx="1014412" cy="379412"/>
            </a:xfrm>
            <a:custGeom>
              <a:avLst/>
              <a:gdLst>
                <a:gd name="T0" fmla="*/ 1008445 w 340"/>
                <a:gd name="T1" fmla="*/ 379412 h 127"/>
                <a:gd name="T2" fmla="*/ 0 w 340"/>
                <a:gd name="T3" fmla="*/ 5975 h 127"/>
                <a:gd name="T4" fmla="*/ 0 w 340"/>
                <a:gd name="T5" fmla="*/ 0 h 127"/>
                <a:gd name="T6" fmla="*/ 1014412 w 340"/>
                <a:gd name="T7" fmla="*/ 373437 h 127"/>
                <a:gd name="T8" fmla="*/ 1008445 w 340"/>
                <a:gd name="T9" fmla="*/ 379412 h 127"/>
                <a:gd name="T10" fmla="*/ 0 60000 65536"/>
                <a:gd name="T11" fmla="*/ 0 60000 65536"/>
                <a:gd name="T12" fmla="*/ 0 60000 65536"/>
                <a:gd name="T13" fmla="*/ 0 60000 65536"/>
                <a:gd name="T14" fmla="*/ 0 60000 65536"/>
                <a:gd name="T15" fmla="*/ 0 w 340"/>
                <a:gd name="T16" fmla="*/ 0 h 127"/>
                <a:gd name="T17" fmla="*/ 340 w 340"/>
                <a:gd name="T18" fmla="*/ 127 h 127"/>
              </a:gdLst>
              <a:ahLst/>
              <a:cxnLst>
                <a:cxn ang="T10">
                  <a:pos x="T0" y="T1"/>
                </a:cxn>
                <a:cxn ang="T11">
                  <a:pos x="T2" y="T3"/>
                </a:cxn>
                <a:cxn ang="T12">
                  <a:pos x="T4" y="T5"/>
                </a:cxn>
                <a:cxn ang="T13">
                  <a:pos x="T6" y="T7"/>
                </a:cxn>
                <a:cxn ang="T14">
                  <a:pos x="T8" y="T9"/>
                </a:cxn>
              </a:cxnLst>
              <a:rect l="T15" t="T16" r="T17" b="T18"/>
              <a:pathLst>
                <a:path w="340" h="127">
                  <a:moveTo>
                    <a:pt x="338" y="127"/>
                  </a:moveTo>
                  <a:lnTo>
                    <a:pt x="0" y="2"/>
                  </a:lnTo>
                  <a:lnTo>
                    <a:pt x="0" y="0"/>
                  </a:lnTo>
                  <a:lnTo>
                    <a:pt x="340" y="125"/>
                  </a:lnTo>
                  <a:lnTo>
                    <a:pt x="338" y="127"/>
                  </a:lnTo>
                  <a:close/>
                </a:path>
              </a:pathLst>
            </a:custGeom>
            <a:solidFill>
              <a:srgbClr val="EBAC07"/>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22" name="Freeform 474"/>
            <p:cNvSpPr>
              <a:spLocks noChangeArrowheads="1"/>
            </p:cNvSpPr>
            <p:nvPr/>
          </p:nvSpPr>
          <p:spPr bwMode="auto">
            <a:xfrm>
              <a:off x="7280919" y="1666875"/>
              <a:ext cx="76200" cy="1355725"/>
            </a:xfrm>
            <a:custGeom>
              <a:avLst/>
              <a:gdLst>
                <a:gd name="T0" fmla="*/ 67408 w 26"/>
                <a:gd name="T1" fmla="*/ 1355725 h 455"/>
                <a:gd name="T2" fmla="*/ 0 w 26"/>
                <a:gd name="T3" fmla="*/ 0 h 455"/>
                <a:gd name="T4" fmla="*/ 5862 w 26"/>
                <a:gd name="T5" fmla="*/ 0 h 455"/>
                <a:gd name="T6" fmla="*/ 76200 w 26"/>
                <a:gd name="T7" fmla="*/ 1349766 h 455"/>
                <a:gd name="T8" fmla="*/ 67408 w 26"/>
                <a:gd name="T9" fmla="*/ 1355725 h 455"/>
                <a:gd name="T10" fmla="*/ 0 60000 65536"/>
                <a:gd name="T11" fmla="*/ 0 60000 65536"/>
                <a:gd name="T12" fmla="*/ 0 60000 65536"/>
                <a:gd name="T13" fmla="*/ 0 60000 65536"/>
                <a:gd name="T14" fmla="*/ 0 60000 65536"/>
                <a:gd name="T15" fmla="*/ 0 w 26"/>
                <a:gd name="T16" fmla="*/ 0 h 455"/>
                <a:gd name="T17" fmla="*/ 26 w 26"/>
                <a:gd name="T18" fmla="*/ 455 h 455"/>
              </a:gdLst>
              <a:ahLst/>
              <a:cxnLst>
                <a:cxn ang="T10">
                  <a:pos x="T0" y="T1"/>
                </a:cxn>
                <a:cxn ang="T11">
                  <a:pos x="T2" y="T3"/>
                </a:cxn>
                <a:cxn ang="T12">
                  <a:pos x="T4" y="T5"/>
                </a:cxn>
                <a:cxn ang="T13">
                  <a:pos x="T6" y="T7"/>
                </a:cxn>
                <a:cxn ang="T14">
                  <a:pos x="T8" y="T9"/>
                </a:cxn>
              </a:cxnLst>
              <a:rect l="T15" t="T16" r="T17" b="T18"/>
              <a:pathLst>
                <a:path w="26" h="455">
                  <a:moveTo>
                    <a:pt x="23" y="455"/>
                  </a:moveTo>
                  <a:lnTo>
                    <a:pt x="0" y="0"/>
                  </a:lnTo>
                  <a:lnTo>
                    <a:pt x="2" y="0"/>
                  </a:lnTo>
                  <a:lnTo>
                    <a:pt x="26" y="453"/>
                  </a:lnTo>
                  <a:lnTo>
                    <a:pt x="23" y="455"/>
                  </a:lnTo>
                  <a:close/>
                </a:path>
              </a:pathLst>
            </a:custGeom>
            <a:solidFill>
              <a:srgbClr val="494429"/>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23" name="Freeform 475"/>
            <p:cNvSpPr>
              <a:spLocks noChangeArrowheads="1"/>
            </p:cNvSpPr>
            <p:nvPr/>
          </p:nvSpPr>
          <p:spPr bwMode="auto">
            <a:xfrm>
              <a:off x="6604644" y="1666875"/>
              <a:ext cx="682625" cy="1495425"/>
            </a:xfrm>
            <a:custGeom>
              <a:avLst/>
              <a:gdLst>
                <a:gd name="T0" fmla="*/ 5962 w 229"/>
                <a:gd name="T1" fmla="*/ 1495425 h 502"/>
                <a:gd name="T2" fmla="*/ 0 w 229"/>
                <a:gd name="T3" fmla="*/ 1489467 h 502"/>
                <a:gd name="T4" fmla="*/ 676663 w 229"/>
                <a:gd name="T5" fmla="*/ 0 h 502"/>
                <a:gd name="T6" fmla="*/ 682625 w 229"/>
                <a:gd name="T7" fmla="*/ 0 h 502"/>
                <a:gd name="T8" fmla="*/ 5962 w 229"/>
                <a:gd name="T9" fmla="*/ 1495425 h 502"/>
                <a:gd name="T10" fmla="*/ 0 60000 65536"/>
                <a:gd name="T11" fmla="*/ 0 60000 65536"/>
                <a:gd name="T12" fmla="*/ 0 60000 65536"/>
                <a:gd name="T13" fmla="*/ 0 60000 65536"/>
                <a:gd name="T14" fmla="*/ 0 60000 65536"/>
                <a:gd name="T15" fmla="*/ 0 w 229"/>
                <a:gd name="T16" fmla="*/ 0 h 502"/>
                <a:gd name="T17" fmla="*/ 229 w 229"/>
                <a:gd name="T18" fmla="*/ 502 h 502"/>
              </a:gdLst>
              <a:ahLst/>
              <a:cxnLst>
                <a:cxn ang="T10">
                  <a:pos x="T0" y="T1"/>
                </a:cxn>
                <a:cxn ang="T11">
                  <a:pos x="T2" y="T3"/>
                </a:cxn>
                <a:cxn ang="T12">
                  <a:pos x="T4" y="T5"/>
                </a:cxn>
                <a:cxn ang="T13">
                  <a:pos x="T6" y="T7"/>
                </a:cxn>
                <a:cxn ang="T14">
                  <a:pos x="T8" y="T9"/>
                </a:cxn>
              </a:cxnLst>
              <a:rect l="T15" t="T16" r="T17" b="T18"/>
              <a:pathLst>
                <a:path w="229" h="502">
                  <a:moveTo>
                    <a:pt x="2" y="502"/>
                  </a:moveTo>
                  <a:lnTo>
                    <a:pt x="0" y="500"/>
                  </a:lnTo>
                  <a:lnTo>
                    <a:pt x="227" y="0"/>
                  </a:lnTo>
                  <a:lnTo>
                    <a:pt x="229" y="0"/>
                  </a:lnTo>
                  <a:lnTo>
                    <a:pt x="2" y="502"/>
                  </a:lnTo>
                  <a:close/>
                </a:path>
              </a:pathLst>
            </a:custGeom>
            <a:solidFill>
              <a:srgbClr val="F8300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24" name="Freeform 476"/>
            <p:cNvSpPr>
              <a:spLocks noChangeArrowheads="1"/>
            </p:cNvSpPr>
            <p:nvPr/>
          </p:nvSpPr>
          <p:spPr bwMode="auto">
            <a:xfrm>
              <a:off x="7287269" y="1666875"/>
              <a:ext cx="577850" cy="615950"/>
            </a:xfrm>
            <a:custGeom>
              <a:avLst/>
              <a:gdLst>
                <a:gd name="T0" fmla="*/ 577850 w 194"/>
                <a:gd name="T1" fmla="*/ 615950 h 207"/>
                <a:gd name="T2" fmla="*/ 0 w 194"/>
                <a:gd name="T3" fmla="*/ 0 h 207"/>
                <a:gd name="T4" fmla="*/ 0 w 194"/>
                <a:gd name="T5" fmla="*/ 0 h 207"/>
                <a:gd name="T6" fmla="*/ 577850 w 194"/>
                <a:gd name="T7" fmla="*/ 609999 h 207"/>
                <a:gd name="T8" fmla="*/ 577850 w 194"/>
                <a:gd name="T9" fmla="*/ 615950 h 207"/>
                <a:gd name="T10" fmla="*/ 0 60000 65536"/>
                <a:gd name="T11" fmla="*/ 0 60000 65536"/>
                <a:gd name="T12" fmla="*/ 0 60000 65536"/>
                <a:gd name="T13" fmla="*/ 0 60000 65536"/>
                <a:gd name="T14" fmla="*/ 0 60000 65536"/>
                <a:gd name="T15" fmla="*/ 0 w 194"/>
                <a:gd name="T16" fmla="*/ 0 h 207"/>
                <a:gd name="T17" fmla="*/ 194 w 194"/>
                <a:gd name="T18" fmla="*/ 207 h 207"/>
              </a:gdLst>
              <a:ahLst/>
              <a:cxnLst>
                <a:cxn ang="T10">
                  <a:pos x="T0" y="T1"/>
                </a:cxn>
                <a:cxn ang="T11">
                  <a:pos x="T2" y="T3"/>
                </a:cxn>
                <a:cxn ang="T12">
                  <a:pos x="T4" y="T5"/>
                </a:cxn>
                <a:cxn ang="T13">
                  <a:pos x="T6" y="T7"/>
                </a:cxn>
                <a:cxn ang="T14">
                  <a:pos x="T8" y="T9"/>
                </a:cxn>
              </a:cxnLst>
              <a:rect l="T15" t="T16" r="T17" b="T18"/>
              <a:pathLst>
                <a:path w="194" h="207">
                  <a:moveTo>
                    <a:pt x="194" y="207"/>
                  </a:moveTo>
                  <a:lnTo>
                    <a:pt x="0" y="0"/>
                  </a:lnTo>
                  <a:lnTo>
                    <a:pt x="194" y="205"/>
                  </a:lnTo>
                  <a:lnTo>
                    <a:pt x="194" y="207"/>
                  </a:lnTo>
                  <a:close/>
                </a:path>
              </a:pathLst>
            </a:custGeom>
            <a:solidFill>
              <a:srgbClr val="A2B932"/>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25" name="Freeform 477"/>
            <p:cNvSpPr>
              <a:spLocks noChangeArrowheads="1"/>
            </p:cNvSpPr>
            <p:nvPr/>
          </p:nvSpPr>
          <p:spPr bwMode="auto">
            <a:xfrm>
              <a:off x="6531619" y="1589088"/>
              <a:ext cx="1344613" cy="709612"/>
            </a:xfrm>
            <a:custGeom>
              <a:avLst/>
              <a:gdLst>
                <a:gd name="T0" fmla="*/ 1338650 w 451"/>
                <a:gd name="T1" fmla="*/ 709612 h 238"/>
                <a:gd name="T2" fmla="*/ 0 w 451"/>
                <a:gd name="T3" fmla="*/ 5963 h 238"/>
                <a:gd name="T4" fmla="*/ 0 w 451"/>
                <a:gd name="T5" fmla="*/ 0 h 238"/>
                <a:gd name="T6" fmla="*/ 1344613 w 451"/>
                <a:gd name="T7" fmla="*/ 703649 h 238"/>
                <a:gd name="T8" fmla="*/ 1338650 w 451"/>
                <a:gd name="T9" fmla="*/ 709612 h 238"/>
                <a:gd name="T10" fmla="*/ 0 60000 65536"/>
                <a:gd name="T11" fmla="*/ 0 60000 65536"/>
                <a:gd name="T12" fmla="*/ 0 60000 65536"/>
                <a:gd name="T13" fmla="*/ 0 60000 65536"/>
                <a:gd name="T14" fmla="*/ 0 60000 65536"/>
                <a:gd name="T15" fmla="*/ 0 w 451"/>
                <a:gd name="T16" fmla="*/ 0 h 238"/>
                <a:gd name="T17" fmla="*/ 451 w 451"/>
                <a:gd name="T18" fmla="*/ 238 h 238"/>
              </a:gdLst>
              <a:ahLst/>
              <a:cxnLst>
                <a:cxn ang="T10">
                  <a:pos x="T0" y="T1"/>
                </a:cxn>
                <a:cxn ang="T11">
                  <a:pos x="T2" y="T3"/>
                </a:cxn>
                <a:cxn ang="T12">
                  <a:pos x="T4" y="T5"/>
                </a:cxn>
                <a:cxn ang="T13">
                  <a:pos x="T6" y="T7"/>
                </a:cxn>
                <a:cxn ang="T14">
                  <a:pos x="T8" y="T9"/>
                </a:cxn>
              </a:cxnLst>
              <a:rect l="T15" t="T16" r="T17" b="T18"/>
              <a:pathLst>
                <a:path w="451" h="238">
                  <a:moveTo>
                    <a:pt x="449" y="238"/>
                  </a:moveTo>
                  <a:lnTo>
                    <a:pt x="0" y="2"/>
                  </a:lnTo>
                  <a:lnTo>
                    <a:pt x="0" y="0"/>
                  </a:lnTo>
                  <a:lnTo>
                    <a:pt x="451" y="236"/>
                  </a:lnTo>
                  <a:lnTo>
                    <a:pt x="449" y="238"/>
                  </a:lnTo>
                  <a:close/>
                </a:path>
              </a:pathLst>
            </a:custGeom>
            <a:solidFill>
              <a:srgbClr val="A2B932"/>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26" name="Freeform 478"/>
            <p:cNvSpPr>
              <a:spLocks noChangeArrowheads="1"/>
            </p:cNvSpPr>
            <p:nvPr/>
          </p:nvSpPr>
          <p:spPr bwMode="auto">
            <a:xfrm>
              <a:off x="7131694" y="1657350"/>
              <a:ext cx="155575" cy="774700"/>
            </a:xfrm>
            <a:custGeom>
              <a:avLst/>
              <a:gdLst>
                <a:gd name="T0" fmla="*/ 5984 w 52"/>
                <a:gd name="T1" fmla="*/ 774700 h 260"/>
                <a:gd name="T2" fmla="*/ 0 w 52"/>
                <a:gd name="T3" fmla="*/ 774700 h 260"/>
                <a:gd name="T4" fmla="*/ 149591 w 52"/>
                <a:gd name="T5" fmla="*/ 0 h 260"/>
                <a:gd name="T6" fmla="*/ 155575 w 52"/>
                <a:gd name="T7" fmla="*/ 0 h 260"/>
                <a:gd name="T8" fmla="*/ 5984 w 52"/>
                <a:gd name="T9" fmla="*/ 774700 h 260"/>
                <a:gd name="T10" fmla="*/ 0 60000 65536"/>
                <a:gd name="T11" fmla="*/ 0 60000 65536"/>
                <a:gd name="T12" fmla="*/ 0 60000 65536"/>
                <a:gd name="T13" fmla="*/ 0 60000 65536"/>
                <a:gd name="T14" fmla="*/ 0 60000 65536"/>
                <a:gd name="T15" fmla="*/ 0 w 52"/>
                <a:gd name="T16" fmla="*/ 0 h 260"/>
                <a:gd name="T17" fmla="*/ 52 w 52"/>
                <a:gd name="T18" fmla="*/ 260 h 260"/>
              </a:gdLst>
              <a:ahLst/>
              <a:cxnLst>
                <a:cxn ang="T10">
                  <a:pos x="T0" y="T1"/>
                </a:cxn>
                <a:cxn ang="T11">
                  <a:pos x="T2" y="T3"/>
                </a:cxn>
                <a:cxn ang="T12">
                  <a:pos x="T4" y="T5"/>
                </a:cxn>
                <a:cxn ang="T13">
                  <a:pos x="T6" y="T7"/>
                </a:cxn>
                <a:cxn ang="T14">
                  <a:pos x="T8" y="T9"/>
                </a:cxn>
              </a:cxnLst>
              <a:rect l="T15" t="T16" r="T17" b="T18"/>
              <a:pathLst>
                <a:path w="52" h="260">
                  <a:moveTo>
                    <a:pt x="2" y="260"/>
                  </a:moveTo>
                  <a:lnTo>
                    <a:pt x="0" y="260"/>
                  </a:lnTo>
                  <a:lnTo>
                    <a:pt x="50" y="0"/>
                  </a:lnTo>
                  <a:lnTo>
                    <a:pt x="52" y="0"/>
                  </a:lnTo>
                  <a:lnTo>
                    <a:pt x="2" y="260"/>
                  </a:lnTo>
                  <a:close/>
                </a:path>
              </a:pathLst>
            </a:custGeom>
            <a:solidFill>
              <a:srgbClr val="F8300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27" name="Freeform 479"/>
            <p:cNvSpPr>
              <a:spLocks noChangeArrowheads="1"/>
            </p:cNvSpPr>
            <p:nvPr/>
          </p:nvSpPr>
          <p:spPr bwMode="auto">
            <a:xfrm>
              <a:off x="7349182" y="2292350"/>
              <a:ext cx="527050" cy="749300"/>
            </a:xfrm>
            <a:custGeom>
              <a:avLst/>
              <a:gdLst>
                <a:gd name="T0" fmla="*/ 8933 w 177"/>
                <a:gd name="T1" fmla="*/ 749300 h 252"/>
                <a:gd name="T2" fmla="*/ 0 w 177"/>
                <a:gd name="T3" fmla="*/ 743353 h 252"/>
                <a:gd name="T4" fmla="*/ 521095 w 177"/>
                <a:gd name="T5" fmla="*/ 0 h 252"/>
                <a:gd name="T6" fmla="*/ 527050 w 177"/>
                <a:gd name="T7" fmla="*/ 5947 h 252"/>
                <a:gd name="T8" fmla="*/ 8933 w 177"/>
                <a:gd name="T9" fmla="*/ 749300 h 252"/>
                <a:gd name="T10" fmla="*/ 0 60000 65536"/>
                <a:gd name="T11" fmla="*/ 0 60000 65536"/>
                <a:gd name="T12" fmla="*/ 0 60000 65536"/>
                <a:gd name="T13" fmla="*/ 0 60000 65536"/>
                <a:gd name="T14" fmla="*/ 0 60000 65536"/>
                <a:gd name="T15" fmla="*/ 0 w 177"/>
                <a:gd name="T16" fmla="*/ 0 h 252"/>
                <a:gd name="T17" fmla="*/ 177 w 177"/>
                <a:gd name="T18" fmla="*/ 252 h 252"/>
              </a:gdLst>
              <a:ahLst/>
              <a:cxnLst>
                <a:cxn ang="T10">
                  <a:pos x="T0" y="T1"/>
                </a:cxn>
                <a:cxn ang="T11">
                  <a:pos x="T2" y="T3"/>
                </a:cxn>
                <a:cxn ang="T12">
                  <a:pos x="T4" y="T5"/>
                </a:cxn>
                <a:cxn ang="T13">
                  <a:pos x="T6" y="T7"/>
                </a:cxn>
                <a:cxn ang="T14">
                  <a:pos x="T8" y="T9"/>
                </a:cxn>
              </a:cxnLst>
              <a:rect l="T15" t="T16" r="T17" b="T18"/>
              <a:pathLst>
                <a:path w="177" h="252">
                  <a:moveTo>
                    <a:pt x="3" y="252"/>
                  </a:moveTo>
                  <a:lnTo>
                    <a:pt x="0" y="250"/>
                  </a:lnTo>
                  <a:lnTo>
                    <a:pt x="175" y="0"/>
                  </a:lnTo>
                  <a:lnTo>
                    <a:pt x="177" y="2"/>
                  </a:lnTo>
                  <a:lnTo>
                    <a:pt x="3" y="252"/>
                  </a:lnTo>
                  <a:close/>
                </a:path>
              </a:pathLst>
            </a:custGeom>
            <a:solidFill>
              <a:srgbClr val="F8300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28" name="Freeform 480"/>
            <p:cNvSpPr>
              <a:spLocks noChangeArrowheads="1"/>
            </p:cNvSpPr>
            <p:nvPr/>
          </p:nvSpPr>
          <p:spPr bwMode="auto">
            <a:xfrm>
              <a:off x="6604644" y="3036888"/>
              <a:ext cx="738188" cy="125412"/>
            </a:xfrm>
            <a:custGeom>
              <a:avLst/>
              <a:gdLst>
                <a:gd name="T0" fmla="*/ 5953 w 248"/>
                <a:gd name="T1" fmla="*/ 125412 h 42"/>
                <a:gd name="T2" fmla="*/ 0 w 248"/>
                <a:gd name="T3" fmla="*/ 119440 h 42"/>
                <a:gd name="T4" fmla="*/ 738188 w 248"/>
                <a:gd name="T5" fmla="*/ 0 h 42"/>
                <a:gd name="T6" fmla="*/ 738188 w 248"/>
                <a:gd name="T7" fmla="*/ 5972 h 42"/>
                <a:gd name="T8" fmla="*/ 5953 w 248"/>
                <a:gd name="T9" fmla="*/ 125412 h 42"/>
                <a:gd name="T10" fmla="*/ 0 60000 65536"/>
                <a:gd name="T11" fmla="*/ 0 60000 65536"/>
                <a:gd name="T12" fmla="*/ 0 60000 65536"/>
                <a:gd name="T13" fmla="*/ 0 60000 65536"/>
                <a:gd name="T14" fmla="*/ 0 60000 65536"/>
                <a:gd name="T15" fmla="*/ 0 w 248"/>
                <a:gd name="T16" fmla="*/ 0 h 42"/>
                <a:gd name="T17" fmla="*/ 248 w 248"/>
                <a:gd name="T18" fmla="*/ 42 h 42"/>
              </a:gdLst>
              <a:ahLst/>
              <a:cxnLst>
                <a:cxn ang="T10">
                  <a:pos x="T0" y="T1"/>
                </a:cxn>
                <a:cxn ang="T11">
                  <a:pos x="T2" y="T3"/>
                </a:cxn>
                <a:cxn ang="T12">
                  <a:pos x="T4" y="T5"/>
                </a:cxn>
                <a:cxn ang="T13">
                  <a:pos x="T6" y="T7"/>
                </a:cxn>
                <a:cxn ang="T14">
                  <a:pos x="T8" y="T9"/>
                </a:cxn>
              </a:cxnLst>
              <a:rect l="T15" t="T16" r="T17" b="T18"/>
              <a:pathLst>
                <a:path w="248" h="42">
                  <a:moveTo>
                    <a:pt x="2" y="42"/>
                  </a:moveTo>
                  <a:lnTo>
                    <a:pt x="0" y="40"/>
                  </a:lnTo>
                  <a:lnTo>
                    <a:pt x="248" y="0"/>
                  </a:lnTo>
                  <a:lnTo>
                    <a:pt x="248" y="2"/>
                  </a:lnTo>
                  <a:lnTo>
                    <a:pt x="2" y="42"/>
                  </a:lnTo>
                  <a:close/>
                </a:path>
              </a:pathLst>
            </a:custGeom>
            <a:solidFill>
              <a:srgbClr val="F8300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29" name="Freeform 481"/>
            <p:cNvSpPr>
              <a:spLocks noChangeArrowheads="1"/>
            </p:cNvSpPr>
            <p:nvPr/>
          </p:nvSpPr>
          <p:spPr bwMode="auto">
            <a:xfrm>
              <a:off x="6604644" y="2446338"/>
              <a:ext cx="533400" cy="715962"/>
            </a:xfrm>
            <a:custGeom>
              <a:avLst/>
              <a:gdLst>
                <a:gd name="T0" fmla="*/ 5960 w 179"/>
                <a:gd name="T1" fmla="*/ 715962 h 240"/>
                <a:gd name="T2" fmla="*/ 0 w 179"/>
                <a:gd name="T3" fmla="*/ 709996 h 240"/>
                <a:gd name="T4" fmla="*/ 533400 w 179"/>
                <a:gd name="T5" fmla="*/ 0 h 240"/>
                <a:gd name="T6" fmla="*/ 533400 w 179"/>
                <a:gd name="T7" fmla="*/ 0 h 240"/>
                <a:gd name="T8" fmla="*/ 5960 w 179"/>
                <a:gd name="T9" fmla="*/ 715962 h 240"/>
                <a:gd name="T10" fmla="*/ 0 60000 65536"/>
                <a:gd name="T11" fmla="*/ 0 60000 65536"/>
                <a:gd name="T12" fmla="*/ 0 60000 65536"/>
                <a:gd name="T13" fmla="*/ 0 60000 65536"/>
                <a:gd name="T14" fmla="*/ 0 60000 65536"/>
                <a:gd name="T15" fmla="*/ 0 w 179"/>
                <a:gd name="T16" fmla="*/ 0 h 240"/>
                <a:gd name="T17" fmla="*/ 179 w 179"/>
                <a:gd name="T18" fmla="*/ 240 h 240"/>
              </a:gdLst>
              <a:ahLst/>
              <a:cxnLst>
                <a:cxn ang="T10">
                  <a:pos x="T0" y="T1"/>
                </a:cxn>
                <a:cxn ang="T11">
                  <a:pos x="T2" y="T3"/>
                </a:cxn>
                <a:cxn ang="T12">
                  <a:pos x="T4" y="T5"/>
                </a:cxn>
                <a:cxn ang="T13">
                  <a:pos x="T6" y="T7"/>
                </a:cxn>
                <a:cxn ang="T14">
                  <a:pos x="T8" y="T9"/>
                </a:cxn>
              </a:cxnLst>
              <a:rect l="T15" t="T16" r="T17" b="T18"/>
              <a:pathLst>
                <a:path w="179" h="240">
                  <a:moveTo>
                    <a:pt x="2" y="240"/>
                  </a:moveTo>
                  <a:lnTo>
                    <a:pt x="0" y="238"/>
                  </a:lnTo>
                  <a:lnTo>
                    <a:pt x="179" y="0"/>
                  </a:lnTo>
                  <a:lnTo>
                    <a:pt x="2" y="240"/>
                  </a:lnTo>
                  <a:close/>
                </a:path>
              </a:pathLst>
            </a:custGeom>
            <a:solidFill>
              <a:srgbClr val="F8300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30" name="Freeform 482"/>
            <p:cNvSpPr>
              <a:spLocks noChangeArrowheads="1"/>
            </p:cNvSpPr>
            <p:nvPr/>
          </p:nvSpPr>
          <p:spPr bwMode="auto">
            <a:xfrm>
              <a:off x="6604644" y="2292350"/>
              <a:ext cx="1260475" cy="869950"/>
            </a:xfrm>
            <a:custGeom>
              <a:avLst/>
              <a:gdLst>
                <a:gd name="T0" fmla="*/ 5960 w 423"/>
                <a:gd name="T1" fmla="*/ 869950 h 292"/>
                <a:gd name="T2" fmla="*/ 0 w 423"/>
                <a:gd name="T3" fmla="*/ 863991 h 292"/>
                <a:gd name="T4" fmla="*/ 1260475 w 423"/>
                <a:gd name="T5" fmla="*/ 0 h 292"/>
                <a:gd name="T6" fmla="*/ 1260475 w 423"/>
                <a:gd name="T7" fmla="*/ 5959 h 292"/>
                <a:gd name="T8" fmla="*/ 5960 w 423"/>
                <a:gd name="T9" fmla="*/ 869950 h 292"/>
                <a:gd name="T10" fmla="*/ 0 60000 65536"/>
                <a:gd name="T11" fmla="*/ 0 60000 65536"/>
                <a:gd name="T12" fmla="*/ 0 60000 65536"/>
                <a:gd name="T13" fmla="*/ 0 60000 65536"/>
                <a:gd name="T14" fmla="*/ 0 60000 65536"/>
                <a:gd name="T15" fmla="*/ 0 w 423"/>
                <a:gd name="T16" fmla="*/ 0 h 292"/>
                <a:gd name="T17" fmla="*/ 423 w 423"/>
                <a:gd name="T18" fmla="*/ 292 h 292"/>
              </a:gdLst>
              <a:ahLst/>
              <a:cxnLst>
                <a:cxn ang="T10">
                  <a:pos x="T0" y="T1"/>
                </a:cxn>
                <a:cxn ang="T11">
                  <a:pos x="T2" y="T3"/>
                </a:cxn>
                <a:cxn ang="T12">
                  <a:pos x="T4" y="T5"/>
                </a:cxn>
                <a:cxn ang="T13">
                  <a:pos x="T6" y="T7"/>
                </a:cxn>
                <a:cxn ang="T14">
                  <a:pos x="T8" y="T9"/>
                </a:cxn>
              </a:cxnLst>
              <a:rect l="T15" t="T16" r="T17" b="T18"/>
              <a:pathLst>
                <a:path w="423" h="292">
                  <a:moveTo>
                    <a:pt x="2" y="292"/>
                  </a:moveTo>
                  <a:lnTo>
                    <a:pt x="0" y="290"/>
                  </a:lnTo>
                  <a:lnTo>
                    <a:pt x="423" y="0"/>
                  </a:lnTo>
                  <a:lnTo>
                    <a:pt x="423" y="2"/>
                  </a:lnTo>
                  <a:lnTo>
                    <a:pt x="2" y="292"/>
                  </a:lnTo>
                  <a:close/>
                </a:path>
              </a:pathLst>
            </a:custGeom>
            <a:solidFill>
              <a:srgbClr val="F8300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31" name="Freeform 483"/>
            <p:cNvSpPr>
              <a:spLocks noChangeArrowheads="1"/>
            </p:cNvSpPr>
            <p:nvPr/>
          </p:nvSpPr>
          <p:spPr bwMode="auto">
            <a:xfrm>
              <a:off x="5188594" y="1589088"/>
              <a:ext cx="1343025" cy="82550"/>
            </a:xfrm>
            <a:custGeom>
              <a:avLst/>
              <a:gdLst>
                <a:gd name="T0" fmla="*/ 0 w 451"/>
                <a:gd name="T1" fmla="*/ 82550 h 28"/>
                <a:gd name="T2" fmla="*/ 0 w 451"/>
                <a:gd name="T3" fmla="*/ 76654 h 28"/>
                <a:gd name="T4" fmla="*/ 1343025 w 451"/>
                <a:gd name="T5" fmla="*/ 0 h 28"/>
                <a:gd name="T6" fmla="*/ 1343025 w 451"/>
                <a:gd name="T7" fmla="*/ 5896 h 28"/>
                <a:gd name="T8" fmla="*/ 0 w 451"/>
                <a:gd name="T9" fmla="*/ 82550 h 28"/>
                <a:gd name="T10" fmla="*/ 0 60000 65536"/>
                <a:gd name="T11" fmla="*/ 0 60000 65536"/>
                <a:gd name="T12" fmla="*/ 0 60000 65536"/>
                <a:gd name="T13" fmla="*/ 0 60000 65536"/>
                <a:gd name="T14" fmla="*/ 0 60000 65536"/>
                <a:gd name="T15" fmla="*/ 0 w 451"/>
                <a:gd name="T16" fmla="*/ 0 h 28"/>
                <a:gd name="T17" fmla="*/ 451 w 451"/>
                <a:gd name="T18" fmla="*/ 28 h 28"/>
              </a:gdLst>
              <a:ahLst/>
              <a:cxnLst>
                <a:cxn ang="T10">
                  <a:pos x="T0" y="T1"/>
                </a:cxn>
                <a:cxn ang="T11">
                  <a:pos x="T2" y="T3"/>
                </a:cxn>
                <a:cxn ang="T12">
                  <a:pos x="T4" y="T5"/>
                </a:cxn>
                <a:cxn ang="T13">
                  <a:pos x="T6" y="T7"/>
                </a:cxn>
                <a:cxn ang="T14">
                  <a:pos x="T8" y="T9"/>
                </a:cxn>
              </a:cxnLst>
              <a:rect l="T15" t="T16" r="T17" b="T18"/>
              <a:pathLst>
                <a:path w="451" h="28">
                  <a:moveTo>
                    <a:pt x="0" y="28"/>
                  </a:moveTo>
                  <a:lnTo>
                    <a:pt x="0" y="26"/>
                  </a:lnTo>
                  <a:lnTo>
                    <a:pt x="451" y="0"/>
                  </a:lnTo>
                  <a:lnTo>
                    <a:pt x="451" y="2"/>
                  </a:lnTo>
                  <a:lnTo>
                    <a:pt x="0" y="28"/>
                  </a:lnTo>
                  <a:close/>
                </a:path>
              </a:pathLst>
            </a:custGeom>
            <a:solidFill>
              <a:srgbClr val="F8300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32" name="Freeform 484"/>
            <p:cNvSpPr>
              <a:spLocks noChangeArrowheads="1"/>
            </p:cNvSpPr>
            <p:nvPr/>
          </p:nvSpPr>
          <p:spPr bwMode="auto">
            <a:xfrm>
              <a:off x="5906144" y="1589088"/>
              <a:ext cx="625475" cy="176212"/>
            </a:xfrm>
            <a:custGeom>
              <a:avLst/>
              <a:gdLst>
                <a:gd name="T0" fmla="*/ 0 w 210"/>
                <a:gd name="T1" fmla="*/ 176212 h 59"/>
                <a:gd name="T2" fmla="*/ 0 w 210"/>
                <a:gd name="T3" fmla="*/ 167252 h 59"/>
                <a:gd name="T4" fmla="*/ 625475 w 210"/>
                <a:gd name="T5" fmla="*/ 0 h 59"/>
                <a:gd name="T6" fmla="*/ 625475 w 210"/>
                <a:gd name="T7" fmla="*/ 5973 h 59"/>
                <a:gd name="T8" fmla="*/ 0 w 210"/>
                <a:gd name="T9" fmla="*/ 176212 h 59"/>
                <a:gd name="T10" fmla="*/ 0 60000 65536"/>
                <a:gd name="T11" fmla="*/ 0 60000 65536"/>
                <a:gd name="T12" fmla="*/ 0 60000 65536"/>
                <a:gd name="T13" fmla="*/ 0 60000 65536"/>
                <a:gd name="T14" fmla="*/ 0 60000 65536"/>
                <a:gd name="T15" fmla="*/ 0 w 210"/>
                <a:gd name="T16" fmla="*/ 0 h 59"/>
                <a:gd name="T17" fmla="*/ 210 w 210"/>
                <a:gd name="T18" fmla="*/ 59 h 59"/>
              </a:gdLst>
              <a:ahLst/>
              <a:cxnLst>
                <a:cxn ang="T10">
                  <a:pos x="T0" y="T1"/>
                </a:cxn>
                <a:cxn ang="T11">
                  <a:pos x="T2" y="T3"/>
                </a:cxn>
                <a:cxn ang="T12">
                  <a:pos x="T4" y="T5"/>
                </a:cxn>
                <a:cxn ang="T13">
                  <a:pos x="T6" y="T7"/>
                </a:cxn>
                <a:cxn ang="T14">
                  <a:pos x="T8" y="T9"/>
                </a:cxn>
              </a:cxnLst>
              <a:rect l="T15" t="T16" r="T17" b="T18"/>
              <a:pathLst>
                <a:path w="210" h="59">
                  <a:moveTo>
                    <a:pt x="0" y="59"/>
                  </a:moveTo>
                  <a:lnTo>
                    <a:pt x="0" y="56"/>
                  </a:lnTo>
                  <a:lnTo>
                    <a:pt x="210" y="0"/>
                  </a:lnTo>
                  <a:lnTo>
                    <a:pt x="210" y="2"/>
                  </a:lnTo>
                  <a:lnTo>
                    <a:pt x="0" y="59"/>
                  </a:lnTo>
                  <a:close/>
                </a:path>
              </a:pathLst>
            </a:custGeom>
            <a:solidFill>
              <a:srgbClr val="A2B932"/>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33" name="Freeform 485"/>
            <p:cNvSpPr>
              <a:spLocks noChangeArrowheads="1"/>
            </p:cNvSpPr>
            <p:nvPr/>
          </p:nvSpPr>
          <p:spPr bwMode="auto">
            <a:xfrm>
              <a:off x="6398269" y="2360613"/>
              <a:ext cx="739775" cy="92075"/>
            </a:xfrm>
            <a:custGeom>
              <a:avLst/>
              <a:gdLst>
                <a:gd name="T0" fmla="*/ 739775 w 248"/>
                <a:gd name="T1" fmla="*/ 92075 h 31"/>
                <a:gd name="T2" fmla="*/ 0 w 248"/>
                <a:gd name="T3" fmla="*/ 8910 h 31"/>
                <a:gd name="T4" fmla="*/ 0 w 248"/>
                <a:gd name="T5" fmla="*/ 0 h 31"/>
                <a:gd name="T6" fmla="*/ 739775 w 248"/>
                <a:gd name="T7" fmla="*/ 86135 h 31"/>
                <a:gd name="T8" fmla="*/ 739775 w 248"/>
                <a:gd name="T9" fmla="*/ 92075 h 31"/>
                <a:gd name="T10" fmla="*/ 0 60000 65536"/>
                <a:gd name="T11" fmla="*/ 0 60000 65536"/>
                <a:gd name="T12" fmla="*/ 0 60000 65536"/>
                <a:gd name="T13" fmla="*/ 0 60000 65536"/>
                <a:gd name="T14" fmla="*/ 0 60000 65536"/>
                <a:gd name="T15" fmla="*/ 0 w 248"/>
                <a:gd name="T16" fmla="*/ 0 h 31"/>
                <a:gd name="T17" fmla="*/ 248 w 248"/>
                <a:gd name="T18" fmla="*/ 31 h 31"/>
              </a:gdLst>
              <a:ahLst/>
              <a:cxnLst>
                <a:cxn ang="T10">
                  <a:pos x="T0" y="T1"/>
                </a:cxn>
                <a:cxn ang="T11">
                  <a:pos x="T2" y="T3"/>
                </a:cxn>
                <a:cxn ang="T12">
                  <a:pos x="T4" y="T5"/>
                </a:cxn>
                <a:cxn ang="T13">
                  <a:pos x="T6" y="T7"/>
                </a:cxn>
                <a:cxn ang="T14">
                  <a:pos x="T8" y="T9"/>
                </a:cxn>
              </a:cxnLst>
              <a:rect l="T15" t="T16" r="T17" b="T18"/>
              <a:pathLst>
                <a:path w="248" h="31">
                  <a:moveTo>
                    <a:pt x="248" y="31"/>
                  </a:moveTo>
                  <a:lnTo>
                    <a:pt x="0" y="3"/>
                  </a:lnTo>
                  <a:lnTo>
                    <a:pt x="0" y="0"/>
                  </a:lnTo>
                  <a:lnTo>
                    <a:pt x="248" y="29"/>
                  </a:lnTo>
                  <a:lnTo>
                    <a:pt x="248" y="31"/>
                  </a:lnTo>
                  <a:close/>
                </a:path>
              </a:pathLst>
            </a:custGeom>
            <a:solidFill>
              <a:srgbClr val="A2B932"/>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34" name="Freeform 486"/>
            <p:cNvSpPr>
              <a:spLocks noChangeArrowheads="1"/>
            </p:cNvSpPr>
            <p:nvPr/>
          </p:nvSpPr>
          <p:spPr bwMode="auto">
            <a:xfrm>
              <a:off x="6377632" y="2292350"/>
              <a:ext cx="1492250" cy="68263"/>
            </a:xfrm>
            <a:custGeom>
              <a:avLst/>
              <a:gdLst>
                <a:gd name="T0" fmla="*/ 0 w 501"/>
                <a:gd name="T1" fmla="*/ 68263 h 23"/>
                <a:gd name="T2" fmla="*/ 0 w 501"/>
                <a:gd name="T3" fmla="*/ 62327 h 23"/>
                <a:gd name="T4" fmla="*/ 1492250 w 501"/>
                <a:gd name="T5" fmla="*/ 0 h 23"/>
                <a:gd name="T6" fmla="*/ 1492250 w 501"/>
                <a:gd name="T7" fmla="*/ 5936 h 23"/>
                <a:gd name="T8" fmla="*/ 0 w 501"/>
                <a:gd name="T9" fmla="*/ 68263 h 23"/>
                <a:gd name="T10" fmla="*/ 0 60000 65536"/>
                <a:gd name="T11" fmla="*/ 0 60000 65536"/>
                <a:gd name="T12" fmla="*/ 0 60000 65536"/>
                <a:gd name="T13" fmla="*/ 0 60000 65536"/>
                <a:gd name="T14" fmla="*/ 0 60000 65536"/>
                <a:gd name="T15" fmla="*/ 0 w 501"/>
                <a:gd name="T16" fmla="*/ 0 h 23"/>
                <a:gd name="T17" fmla="*/ 501 w 501"/>
                <a:gd name="T18" fmla="*/ 23 h 23"/>
              </a:gdLst>
              <a:ahLst/>
              <a:cxnLst>
                <a:cxn ang="T10">
                  <a:pos x="T0" y="T1"/>
                </a:cxn>
                <a:cxn ang="T11">
                  <a:pos x="T2" y="T3"/>
                </a:cxn>
                <a:cxn ang="T12">
                  <a:pos x="T4" y="T5"/>
                </a:cxn>
                <a:cxn ang="T13">
                  <a:pos x="T6" y="T7"/>
                </a:cxn>
                <a:cxn ang="T14">
                  <a:pos x="T8" y="T9"/>
                </a:cxn>
              </a:cxnLst>
              <a:rect l="T15" t="T16" r="T17" b="T18"/>
              <a:pathLst>
                <a:path w="501" h="23">
                  <a:moveTo>
                    <a:pt x="0" y="23"/>
                  </a:moveTo>
                  <a:lnTo>
                    <a:pt x="0" y="21"/>
                  </a:lnTo>
                  <a:lnTo>
                    <a:pt x="501" y="0"/>
                  </a:lnTo>
                  <a:lnTo>
                    <a:pt x="501" y="2"/>
                  </a:lnTo>
                  <a:lnTo>
                    <a:pt x="0" y="23"/>
                  </a:lnTo>
                  <a:close/>
                </a:path>
              </a:pathLst>
            </a:custGeom>
            <a:solidFill>
              <a:srgbClr val="F8300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35" name="Freeform 487"/>
            <p:cNvSpPr>
              <a:spLocks noChangeArrowheads="1"/>
            </p:cNvSpPr>
            <p:nvPr/>
          </p:nvSpPr>
          <p:spPr bwMode="auto">
            <a:xfrm>
              <a:off x="5202882" y="1728788"/>
              <a:ext cx="155575" cy="554037"/>
            </a:xfrm>
            <a:custGeom>
              <a:avLst/>
              <a:gdLst>
                <a:gd name="T0" fmla="*/ 146600 w 52"/>
                <a:gd name="T1" fmla="*/ 554037 h 186"/>
                <a:gd name="T2" fmla="*/ 0 w 52"/>
                <a:gd name="T3" fmla="*/ 0 h 186"/>
                <a:gd name="T4" fmla="*/ 5984 w 52"/>
                <a:gd name="T5" fmla="*/ 0 h 186"/>
                <a:gd name="T6" fmla="*/ 155575 w 52"/>
                <a:gd name="T7" fmla="*/ 554037 h 186"/>
                <a:gd name="T8" fmla="*/ 146600 w 52"/>
                <a:gd name="T9" fmla="*/ 554037 h 186"/>
                <a:gd name="T10" fmla="*/ 0 60000 65536"/>
                <a:gd name="T11" fmla="*/ 0 60000 65536"/>
                <a:gd name="T12" fmla="*/ 0 60000 65536"/>
                <a:gd name="T13" fmla="*/ 0 60000 65536"/>
                <a:gd name="T14" fmla="*/ 0 60000 65536"/>
                <a:gd name="T15" fmla="*/ 0 w 52"/>
                <a:gd name="T16" fmla="*/ 0 h 186"/>
                <a:gd name="T17" fmla="*/ 52 w 52"/>
                <a:gd name="T18" fmla="*/ 186 h 186"/>
              </a:gdLst>
              <a:ahLst/>
              <a:cxnLst>
                <a:cxn ang="T10">
                  <a:pos x="T0" y="T1"/>
                </a:cxn>
                <a:cxn ang="T11">
                  <a:pos x="T2" y="T3"/>
                </a:cxn>
                <a:cxn ang="T12">
                  <a:pos x="T4" y="T5"/>
                </a:cxn>
                <a:cxn ang="T13">
                  <a:pos x="T6" y="T7"/>
                </a:cxn>
                <a:cxn ang="T14">
                  <a:pos x="T8" y="T9"/>
                </a:cxn>
              </a:cxnLst>
              <a:rect l="T15" t="T16" r="T17" b="T18"/>
              <a:pathLst>
                <a:path w="52" h="186">
                  <a:moveTo>
                    <a:pt x="49" y="186"/>
                  </a:moveTo>
                  <a:lnTo>
                    <a:pt x="0" y="0"/>
                  </a:lnTo>
                  <a:lnTo>
                    <a:pt x="2" y="0"/>
                  </a:lnTo>
                  <a:lnTo>
                    <a:pt x="52" y="186"/>
                  </a:lnTo>
                  <a:lnTo>
                    <a:pt x="49" y="186"/>
                  </a:lnTo>
                  <a:close/>
                </a:path>
              </a:pathLst>
            </a:custGeom>
            <a:solidFill>
              <a:srgbClr val="F8300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36" name="Freeform 488"/>
            <p:cNvSpPr>
              <a:spLocks noChangeArrowheads="1"/>
            </p:cNvSpPr>
            <p:nvPr/>
          </p:nvSpPr>
          <p:spPr bwMode="auto">
            <a:xfrm>
              <a:off x="5012382" y="1666875"/>
              <a:ext cx="182562" cy="1355725"/>
            </a:xfrm>
            <a:custGeom>
              <a:avLst/>
              <a:gdLst>
                <a:gd name="T0" fmla="*/ 5986 w 61"/>
                <a:gd name="T1" fmla="*/ 1355725 h 455"/>
                <a:gd name="T2" fmla="*/ 0 w 61"/>
                <a:gd name="T3" fmla="*/ 1349766 h 455"/>
                <a:gd name="T4" fmla="*/ 176576 w 61"/>
                <a:gd name="T5" fmla="*/ 0 h 455"/>
                <a:gd name="T6" fmla="*/ 182562 w 61"/>
                <a:gd name="T7" fmla="*/ 0 h 455"/>
                <a:gd name="T8" fmla="*/ 5986 w 61"/>
                <a:gd name="T9" fmla="*/ 1355725 h 455"/>
                <a:gd name="T10" fmla="*/ 0 60000 65536"/>
                <a:gd name="T11" fmla="*/ 0 60000 65536"/>
                <a:gd name="T12" fmla="*/ 0 60000 65536"/>
                <a:gd name="T13" fmla="*/ 0 60000 65536"/>
                <a:gd name="T14" fmla="*/ 0 60000 65536"/>
                <a:gd name="T15" fmla="*/ 0 w 61"/>
                <a:gd name="T16" fmla="*/ 0 h 455"/>
                <a:gd name="T17" fmla="*/ 61 w 61"/>
                <a:gd name="T18" fmla="*/ 455 h 455"/>
              </a:gdLst>
              <a:ahLst/>
              <a:cxnLst>
                <a:cxn ang="T10">
                  <a:pos x="T0" y="T1"/>
                </a:cxn>
                <a:cxn ang="T11">
                  <a:pos x="T2" y="T3"/>
                </a:cxn>
                <a:cxn ang="T12">
                  <a:pos x="T4" y="T5"/>
                </a:cxn>
                <a:cxn ang="T13">
                  <a:pos x="T6" y="T7"/>
                </a:cxn>
                <a:cxn ang="T14">
                  <a:pos x="T8" y="T9"/>
                </a:cxn>
              </a:cxnLst>
              <a:rect l="T15" t="T16" r="T17" b="T18"/>
              <a:pathLst>
                <a:path w="61" h="455">
                  <a:moveTo>
                    <a:pt x="2" y="455"/>
                  </a:moveTo>
                  <a:lnTo>
                    <a:pt x="0" y="453"/>
                  </a:lnTo>
                  <a:lnTo>
                    <a:pt x="59" y="0"/>
                  </a:lnTo>
                  <a:lnTo>
                    <a:pt x="61" y="0"/>
                  </a:lnTo>
                  <a:lnTo>
                    <a:pt x="2" y="455"/>
                  </a:lnTo>
                  <a:close/>
                </a:path>
              </a:pathLst>
            </a:custGeom>
            <a:solidFill>
              <a:srgbClr val="A2B932"/>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37" name="Freeform 489"/>
            <p:cNvSpPr>
              <a:spLocks noChangeArrowheads="1"/>
            </p:cNvSpPr>
            <p:nvPr/>
          </p:nvSpPr>
          <p:spPr bwMode="auto">
            <a:xfrm>
              <a:off x="5369569" y="2324100"/>
              <a:ext cx="227013" cy="460375"/>
            </a:xfrm>
            <a:custGeom>
              <a:avLst/>
              <a:gdLst>
                <a:gd name="T0" fmla="*/ 221039 w 76"/>
                <a:gd name="T1" fmla="*/ 460375 h 154"/>
                <a:gd name="T2" fmla="*/ 0 w 76"/>
                <a:gd name="T3" fmla="*/ 8968 h 154"/>
                <a:gd name="T4" fmla="*/ 8961 w 76"/>
                <a:gd name="T5" fmla="*/ 0 h 154"/>
                <a:gd name="T6" fmla="*/ 227013 w 76"/>
                <a:gd name="T7" fmla="*/ 460375 h 154"/>
                <a:gd name="T8" fmla="*/ 221039 w 76"/>
                <a:gd name="T9" fmla="*/ 460375 h 154"/>
                <a:gd name="T10" fmla="*/ 0 60000 65536"/>
                <a:gd name="T11" fmla="*/ 0 60000 65536"/>
                <a:gd name="T12" fmla="*/ 0 60000 65536"/>
                <a:gd name="T13" fmla="*/ 0 60000 65536"/>
                <a:gd name="T14" fmla="*/ 0 60000 65536"/>
                <a:gd name="T15" fmla="*/ 0 w 76"/>
                <a:gd name="T16" fmla="*/ 0 h 154"/>
                <a:gd name="T17" fmla="*/ 76 w 76"/>
                <a:gd name="T18" fmla="*/ 154 h 154"/>
              </a:gdLst>
              <a:ahLst/>
              <a:cxnLst>
                <a:cxn ang="T10">
                  <a:pos x="T0" y="T1"/>
                </a:cxn>
                <a:cxn ang="T11">
                  <a:pos x="T2" y="T3"/>
                </a:cxn>
                <a:cxn ang="T12">
                  <a:pos x="T4" y="T5"/>
                </a:cxn>
                <a:cxn ang="T13">
                  <a:pos x="T6" y="T7"/>
                </a:cxn>
                <a:cxn ang="T14">
                  <a:pos x="T8" y="T9"/>
                </a:cxn>
              </a:cxnLst>
              <a:rect l="T15" t="T16" r="T17" b="T18"/>
              <a:pathLst>
                <a:path w="76" h="154">
                  <a:moveTo>
                    <a:pt x="74" y="154"/>
                  </a:moveTo>
                  <a:lnTo>
                    <a:pt x="0" y="3"/>
                  </a:lnTo>
                  <a:lnTo>
                    <a:pt x="3" y="0"/>
                  </a:lnTo>
                  <a:lnTo>
                    <a:pt x="76" y="154"/>
                  </a:lnTo>
                  <a:lnTo>
                    <a:pt x="74" y="154"/>
                  </a:lnTo>
                  <a:close/>
                </a:path>
              </a:pathLst>
            </a:custGeom>
            <a:solidFill>
              <a:srgbClr val="F8300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38" name="Freeform 490"/>
            <p:cNvSpPr>
              <a:spLocks noChangeArrowheads="1"/>
            </p:cNvSpPr>
            <p:nvPr/>
          </p:nvSpPr>
          <p:spPr bwMode="auto">
            <a:xfrm>
              <a:off x="5028257" y="2782888"/>
              <a:ext cx="568325" cy="238125"/>
            </a:xfrm>
            <a:custGeom>
              <a:avLst/>
              <a:gdLst>
                <a:gd name="T0" fmla="*/ 0 w 191"/>
                <a:gd name="T1" fmla="*/ 238125 h 80"/>
                <a:gd name="T2" fmla="*/ 0 w 191"/>
                <a:gd name="T3" fmla="*/ 232172 h 80"/>
                <a:gd name="T4" fmla="*/ 568325 w 191"/>
                <a:gd name="T5" fmla="*/ 0 h 80"/>
                <a:gd name="T6" fmla="*/ 568325 w 191"/>
                <a:gd name="T7" fmla="*/ 5953 h 80"/>
                <a:gd name="T8" fmla="*/ 0 w 191"/>
                <a:gd name="T9" fmla="*/ 238125 h 80"/>
                <a:gd name="T10" fmla="*/ 0 60000 65536"/>
                <a:gd name="T11" fmla="*/ 0 60000 65536"/>
                <a:gd name="T12" fmla="*/ 0 60000 65536"/>
                <a:gd name="T13" fmla="*/ 0 60000 65536"/>
                <a:gd name="T14" fmla="*/ 0 60000 65536"/>
                <a:gd name="T15" fmla="*/ 0 w 191"/>
                <a:gd name="T16" fmla="*/ 0 h 80"/>
                <a:gd name="T17" fmla="*/ 191 w 191"/>
                <a:gd name="T18" fmla="*/ 80 h 80"/>
              </a:gdLst>
              <a:ahLst/>
              <a:cxnLst>
                <a:cxn ang="T10">
                  <a:pos x="T0" y="T1"/>
                </a:cxn>
                <a:cxn ang="T11">
                  <a:pos x="T2" y="T3"/>
                </a:cxn>
                <a:cxn ang="T12">
                  <a:pos x="T4" y="T5"/>
                </a:cxn>
                <a:cxn ang="T13">
                  <a:pos x="T6" y="T7"/>
                </a:cxn>
                <a:cxn ang="T14">
                  <a:pos x="T8" y="T9"/>
                </a:cxn>
              </a:cxnLst>
              <a:rect l="T15" t="T16" r="T17" b="T18"/>
              <a:pathLst>
                <a:path w="191" h="80">
                  <a:moveTo>
                    <a:pt x="0" y="80"/>
                  </a:moveTo>
                  <a:lnTo>
                    <a:pt x="0" y="78"/>
                  </a:lnTo>
                  <a:lnTo>
                    <a:pt x="191" y="0"/>
                  </a:lnTo>
                  <a:lnTo>
                    <a:pt x="191" y="2"/>
                  </a:lnTo>
                  <a:lnTo>
                    <a:pt x="0" y="80"/>
                  </a:lnTo>
                  <a:close/>
                </a:path>
              </a:pathLst>
            </a:custGeom>
            <a:solidFill>
              <a:srgbClr val="F8300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39" name="Oval 498"/>
            <p:cNvSpPr>
              <a:spLocks noChangeArrowheads="1"/>
            </p:cNvSpPr>
            <p:nvPr/>
          </p:nvSpPr>
          <p:spPr bwMode="auto">
            <a:xfrm>
              <a:off x="6102994" y="2065338"/>
              <a:ext cx="577850" cy="577850"/>
            </a:xfrm>
            <a:prstGeom prst="ellipse">
              <a:avLst/>
            </a:prstGeom>
            <a:solidFill>
              <a:srgbClr val="0070C0"/>
            </a:solidFill>
            <a:ln>
              <a:noFill/>
            </a:ln>
          </p:spPr>
          <p:txBody>
            <a:bodyPr/>
            <a:lstStyle/>
            <a:p>
              <a:endParaRPr lang="zh-CN" altLang="zh-CN" sz="2000">
                <a:solidFill>
                  <a:srgbClr val="000000"/>
                </a:solidFill>
                <a:sym typeface="宋体" charset="-122"/>
              </a:endParaRPr>
            </a:p>
          </p:txBody>
        </p:sp>
        <p:sp>
          <p:nvSpPr>
            <p:cNvPr id="40" name="Oval 499"/>
            <p:cNvSpPr>
              <a:spLocks noChangeArrowheads="1"/>
            </p:cNvSpPr>
            <p:nvPr/>
          </p:nvSpPr>
          <p:spPr bwMode="auto">
            <a:xfrm>
              <a:off x="5048894" y="1517650"/>
              <a:ext cx="288925" cy="295275"/>
            </a:xfrm>
            <a:prstGeom prst="ellipse">
              <a:avLst/>
            </a:prstGeom>
            <a:solidFill>
              <a:srgbClr val="F83003"/>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sz="2000">
                <a:solidFill>
                  <a:srgbClr val="000000"/>
                </a:solidFill>
                <a:sym typeface="宋体" charset="-122"/>
              </a:endParaRPr>
            </a:p>
          </p:txBody>
        </p:sp>
        <p:sp>
          <p:nvSpPr>
            <p:cNvPr id="41" name="Oval 500"/>
            <p:cNvSpPr>
              <a:spLocks noChangeArrowheads="1"/>
            </p:cNvSpPr>
            <p:nvPr/>
          </p:nvSpPr>
          <p:spPr bwMode="auto">
            <a:xfrm>
              <a:off x="4879032" y="2876550"/>
              <a:ext cx="295275" cy="295275"/>
            </a:xfrm>
            <a:prstGeom prst="ellipse">
              <a:avLst/>
            </a:prstGeom>
            <a:solidFill>
              <a:srgbClr val="008487"/>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sz="2000">
                <a:solidFill>
                  <a:srgbClr val="000000"/>
                </a:solidFill>
                <a:sym typeface="宋体" charset="-122"/>
              </a:endParaRPr>
            </a:p>
          </p:txBody>
        </p:sp>
        <p:sp>
          <p:nvSpPr>
            <p:cNvPr id="42" name="Oval 501"/>
            <p:cNvSpPr>
              <a:spLocks noChangeArrowheads="1"/>
            </p:cNvSpPr>
            <p:nvPr/>
          </p:nvSpPr>
          <p:spPr bwMode="auto">
            <a:xfrm>
              <a:off x="6418907" y="1476375"/>
              <a:ext cx="227012" cy="222250"/>
            </a:xfrm>
            <a:prstGeom prst="ellipse">
              <a:avLst/>
            </a:prstGeom>
            <a:solidFill>
              <a:srgbClr val="F83003"/>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sz="2000">
                <a:solidFill>
                  <a:srgbClr val="000000"/>
                </a:solidFill>
                <a:sym typeface="宋体" charset="-122"/>
              </a:endParaRPr>
            </a:p>
          </p:txBody>
        </p:sp>
        <p:sp>
          <p:nvSpPr>
            <p:cNvPr id="43" name="Oval 503"/>
            <p:cNvSpPr>
              <a:spLocks noChangeArrowheads="1"/>
            </p:cNvSpPr>
            <p:nvPr/>
          </p:nvSpPr>
          <p:spPr bwMode="auto">
            <a:xfrm>
              <a:off x="5518794" y="2705100"/>
              <a:ext cx="155575" cy="155575"/>
            </a:xfrm>
            <a:prstGeom prst="ellipse">
              <a:avLst/>
            </a:prstGeom>
            <a:solidFill>
              <a:srgbClr val="EBAC07"/>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sz="2000">
                <a:solidFill>
                  <a:srgbClr val="000000"/>
                </a:solidFill>
                <a:sym typeface="宋体" charset="-122"/>
              </a:endParaRPr>
            </a:p>
          </p:txBody>
        </p:sp>
        <p:sp>
          <p:nvSpPr>
            <p:cNvPr id="44" name="Oval 504"/>
            <p:cNvSpPr>
              <a:spLocks noChangeArrowheads="1"/>
            </p:cNvSpPr>
            <p:nvPr/>
          </p:nvSpPr>
          <p:spPr bwMode="auto">
            <a:xfrm>
              <a:off x="7188844" y="1558925"/>
              <a:ext cx="196850" cy="196850"/>
            </a:xfrm>
            <a:prstGeom prst="ellipse">
              <a:avLst/>
            </a:prstGeom>
            <a:solidFill>
              <a:srgbClr val="008487"/>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sz="2000">
                <a:solidFill>
                  <a:srgbClr val="000000"/>
                </a:solidFill>
                <a:sym typeface="宋体" charset="-122"/>
              </a:endParaRPr>
            </a:p>
          </p:txBody>
        </p:sp>
        <p:sp>
          <p:nvSpPr>
            <p:cNvPr id="45" name="Oval 505"/>
            <p:cNvSpPr>
              <a:spLocks noChangeArrowheads="1"/>
            </p:cNvSpPr>
            <p:nvPr/>
          </p:nvSpPr>
          <p:spPr bwMode="auto">
            <a:xfrm>
              <a:off x="7271394" y="2959100"/>
              <a:ext cx="163513" cy="160338"/>
            </a:xfrm>
            <a:prstGeom prst="ellipse">
              <a:avLst/>
            </a:prstGeom>
            <a:solidFill>
              <a:srgbClr val="494429"/>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sz="2000">
                <a:solidFill>
                  <a:srgbClr val="000000"/>
                </a:solidFill>
                <a:sym typeface="宋体" charset="-122"/>
              </a:endParaRPr>
            </a:p>
          </p:txBody>
        </p:sp>
        <p:sp>
          <p:nvSpPr>
            <p:cNvPr id="46" name="Oval 506"/>
            <p:cNvSpPr>
              <a:spLocks noChangeArrowheads="1"/>
            </p:cNvSpPr>
            <p:nvPr/>
          </p:nvSpPr>
          <p:spPr bwMode="auto">
            <a:xfrm>
              <a:off x="5280669" y="2220913"/>
              <a:ext cx="146050" cy="149225"/>
            </a:xfrm>
            <a:prstGeom prst="ellipse">
              <a:avLst/>
            </a:prstGeom>
            <a:solidFill>
              <a:srgbClr val="A2B932"/>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sz="2000">
                <a:solidFill>
                  <a:srgbClr val="000000"/>
                </a:solidFill>
                <a:sym typeface="宋体" charset="-122"/>
              </a:endParaRPr>
            </a:p>
          </p:txBody>
        </p:sp>
        <p:sp>
          <p:nvSpPr>
            <p:cNvPr id="47" name="Freeform 507"/>
            <p:cNvSpPr>
              <a:spLocks noChangeArrowheads="1"/>
            </p:cNvSpPr>
            <p:nvPr/>
          </p:nvSpPr>
          <p:spPr bwMode="auto">
            <a:xfrm>
              <a:off x="5328294" y="1692275"/>
              <a:ext cx="542925" cy="73025"/>
            </a:xfrm>
            <a:custGeom>
              <a:avLst/>
              <a:gdLst>
                <a:gd name="T0" fmla="*/ 542925 w 182"/>
                <a:gd name="T1" fmla="*/ 73025 h 24"/>
                <a:gd name="T2" fmla="*/ 0 w 182"/>
                <a:gd name="T3" fmla="*/ 6085 h 24"/>
                <a:gd name="T4" fmla="*/ 8949 w 182"/>
                <a:gd name="T5" fmla="*/ 0 h 24"/>
                <a:gd name="T6" fmla="*/ 542925 w 182"/>
                <a:gd name="T7" fmla="*/ 63897 h 24"/>
                <a:gd name="T8" fmla="*/ 542925 w 182"/>
                <a:gd name="T9" fmla="*/ 73025 h 24"/>
                <a:gd name="T10" fmla="*/ 0 60000 65536"/>
                <a:gd name="T11" fmla="*/ 0 60000 65536"/>
                <a:gd name="T12" fmla="*/ 0 60000 65536"/>
                <a:gd name="T13" fmla="*/ 0 60000 65536"/>
                <a:gd name="T14" fmla="*/ 0 60000 65536"/>
                <a:gd name="T15" fmla="*/ 0 w 182"/>
                <a:gd name="T16" fmla="*/ 0 h 24"/>
                <a:gd name="T17" fmla="*/ 182 w 182"/>
                <a:gd name="T18" fmla="*/ 24 h 24"/>
              </a:gdLst>
              <a:ahLst/>
              <a:cxnLst>
                <a:cxn ang="T10">
                  <a:pos x="T0" y="T1"/>
                </a:cxn>
                <a:cxn ang="T11">
                  <a:pos x="T2" y="T3"/>
                </a:cxn>
                <a:cxn ang="T12">
                  <a:pos x="T4" y="T5"/>
                </a:cxn>
                <a:cxn ang="T13">
                  <a:pos x="T6" y="T7"/>
                </a:cxn>
                <a:cxn ang="T14">
                  <a:pos x="T8" y="T9"/>
                </a:cxn>
              </a:cxnLst>
              <a:rect l="T15" t="T16" r="T17" b="T18"/>
              <a:pathLst>
                <a:path w="182" h="24">
                  <a:moveTo>
                    <a:pt x="182" y="24"/>
                  </a:moveTo>
                  <a:lnTo>
                    <a:pt x="0" y="2"/>
                  </a:lnTo>
                  <a:lnTo>
                    <a:pt x="3" y="0"/>
                  </a:lnTo>
                  <a:lnTo>
                    <a:pt x="182" y="21"/>
                  </a:lnTo>
                  <a:lnTo>
                    <a:pt x="182" y="24"/>
                  </a:lnTo>
                  <a:close/>
                </a:path>
              </a:pathLst>
            </a:custGeom>
            <a:solidFill>
              <a:srgbClr val="F8300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51" name="Freeform 511"/>
            <p:cNvSpPr>
              <a:spLocks noChangeArrowheads="1"/>
            </p:cNvSpPr>
            <p:nvPr/>
          </p:nvSpPr>
          <p:spPr bwMode="auto">
            <a:xfrm>
              <a:off x="7138044" y="2292350"/>
              <a:ext cx="731838" cy="160338"/>
            </a:xfrm>
            <a:custGeom>
              <a:avLst/>
              <a:gdLst>
                <a:gd name="T0" fmla="*/ 0 w 246"/>
                <a:gd name="T1" fmla="*/ 160338 h 54"/>
                <a:gd name="T2" fmla="*/ 0 w 246"/>
                <a:gd name="T3" fmla="*/ 154400 h 54"/>
                <a:gd name="T4" fmla="*/ 731838 w 246"/>
                <a:gd name="T5" fmla="*/ 0 h 54"/>
                <a:gd name="T6" fmla="*/ 731838 w 246"/>
                <a:gd name="T7" fmla="*/ 5938 h 54"/>
                <a:gd name="T8" fmla="*/ 0 w 246"/>
                <a:gd name="T9" fmla="*/ 160338 h 54"/>
                <a:gd name="T10" fmla="*/ 0 60000 65536"/>
                <a:gd name="T11" fmla="*/ 0 60000 65536"/>
                <a:gd name="T12" fmla="*/ 0 60000 65536"/>
                <a:gd name="T13" fmla="*/ 0 60000 65536"/>
                <a:gd name="T14" fmla="*/ 0 60000 65536"/>
                <a:gd name="T15" fmla="*/ 0 w 246"/>
                <a:gd name="T16" fmla="*/ 0 h 54"/>
                <a:gd name="T17" fmla="*/ 246 w 246"/>
                <a:gd name="T18" fmla="*/ 54 h 54"/>
              </a:gdLst>
              <a:ahLst/>
              <a:cxnLst>
                <a:cxn ang="T10">
                  <a:pos x="T0" y="T1"/>
                </a:cxn>
                <a:cxn ang="T11">
                  <a:pos x="T2" y="T3"/>
                </a:cxn>
                <a:cxn ang="T12">
                  <a:pos x="T4" y="T5"/>
                </a:cxn>
                <a:cxn ang="T13">
                  <a:pos x="T6" y="T7"/>
                </a:cxn>
                <a:cxn ang="T14">
                  <a:pos x="T8" y="T9"/>
                </a:cxn>
              </a:cxnLst>
              <a:rect l="T15" t="T16" r="T17" b="T18"/>
              <a:pathLst>
                <a:path w="246" h="54">
                  <a:moveTo>
                    <a:pt x="0" y="54"/>
                  </a:moveTo>
                  <a:lnTo>
                    <a:pt x="0" y="52"/>
                  </a:lnTo>
                  <a:lnTo>
                    <a:pt x="246" y="0"/>
                  </a:lnTo>
                  <a:lnTo>
                    <a:pt x="246" y="2"/>
                  </a:lnTo>
                  <a:lnTo>
                    <a:pt x="0" y="54"/>
                  </a:lnTo>
                  <a:close/>
                </a:path>
              </a:pathLst>
            </a:custGeom>
            <a:solidFill>
              <a:srgbClr val="A2B932"/>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52" name="Oval 634"/>
            <p:cNvSpPr>
              <a:spLocks noChangeArrowheads="1"/>
            </p:cNvSpPr>
            <p:nvPr/>
          </p:nvSpPr>
          <p:spPr bwMode="auto">
            <a:xfrm>
              <a:off x="5844232" y="1698625"/>
              <a:ext cx="119062" cy="120650"/>
            </a:xfrm>
            <a:prstGeom prst="ellipse">
              <a:avLst/>
            </a:prstGeom>
            <a:solidFill>
              <a:srgbClr val="A2B932"/>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sz="2000">
                <a:solidFill>
                  <a:srgbClr val="000000"/>
                </a:solidFill>
                <a:sym typeface="宋体" charset="-122"/>
              </a:endParaRPr>
            </a:p>
          </p:txBody>
        </p:sp>
        <p:sp>
          <p:nvSpPr>
            <p:cNvPr id="53" name="Oval 638"/>
            <p:cNvSpPr>
              <a:spLocks noChangeArrowheads="1"/>
            </p:cNvSpPr>
            <p:nvPr/>
          </p:nvSpPr>
          <p:spPr bwMode="auto">
            <a:xfrm>
              <a:off x="7060257" y="2368550"/>
              <a:ext cx="153987" cy="155575"/>
            </a:xfrm>
            <a:prstGeom prst="ellipse">
              <a:avLst/>
            </a:prstGeom>
            <a:solidFill>
              <a:srgbClr val="A2B932"/>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sz="2000">
                <a:solidFill>
                  <a:srgbClr val="000000"/>
                </a:solidFill>
                <a:sym typeface="宋体" charset="-122"/>
              </a:endParaRPr>
            </a:p>
          </p:txBody>
        </p:sp>
        <p:sp>
          <p:nvSpPr>
            <p:cNvPr id="54" name="Freeform 639"/>
            <p:cNvSpPr>
              <a:spLocks noChangeArrowheads="1"/>
            </p:cNvSpPr>
            <p:nvPr/>
          </p:nvSpPr>
          <p:spPr bwMode="auto">
            <a:xfrm>
              <a:off x="7095182" y="2416175"/>
              <a:ext cx="14287" cy="50800"/>
            </a:xfrm>
            <a:custGeom>
              <a:avLst/>
              <a:gdLst>
                <a:gd name="T0" fmla="*/ 14287 w 5"/>
                <a:gd name="T1" fmla="*/ 50800 h 17"/>
                <a:gd name="T2" fmla="*/ 14287 w 5"/>
                <a:gd name="T3" fmla="*/ 0 h 17"/>
                <a:gd name="T4" fmla="*/ 0 w 5"/>
                <a:gd name="T5" fmla="*/ 0 h 17"/>
                <a:gd name="T6" fmla="*/ 8572 w 5"/>
                <a:gd name="T7" fmla="*/ 0 h 17"/>
                <a:gd name="T8" fmla="*/ 14287 w 5"/>
                <a:gd name="T9" fmla="*/ 0 h 17"/>
                <a:gd name="T10" fmla="*/ 14287 w 5"/>
                <a:gd name="T11" fmla="*/ 50800 h 17"/>
                <a:gd name="T12" fmla="*/ 14287 w 5"/>
                <a:gd name="T13" fmla="*/ 50800 h 17"/>
                <a:gd name="T14" fmla="*/ 0 60000 65536"/>
                <a:gd name="T15" fmla="*/ 0 60000 65536"/>
                <a:gd name="T16" fmla="*/ 0 60000 65536"/>
                <a:gd name="T17" fmla="*/ 0 60000 65536"/>
                <a:gd name="T18" fmla="*/ 0 60000 65536"/>
                <a:gd name="T19" fmla="*/ 0 60000 65536"/>
                <a:gd name="T20" fmla="*/ 0 60000 65536"/>
                <a:gd name="T21" fmla="*/ 0 w 5"/>
                <a:gd name="T22" fmla="*/ 0 h 17"/>
                <a:gd name="T23" fmla="*/ 5 w 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7">
                  <a:moveTo>
                    <a:pt x="5" y="17"/>
                  </a:moveTo>
                  <a:lnTo>
                    <a:pt x="5" y="0"/>
                  </a:lnTo>
                  <a:lnTo>
                    <a:pt x="0" y="0"/>
                  </a:lnTo>
                  <a:lnTo>
                    <a:pt x="3" y="0"/>
                  </a:lnTo>
                  <a:lnTo>
                    <a:pt x="5" y="0"/>
                  </a:lnTo>
                  <a:lnTo>
                    <a:pt x="5" y="17"/>
                  </a:lnTo>
                  <a:close/>
                </a:path>
              </a:pathLst>
            </a:custGeom>
            <a:solidFill>
              <a:srgbClr val="FFFFFF"/>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sz="2000"/>
            </a:p>
          </p:txBody>
        </p:sp>
        <p:sp>
          <p:nvSpPr>
            <p:cNvPr id="55" name="Oval 642"/>
            <p:cNvSpPr>
              <a:spLocks noChangeArrowheads="1"/>
            </p:cNvSpPr>
            <p:nvPr/>
          </p:nvSpPr>
          <p:spPr bwMode="auto">
            <a:xfrm>
              <a:off x="7709544" y="2143125"/>
              <a:ext cx="309563" cy="304800"/>
            </a:xfrm>
            <a:prstGeom prst="ellipse">
              <a:avLst/>
            </a:prstGeom>
            <a:solidFill>
              <a:srgbClr val="A2B932"/>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sz="2000">
                <a:solidFill>
                  <a:srgbClr val="000000"/>
                </a:solidFill>
                <a:sym typeface="宋体" charset="-122"/>
              </a:endParaRPr>
            </a:p>
          </p:txBody>
        </p:sp>
        <p:sp>
          <p:nvSpPr>
            <p:cNvPr id="57" name="TextBox 175"/>
            <p:cNvSpPr>
              <a:spLocks noChangeArrowheads="1"/>
            </p:cNvSpPr>
            <p:nvPr/>
          </p:nvSpPr>
          <p:spPr bwMode="auto">
            <a:xfrm>
              <a:off x="6049019" y="2165350"/>
              <a:ext cx="6953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zh-CN" dirty="0">
                  <a:solidFill>
                    <a:schemeClr val="bg1"/>
                  </a:solidFill>
                  <a:latin typeface="微软雅黑" pitchFamily="34" charset="-122"/>
                  <a:ea typeface="微软雅黑" pitchFamily="34" charset="-122"/>
                  <a:sym typeface="微软雅黑" pitchFamily="34" charset="-122"/>
                </a:rPr>
                <a:t>75%</a:t>
              </a:r>
              <a:endParaRPr lang="zh-CN" altLang="en-US" dirty="0">
                <a:solidFill>
                  <a:schemeClr val="bg1"/>
                </a:solidFill>
                <a:latin typeface="微软雅黑" pitchFamily="34" charset="-122"/>
                <a:ea typeface="微软雅黑" pitchFamily="34" charset="-122"/>
                <a:sym typeface="微软雅黑" pitchFamily="34" charset="-122"/>
              </a:endParaRPr>
            </a:p>
          </p:txBody>
        </p:sp>
        <p:sp>
          <p:nvSpPr>
            <p:cNvPr id="58" name="Oval 502"/>
            <p:cNvSpPr>
              <a:spLocks noChangeArrowheads="1"/>
            </p:cNvSpPr>
            <p:nvPr/>
          </p:nvSpPr>
          <p:spPr bwMode="auto">
            <a:xfrm>
              <a:off x="6512569" y="3063875"/>
              <a:ext cx="190500" cy="190500"/>
            </a:xfrm>
            <a:prstGeom prst="ellipse">
              <a:avLst/>
            </a:prstGeom>
            <a:solidFill>
              <a:srgbClr val="008487"/>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sz="2000">
                <a:solidFill>
                  <a:srgbClr val="000000"/>
                </a:solidFill>
                <a:sym typeface="宋体" charset="-122"/>
              </a:endParaRPr>
            </a:p>
          </p:txBody>
        </p:sp>
        <p:sp>
          <p:nvSpPr>
            <p:cNvPr id="59" name="TextBox 177"/>
            <p:cNvSpPr>
              <a:spLocks noChangeArrowheads="1"/>
            </p:cNvSpPr>
            <p:nvPr/>
          </p:nvSpPr>
          <p:spPr bwMode="auto">
            <a:xfrm>
              <a:off x="4855219" y="1531938"/>
              <a:ext cx="695325"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zh-CN" sz="1050">
                  <a:solidFill>
                    <a:schemeClr val="bg1"/>
                  </a:solidFill>
                  <a:latin typeface="微软雅黑" pitchFamily="34" charset="-122"/>
                  <a:ea typeface="微软雅黑" pitchFamily="34" charset="-122"/>
                  <a:sym typeface="微软雅黑" pitchFamily="34" charset="-122"/>
                </a:rPr>
                <a:t>48%</a:t>
              </a:r>
              <a:endParaRPr lang="zh-CN" altLang="en-US" sz="1050">
                <a:solidFill>
                  <a:schemeClr val="bg1"/>
                </a:solidFill>
                <a:latin typeface="微软雅黑" pitchFamily="34" charset="-122"/>
                <a:ea typeface="微软雅黑" pitchFamily="34" charset="-122"/>
                <a:sym typeface="微软雅黑" pitchFamily="34" charset="-122"/>
              </a:endParaRPr>
            </a:p>
          </p:txBody>
        </p:sp>
        <p:sp>
          <p:nvSpPr>
            <p:cNvPr id="60" name="TextBox 178"/>
            <p:cNvSpPr>
              <a:spLocks noChangeArrowheads="1"/>
            </p:cNvSpPr>
            <p:nvPr/>
          </p:nvSpPr>
          <p:spPr bwMode="auto">
            <a:xfrm>
              <a:off x="4680594" y="2898775"/>
              <a:ext cx="695325"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zh-CN" sz="1050">
                  <a:solidFill>
                    <a:schemeClr val="bg1"/>
                  </a:solidFill>
                  <a:latin typeface="微软雅黑" pitchFamily="34" charset="-122"/>
                  <a:ea typeface="微软雅黑" pitchFamily="34" charset="-122"/>
                  <a:sym typeface="微软雅黑" pitchFamily="34" charset="-122"/>
                </a:rPr>
                <a:t>45%</a:t>
              </a:r>
              <a:endParaRPr lang="zh-CN" altLang="en-US" sz="1050">
                <a:solidFill>
                  <a:schemeClr val="bg1"/>
                </a:solidFill>
                <a:latin typeface="微软雅黑" pitchFamily="34" charset="-122"/>
                <a:ea typeface="微软雅黑" pitchFamily="34" charset="-122"/>
                <a:sym typeface="微软雅黑" pitchFamily="34" charset="-122"/>
              </a:endParaRPr>
            </a:p>
          </p:txBody>
        </p:sp>
        <p:sp>
          <p:nvSpPr>
            <p:cNvPr id="61" name="TextBox 179"/>
            <p:cNvSpPr>
              <a:spLocks noChangeArrowheads="1"/>
            </p:cNvSpPr>
            <p:nvPr/>
          </p:nvSpPr>
          <p:spPr bwMode="auto">
            <a:xfrm>
              <a:off x="7528569" y="2171700"/>
              <a:ext cx="695325"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zh-CN" sz="1050">
                  <a:solidFill>
                    <a:schemeClr val="bg1"/>
                  </a:solidFill>
                  <a:latin typeface="微软雅黑" pitchFamily="34" charset="-122"/>
                  <a:ea typeface="微软雅黑" pitchFamily="34" charset="-122"/>
                  <a:sym typeface="微软雅黑" pitchFamily="34" charset="-122"/>
                </a:rPr>
                <a:t>46%</a:t>
              </a:r>
              <a:endParaRPr lang="zh-CN" altLang="en-US" sz="1050">
                <a:solidFill>
                  <a:schemeClr val="bg1"/>
                </a:solidFill>
                <a:latin typeface="微软雅黑" pitchFamily="34" charset="-122"/>
                <a:ea typeface="微软雅黑" pitchFamily="34" charset="-122"/>
                <a:sym typeface="微软雅黑" pitchFamily="34" charset="-122"/>
              </a:endParaRPr>
            </a:p>
          </p:txBody>
        </p:sp>
        <p:sp>
          <p:nvSpPr>
            <p:cNvPr id="62" name="TextBox 180"/>
            <p:cNvSpPr>
              <a:spLocks noChangeArrowheads="1"/>
            </p:cNvSpPr>
            <p:nvPr/>
          </p:nvSpPr>
          <p:spPr bwMode="auto">
            <a:xfrm>
              <a:off x="6271269" y="1487488"/>
              <a:ext cx="52705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zh-CN" sz="800">
                  <a:solidFill>
                    <a:schemeClr val="bg1"/>
                  </a:solidFill>
                  <a:latin typeface="微软雅黑" pitchFamily="34" charset="-122"/>
                  <a:ea typeface="微软雅黑" pitchFamily="34" charset="-122"/>
                  <a:sym typeface="微软雅黑" pitchFamily="34" charset="-122"/>
                </a:rPr>
                <a:t>28%</a:t>
              </a:r>
              <a:endParaRPr lang="zh-CN" altLang="en-US" sz="800">
                <a:solidFill>
                  <a:schemeClr val="bg1"/>
                </a:solidFill>
                <a:latin typeface="微软雅黑" pitchFamily="34" charset="-122"/>
                <a:ea typeface="微软雅黑" pitchFamily="34" charset="-122"/>
                <a:sym typeface="微软雅黑" pitchFamily="34" charset="-122"/>
              </a:endParaRPr>
            </a:p>
          </p:txBody>
        </p:sp>
        <p:sp>
          <p:nvSpPr>
            <p:cNvPr id="63" name="TextBox 181"/>
            <p:cNvSpPr>
              <a:spLocks noChangeArrowheads="1"/>
            </p:cNvSpPr>
            <p:nvPr/>
          </p:nvSpPr>
          <p:spPr bwMode="auto">
            <a:xfrm>
              <a:off x="7026919" y="1565275"/>
              <a:ext cx="52705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zh-CN" sz="700">
                  <a:solidFill>
                    <a:schemeClr val="bg1"/>
                  </a:solidFill>
                  <a:latin typeface="微软雅黑" pitchFamily="34" charset="-122"/>
                  <a:ea typeface="微软雅黑" pitchFamily="34" charset="-122"/>
                  <a:sym typeface="微软雅黑" pitchFamily="34" charset="-122"/>
                </a:rPr>
                <a:t>22%</a:t>
              </a:r>
              <a:endParaRPr lang="zh-CN" altLang="en-US" sz="700">
                <a:solidFill>
                  <a:schemeClr val="bg1"/>
                </a:solidFill>
                <a:latin typeface="微软雅黑" pitchFamily="34" charset="-122"/>
                <a:ea typeface="微软雅黑" pitchFamily="34" charset="-122"/>
                <a:sym typeface="微软雅黑" pitchFamily="34" charset="-122"/>
              </a:endParaRPr>
            </a:p>
          </p:txBody>
        </p:sp>
        <p:sp>
          <p:nvSpPr>
            <p:cNvPr id="64" name="TextBox 182"/>
            <p:cNvSpPr>
              <a:spLocks noChangeArrowheads="1"/>
            </p:cNvSpPr>
            <p:nvPr/>
          </p:nvSpPr>
          <p:spPr bwMode="auto">
            <a:xfrm>
              <a:off x="6347469" y="3059113"/>
              <a:ext cx="52705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zh-CN" sz="700" dirty="0">
                  <a:solidFill>
                    <a:schemeClr val="bg1"/>
                  </a:solidFill>
                  <a:latin typeface="微软雅黑" pitchFamily="34" charset="-122"/>
                  <a:ea typeface="微软雅黑" pitchFamily="34" charset="-122"/>
                  <a:sym typeface="微软雅黑" pitchFamily="34" charset="-122"/>
                </a:rPr>
                <a:t>21%</a:t>
              </a:r>
              <a:endParaRPr lang="zh-CN" altLang="en-US" sz="700" dirty="0">
                <a:solidFill>
                  <a:schemeClr val="bg1"/>
                </a:solidFill>
                <a:latin typeface="微软雅黑" pitchFamily="34" charset="-122"/>
                <a:ea typeface="微软雅黑" pitchFamily="34" charset="-122"/>
                <a:sym typeface="微软雅黑" pitchFamily="34" charset="-122"/>
              </a:endParaRPr>
            </a:p>
          </p:txBody>
        </p:sp>
        <p:sp>
          <p:nvSpPr>
            <p:cNvPr id="65" name="TextBox 183"/>
            <p:cNvSpPr>
              <a:spLocks noChangeArrowheads="1"/>
            </p:cNvSpPr>
            <p:nvPr/>
          </p:nvSpPr>
          <p:spPr bwMode="auto">
            <a:xfrm>
              <a:off x="5433069" y="2701925"/>
              <a:ext cx="33178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zh-CN" sz="500">
                  <a:solidFill>
                    <a:schemeClr val="bg1"/>
                  </a:solidFill>
                  <a:latin typeface="微软雅黑" pitchFamily="34" charset="-122"/>
                  <a:ea typeface="微软雅黑" pitchFamily="34" charset="-122"/>
                  <a:sym typeface="微软雅黑" pitchFamily="34" charset="-122"/>
                </a:rPr>
                <a:t>15%</a:t>
              </a:r>
              <a:endParaRPr lang="zh-CN" altLang="en-US" sz="500">
                <a:solidFill>
                  <a:schemeClr val="bg1"/>
                </a:solidFill>
                <a:latin typeface="微软雅黑" pitchFamily="34" charset="-122"/>
                <a:ea typeface="微软雅黑" pitchFamily="34" charset="-122"/>
                <a:sym typeface="微软雅黑" pitchFamily="34" charset="-122"/>
              </a:endParaRPr>
            </a:p>
          </p:txBody>
        </p:sp>
        <p:sp>
          <p:nvSpPr>
            <p:cNvPr id="66" name="TextBox 184"/>
            <p:cNvSpPr>
              <a:spLocks noChangeArrowheads="1"/>
            </p:cNvSpPr>
            <p:nvPr/>
          </p:nvSpPr>
          <p:spPr bwMode="auto">
            <a:xfrm>
              <a:off x="5188594" y="2211388"/>
              <a:ext cx="333375"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zh-CN" sz="500">
                  <a:solidFill>
                    <a:schemeClr val="bg1"/>
                  </a:solidFill>
                  <a:latin typeface="微软雅黑" pitchFamily="34" charset="-122"/>
                  <a:ea typeface="微软雅黑" pitchFamily="34" charset="-122"/>
                  <a:sym typeface="微软雅黑" pitchFamily="34" charset="-122"/>
                </a:rPr>
                <a:t>12%</a:t>
              </a:r>
              <a:endParaRPr lang="zh-CN" altLang="en-US" sz="500">
                <a:solidFill>
                  <a:schemeClr val="bg1"/>
                </a:solidFill>
                <a:latin typeface="微软雅黑" pitchFamily="34" charset="-122"/>
                <a:ea typeface="微软雅黑" pitchFamily="34" charset="-122"/>
                <a:sym typeface="微软雅黑" pitchFamily="34" charset="-122"/>
              </a:endParaRPr>
            </a:p>
          </p:txBody>
        </p:sp>
        <p:sp>
          <p:nvSpPr>
            <p:cNvPr id="67" name="TextBox 185"/>
            <p:cNvSpPr>
              <a:spLocks noChangeArrowheads="1"/>
            </p:cNvSpPr>
            <p:nvPr/>
          </p:nvSpPr>
          <p:spPr bwMode="auto">
            <a:xfrm>
              <a:off x="5737869" y="1687513"/>
              <a:ext cx="33178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zh-CN" sz="400">
                  <a:solidFill>
                    <a:schemeClr val="bg1"/>
                  </a:solidFill>
                  <a:latin typeface="微软雅黑" pitchFamily="34" charset="-122"/>
                  <a:ea typeface="微软雅黑" pitchFamily="34" charset="-122"/>
                  <a:sym typeface="微软雅黑" pitchFamily="34" charset="-122"/>
                </a:rPr>
                <a:t>8%</a:t>
              </a:r>
              <a:endParaRPr lang="zh-CN" altLang="en-US" sz="400">
                <a:solidFill>
                  <a:schemeClr val="bg1"/>
                </a:solidFill>
                <a:latin typeface="微软雅黑" pitchFamily="34" charset="-122"/>
                <a:ea typeface="微软雅黑" pitchFamily="34" charset="-122"/>
                <a:sym typeface="微软雅黑" pitchFamily="34" charset="-122"/>
              </a:endParaRPr>
            </a:p>
          </p:txBody>
        </p:sp>
        <p:sp>
          <p:nvSpPr>
            <p:cNvPr id="68" name="TextBox 186"/>
            <p:cNvSpPr>
              <a:spLocks noChangeArrowheads="1"/>
            </p:cNvSpPr>
            <p:nvPr/>
          </p:nvSpPr>
          <p:spPr bwMode="auto">
            <a:xfrm>
              <a:off x="6965007" y="2381250"/>
              <a:ext cx="33178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zh-CN" sz="400">
                  <a:solidFill>
                    <a:schemeClr val="bg1"/>
                  </a:solidFill>
                  <a:latin typeface="微软雅黑" pitchFamily="34" charset="-122"/>
                  <a:ea typeface="微软雅黑" pitchFamily="34" charset="-122"/>
                  <a:sym typeface="微软雅黑" pitchFamily="34" charset="-122"/>
                </a:rPr>
                <a:t>12%</a:t>
              </a:r>
              <a:endParaRPr lang="zh-CN" altLang="en-US" sz="400">
                <a:solidFill>
                  <a:schemeClr val="bg1"/>
                </a:solidFill>
                <a:latin typeface="微软雅黑" pitchFamily="34" charset="-122"/>
                <a:ea typeface="微软雅黑" pitchFamily="34" charset="-122"/>
                <a:sym typeface="微软雅黑" pitchFamily="34" charset="-122"/>
              </a:endParaRPr>
            </a:p>
          </p:txBody>
        </p:sp>
        <p:sp>
          <p:nvSpPr>
            <p:cNvPr id="69" name="TextBox 187"/>
            <p:cNvSpPr>
              <a:spLocks noChangeArrowheads="1"/>
            </p:cNvSpPr>
            <p:nvPr/>
          </p:nvSpPr>
          <p:spPr bwMode="auto">
            <a:xfrm>
              <a:off x="7185669" y="2965450"/>
              <a:ext cx="333375"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zh-CN" sz="500">
                  <a:solidFill>
                    <a:schemeClr val="bg1"/>
                  </a:solidFill>
                  <a:latin typeface="微软雅黑" pitchFamily="34" charset="-122"/>
                  <a:ea typeface="微软雅黑" pitchFamily="34" charset="-122"/>
                  <a:sym typeface="微软雅黑" pitchFamily="34" charset="-122"/>
                </a:rPr>
                <a:t>19%</a:t>
              </a:r>
              <a:endParaRPr lang="zh-CN" altLang="en-US" sz="500">
                <a:solidFill>
                  <a:schemeClr val="bg1"/>
                </a:solidFill>
                <a:latin typeface="微软雅黑" pitchFamily="34" charset="-122"/>
                <a:ea typeface="微软雅黑" pitchFamily="34" charset="-122"/>
                <a:sym typeface="微软雅黑" pitchFamily="34" charset="-122"/>
              </a:endParaRPr>
            </a:p>
          </p:txBody>
        </p:sp>
        <p:sp>
          <p:nvSpPr>
            <p:cNvPr id="92" name="TextBox 210"/>
            <p:cNvSpPr>
              <a:spLocks noChangeArrowheads="1"/>
            </p:cNvSpPr>
            <p:nvPr/>
          </p:nvSpPr>
          <p:spPr bwMode="auto">
            <a:xfrm>
              <a:off x="4896633" y="1325563"/>
              <a:ext cx="59503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800">
                  <a:solidFill>
                    <a:srgbClr val="595959"/>
                  </a:solidFill>
                  <a:latin typeface="微软雅黑" pitchFamily="34" charset="-122"/>
                  <a:ea typeface="微软雅黑" pitchFamily="34" charset="-122"/>
                  <a:sym typeface="Arial" charset="0"/>
                </a:rPr>
                <a:t>添加标题</a:t>
              </a:r>
            </a:p>
          </p:txBody>
        </p:sp>
        <p:sp>
          <p:nvSpPr>
            <p:cNvPr id="93" name="TextBox 211"/>
            <p:cNvSpPr>
              <a:spLocks noChangeArrowheads="1"/>
            </p:cNvSpPr>
            <p:nvPr/>
          </p:nvSpPr>
          <p:spPr bwMode="auto">
            <a:xfrm>
              <a:off x="4760901" y="3192463"/>
              <a:ext cx="59503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800">
                  <a:solidFill>
                    <a:srgbClr val="595959"/>
                  </a:solidFill>
                  <a:latin typeface="微软雅黑" pitchFamily="34" charset="-122"/>
                  <a:ea typeface="微软雅黑" pitchFamily="34" charset="-122"/>
                  <a:sym typeface="Arial" charset="0"/>
                </a:rPr>
                <a:t>添加标题</a:t>
              </a:r>
            </a:p>
          </p:txBody>
        </p:sp>
        <p:sp>
          <p:nvSpPr>
            <p:cNvPr id="94" name="TextBox 212"/>
            <p:cNvSpPr>
              <a:spLocks noChangeArrowheads="1"/>
            </p:cNvSpPr>
            <p:nvPr/>
          </p:nvSpPr>
          <p:spPr bwMode="auto">
            <a:xfrm>
              <a:off x="6313476" y="3259138"/>
              <a:ext cx="59503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800">
                  <a:solidFill>
                    <a:srgbClr val="595959"/>
                  </a:solidFill>
                  <a:latin typeface="微软雅黑" pitchFamily="34" charset="-122"/>
                  <a:ea typeface="微软雅黑" pitchFamily="34" charset="-122"/>
                  <a:sym typeface="Arial" charset="0"/>
                </a:rPr>
                <a:t>添加标题</a:t>
              </a:r>
            </a:p>
          </p:txBody>
        </p:sp>
        <p:sp>
          <p:nvSpPr>
            <p:cNvPr id="95" name="TextBox 213"/>
            <p:cNvSpPr>
              <a:spLocks noChangeArrowheads="1"/>
            </p:cNvSpPr>
            <p:nvPr/>
          </p:nvSpPr>
          <p:spPr bwMode="auto">
            <a:xfrm>
              <a:off x="7062776" y="3144838"/>
              <a:ext cx="59503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800">
                  <a:solidFill>
                    <a:srgbClr val="595959"/>
                  </a:solidFill>
                  <a:latin typeface="微软雅黑" pitchFamily="34" charset="-122"/>
                  <a:ea typeface="微软雅黑" pitchFamily="34" charset="-122"/>
                  <a:sym typeface="Arial" charset="0"/>
                </a:rPr>
                <a:t>添加标题</a:t>
              </a:r>
            </a:p>
          </p:txBody>
        </p:sp>
        <p:sp>
          <p:nvSpPr>
            <p:cNvPr id="96" name="TextBox 214"/>
            <p:cNvSpPr>
              <a:spLocks noChangeArrowheads="1"/>
            </p:cNvSpPr>
            <p:nvPr/>
          </p:nvSpPr>
          <p:spPr bwMode="auto">
            <a:xfrm>
              <a:off x="7586651" y="2459038"/>
              <a:ext cx="59503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800">
                  <a:solidFill>
                    <a:srgbClr val="595959"/>
                  </a:solidFill>
                  <a:latin typeface="微软雅黑" pitchFamily="34" charset="-122"/>
                  <a:ea typeface="微软雅黑" pitchFamily="34" charset="-122"/>
                  <a:sym typeface="Arial" charset="0"/>
                </a:rPr>
                <a:t>添加标题</a:t>
              </a:r>
            </a:p>
          </p:txBody>
        </p:sp>
        <p:sp>
          <p:nvSpPr>
            <p:cNvPr id="97" name="TextBox 215"/>
            <p:cNvSpPr>
              <a:spLocks noChangeArrowheads="1"/>
            </p:cNvSpPr>
            <p:nvPr/>
          </p:nvSpPr>
          <p:spPr bwMode="auto">
            <a:xfrm>
              <a:off x="7396151" y="1544638"/>
              <a:ext cx="59503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800">
                  <a:solidFill>
                    <a:srgbClr val="595959"/>
                  </a:solidFill>
                  <a:latin typeface="微软雅黑" pitchFamily="34" charset="-122"/>
                  <a:ea typeface="微软雅黑" pitchFamily="34" charset="-122"/>
                  <a:sym typeface="Arial" charset="0"/>
                </a:rPr>
                <a:t>添加标题</a:t>
              </a:r>
            </a:p>
          </p:txBody>
        </p:sp>
        <p:sp>
          <p:nvSpPr>
            <p:cNvPr id="98" name="TextBox 216"/>
            <p:cNvSpPr>
              <a:spLocks noChangeArrowheads="1"/>
            </p:cNvSpPr>
            <p:nvPr/>
          </p:nvSpPr>
          <p:spPr bwMode="auto">
            <a:xfrm>
              <a:off x="6262676" y="1279525"/>
              <a:ext cx="59503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800">
                  <a:solidFill>
                    <a:srgbClr val="595959"/>
                  </a:solidFill>
                  <a:latin typeface="微软雅黑" pitchFamily="34" charset="-122"/>
                  <a:ea typeface="微软雅黑" pitchFamily="34" charset="-122"/>
                  <a:sym typeface="Arial" charset="0"/>
                </a:rPr>
                <a:t>添加标题</a:t>
              </a:r>
            </a:p>
          </p:txBody>
        </p:sp>
        <p:sp>
          <p:nvSpPr>
            <p:cNvPr id="99" name="TextBox 217"/>
            <p:cNvSpPr>
              <a:spLocks noChangeArrowheads="1"/>
            </p:cNvSpPr>
            <p:nvPr/>
          </p:nvSpPr>
          <p:spPr bwMode="auto">
            <a:xfrm>
              <a:off x="6062155" y="1860550"/>
              <a:ext cx="69762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000">
                  <a:solidFill>
                    <a:srgbClr val="595959"/>
                  </a:solidFill>
                  <a:latin typeface="微软雅黑" pitchFamily="34" charset="-122"/>
                  <a:ea typeface="微软雅黑" pitchFamily="34" charset="-122"/>
                  <a:sym typeface="Arial" charset="0"/>
                </a:rPr>
                <a:t>添加标题</a:t>
              </a:r>
            </a:p>
          </p:txBody>
        </p:sp>
        <p:sp>
          <p:nvSpPr>
            <p:cNvPr id="100" name="TextBox 218"/>
            <p:cNvSpPr>
              <a:spLocks noChangeArrowheads="1"/>
            </p:cNvSpPr>
            <p:nvPr/>
          </p:nvSpPr>
          <p:spPr bwMode="auto">
            <a:xfrm>
              <a:off x="4777024" y="2192338"/>
              <a:ext cx="543739"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700">
                  <a:solidFill>
                    <a:srgbClr val="595959"/>
                  </a:solidFill>
                  <a:latin typeface="微软雅黑" pitchFamily="34" charset="-122"/>
                  <a:ea typeface="微软雅黑" pitchFamily="34" charset="-122"/>
                  <a:sym typeface="Arial" charset="0"/>
                </a:rPr>
                <a:t>添加标题</a:t>
              </a:r>
            </a:p>
          </p:txBody>
        </p:sp>
        <p:sp>
          <p:nvSpPr>
            <p:cNvPr id="101" name="TextBox 219"/>
            <p:cNvSpPr>
              <a:spLocks noChangeArrowheads="1"/>
            </p:cNvSpPr>
            <p:nvPr/>
          </p:nvSpPr>
          <p:spPr bwMode="auto">
            <a:xfrm>
              <a:off x="5336618" y="2849563"/>
              <a:ext cx="543739"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700">
                  <a:solidFill>
                    <a:srgbClr val="595959"/>
                  </a:solidFill>
                  <a:latin typeface="微软雅黑" pitchFamily="34" charset="-122"/>
                  <a:ea typeface="微软雅黑" pitchFamily="34" charset="-122"/>
                  <a:sym typeface="Arial" charset="0"/>
                </a:rPr>
                <a:t>添加标题</a:t>
              </a:r>
            </a:p>
          </p:txBody>
        </p:sp>
        <p:sp>
          <p:nvSpPr>
            <p:cNvPr id="102" name="TextBox 220"/>
            <p:cNvSpPr>
              <a:spLocks noChangeArrowheads="1"/>
            </p:cNvSpPr>
            <p:nvPr/>
          </p:nvSpPr>
          <p:spPr bwMode="auto">
            <a:xfrm>
              <a:off x="5643006" y="1508125"/>
              <a:ext cx="543739"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700">
                  <a:solidFill>
                    <a:srgbClr val="595959"/>
                  </a:solidFill>
                  <a:latin typeface="微软雅黑" pitchFamily="34" charset="-122"/>
                  <a:ea typeface="微软雅黑" pitchFamily="34" charset="-122"/>
                  <a:sym typeface="Arial" charset="0"/>
                </a:rPr>
                <a:t>添加标题</a:t>
              </a:r>
            </a:p>
          </p:txBody>
        </p:sp>
        <p:sp>
          <p:nvSpPr>
            <p:cNvPr id="103" name="TextBox 221"/>
            <p:cNvSpPr>
              <a:spLocks noChangeArrowheads="1"/>
            </p:cNvSpPr>
            <p:nvPr/>
          </p:nvSpPr>
          <p:spPr bwMode="auto">
            <a:xfrm>
              <a:off x="6866968" y="2166938"/>
              <a:ext cx="543739"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700">
                  <a:solidFill>
                    <a:srgbClr val="595959"/>
                  </a:solidFill>
                  <a:latin typeface="微软雅黑" pitchFamily="34" charset="-122"/>
                  <a:ea typeface="微软雅黑" pitchFamily="34" charset="-122"/>
                  <a:sym typeface="Arial" charset="0"/>
                </a:rPr>
                <a:t>添加标题</a:t>
              </a:r>
            </a:p>
          </p:txBody>
        </p:sp>
      </p:grpSp>
      <p:grpSp>
        <p:nvGrpSpPr>
          <p:cNvPr id="105" name="组合 104"/>
          <p:cNvGrpSpPr/>
          <p:nvPr/>
        </p:nvGrpSpPr>
        <p:grpSpPr>
          <a:xfrm>
            <a:off x="1475432" y="2810867"/>
            <a:ext cx="852487" cy="1489075"/>
            <a:chOff x="1475432" y="2666851"/>
            <a:chExt cx="852487" cy="1489075"/>
          </a:xfrm>
        </p:grpSpPr>
        <p:sp>
          <p:nvSpPr>
            <p:cNvPr id="4" name="Freeform 305"/>
            <p:cNvSpPr>
              <a:spLocks noEditPoints="1" noChangeArrowheads="1"/>
            </p:cNvSpPr>
            <p:nvPr/>
          </p:nvSpPr>
          <p:spPr bwMode="auto">
            <a:xfrm>
              <a:off x="1475432" y="2666851"/>
              <a:ext cx="852487" cy="1489075"/>
            </a:xfrm>
            <a:custGeom>
              <a:avLst/>
              <a:gdLst>
                <a:gd name="T0" fmla="*/ 23728729 w 121"/>
                <a:gd name="T1" fmla="*/ 0 h 212"/>
                <a:gd name="T2" fmla="*/ 3064726 w 121"/>
                <a:gd name="T3" fmla="*/ 0 h 212"/>
                <a:gd name="T4" fmla="*/ 0 w 121"/>
                <a:gd name="T5" fmla="*/ 2851719 h 212"/>
                <a:gd name="T6" fmla="*/ 0 w 121"/>
                <a:gd name="T7" fmla="*/ 43021624 h 212"/>
                <a:gd name="T8" fmla="*/ 3064726 w 121"/>
                <a:gd name="T9" fmla="*/ 46070014 h 212"/>
                <a:gd name="T10" fmla="*/ 23728729 w 121"/>
                <a:gd name="T11" fmla="*/ 46070014 h 212"/>
                <a:gd name="T12" fmla="*/ 26610276 w 121"/>
                <a:gd name="T13" fmla="*/ 43021624 h 212"/>
                <a:gd name="T14" fmla="*/ 26610276 w 121"/>
                <a:gd name="T15" fmla="*/ 2851719 h 212"/>
                <a:gd name="T16" fmla="*/ 23728729 w 121"/>
                <a:gd name="T17" fmla="*/ 0 h 212"/>
                <a:gd name="T18" fmla="*/ 9010999 w 121"/>
                <a:gd name="T19" fmla="*/ 3245060 h 212"/>
                <a:gd name="T20" fmla="*/ 17754275 w 121"/>
                <a:gd name="T21" fmla="*/ 3245060 h 212"/>
                <a:gd name="T22" fmla="*/ 17754275 w 121"/>
                <a:gd name="T23" fmla="*/ 4144124 h 212"/>
                <a:gd name="T24" fmla="*/ 9010999 w 121"/>
                <a:gd name="T25" fmla="*/ 4144124 h 212"/>
                <a:gd name="T26" fmla="*/ 9010999 w 121"/>
                <a:gd name="T27" fmla="*/ 3245060 h 212"/>
                <a:gd name="T28" fmla="*/ 13386160 w 121"/>
                <a:gd name="T29" fmla="*/ 44145455 h 212"/>
                <a:gd name="T30" fmla="*/ 11603687 w 121"/>
                <a:gd name="T31" fmla="*/ 42593164 h 212"/>
                <a:gd name="T32" fmla="*/ 13386160 w 121"/>
                <a:gd name="T33" fmla="*/ 40837179 h 212"/>
                <a:gd name="T34" fmla="*/ 15154542 w 121"/>
                <a:gd name="T35" fmla="*/ 42593164 h 212"/>
                <a:gd name="T36" fmla="*/ 13386160 w 121"/>
                <a:gd name="T37" fmla="*/ 44145455 h 212"/>
                <a:gd name="T38" fmla="*/ 24644624 w 121"/>
                <a:gd name="T39" fmla="*/ 38399873 h 212"/>
                <a:gd name="T40" fmla="*/ 2247466 w 121"/>
                <a:gd name="T41" fmla="*/ 38399873 h 212"/>
                <a:gd name="T42" fmla="*/ 2247466 w 121"/>
                <a:gd name="T43" fmla="*/ 7192513 h 212"/>
                <a:gd name="T44" fmla="*/ 24644624 w 121"/>
                <a:gd name="T45" fmla="*/ 7192513 h 212"/>
                <a:gd name="T46" fmla="*/ 24644624 w 121"/>
                <a:gd name="T47" fmla="*/ 38399873 h 2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
                <a:gd name="T73" fmla="*/ 0 h 212"/>
                <a:gd name="T74" fmla="*/ 121 w 121"/>
                <a:gd name="T75" fmla="*/ 212 h 2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 h="212">
                  <a:moveTo>
                    <a:pt x="108" y="0"/>
                  </a:moveTo>
                  <a:cubicBezTo>
                    <a:pt x="14" y="0"/>
                    <a:pt x="14" y="0"/>
                    <a:pt x="14" y="0"/>
                  </a:cubicBezTo>
                  <a:cubicBezTo>
                    <a:pt x="6" y="0"/>
                    <a:pt x="0" y="6"/>
                    <a:pt x="0" y="13"/>
                  </a:cubicBezTo>
                  <a:cubicBezTo>
                    <a:pt x="0" y="198"/>
                    <a:pt x="0" y="198"/>
                    <a:pt x="0" y="198"/>
                  </a:cubicBezTo>
                  <a:cubicBezTo>
                    <a:pt x="0" y="206"/>
                    <a:pt x="6" y="212"/>
                    <a:pt x="14" y="212"/>
                  </a:cubicBezTo>
                  <a:cubicBezTo>
                    <a:pt x="108" y="212"/>
                    <a:pt x="108" y="212"/>
                    <a:pt x="108" y="212"/>
                  </a:cubicBezTo>
                  <a:cubicBezTo>
                    <a:pt x="115" y="212"/>
                    <a:pt x="121" y="206"/>
                    <a:pt x="121" y="198"/>
                  </a:cubicBezTo>
                  <a:cubicBezTo>
                    <a:pt x="121" y="13"/>
                    <a:pt x="121" y="13"/>
                    <a:pt x="121" y="13"/>
                  </a:cubicBezTo>
                  <a:cubicBezTo>
                    <a:pt x="121" y="6"/>
                    <a:pt x="115" y="0"/>
                    <a:pt x="108" y="0"/>
                  </a:cubicBezTo>
                  <a:close/>
                  <a:moveTo>
                    <a:pt x="41" y="15"/>
                  </a:moveTo>
                  <a:cubicBezTo>
                    <a:pt x="81" y="15"/>
                    <a:pt x="81" y="15"/>
                    <a:pt x="81" y="15"/>
                  </a:cubicBezTo>
                  <a:cubicBezTo>
                    <a:pt x="81" y="19"/>
                    <a:pt x="81" y="19"/>
                    <a:pt x="81" y="19"/>
                  </a:cubicBezTo>
                  <a:cubicBezTo>
                    <a:pt x="41" y="19"/>
                    <a:pt x="41" y="19"/>
                    <a:pt x="41" y="19"/>
                  </a:cubicBezTo>
                  <a:lnTo>
                    <a:pt x="41" y="15"/>
                  </a:lnTo>
                  <a:close/>
                  <a:moveTo>
                    <a:pt x="61" y="203"/>
                  </a:moveTo>
                  <a:cubicBezTo>
                    <a:pt x="57" y="203"/>
                    <a:pt x="53" y="200"/>
                    <a:pt x="53" y="196"/>
                  </a:cubicBezTo>
                  <a:cubicBezTo>
                    <a:pt x="53" y="192"/>
                    <a:pt x="57" y="188"/>
                    <a:pt x="61" y="188"/>
                  </a:cubicBezTo>
                  <a:cubicBezTo>
                    <a:pt x="65" y="188"/>
                    <a:pt x="69" y="192"/>
                    <a:pt x="69" y="196"/>
                  </a:cubicBezTo>
                  <a:cubicBezTo>
                    <a:pt x="69" y="200"/>
                    <a:pt x="65" y="203"/>
                    <a:pt x="61" y="203"/>
                  </a:cubicBezTo>
                  <a:close/>
                  <a:moveTo>
                    <a:pt x="112" y="177"/>
                  </a:moveTo>
                  <a:cubicBezTo>
                    <a:pt x="10" y="177"/>
                    <a:pt x="10" y="177"/>
                    <a:pt x="10" y="177"/>
                  </a:cubicBezTo>
                  <a:cubicBezTo>
                    <a:pt x="10" y="33"/>
                    <a:pt x="10" y="33"/>
                    <a:pt x="10" y="33"/>
                  </a:cubicBezTo>
                  <a:cubicBezTo>
                    <a:pt x="112" y="33"/>
                    <a:pt x="112" y="33"/>
                    <a:pt x="112" y="33"/>
                  </a:cubicBezTo>
                  <a:lnTo>
                    <a:pt x="112" y="177"/>
                  </a:lnTo>
                  <a:close/>
                </a:path>
              </a:pathLst>
            </a:custGeom>
            <a:solidFill>
              <a:schemeClr val="tx1">
                <a:lumMod val="65000"/>
                <a:lumOff val="35000"/>
              </a:schemeClr>
            </a:solidFill>
            <a:ln>
              <a:noFill/>
            </a:ln>
          </p:spPr>
          <p:txBody>
            <a:bodyPr/>
            <a:lstStyle/>
            <a:p>
              <a:endParaRPr lang="zh-CN" altLang="en-US"/>
            </a:p>
          </p:txBody>
        </p:sp>
        <p:grpSp>
          <p:nvGrpSpPr>
            <p:cNvPr id="70" name="组合 188"/>
            <p:cNvGrpSpPr>
              <a:grpSpLocks/>
            </p:cNvGrpSpPr>
            <p:nvPr/>
          </p:nvGrpSpPr>
          <p:grpSpPr bwMode="auto">
            <a:xfrm>
              <a:off x="1784994" y="3140323"/>
              <a:ext cx="128588" cy="128587"/>
              <a:chOff x="0" y="0"/>
              <a:chExt cx="157162" cy="157162"/>
            </a:xfrm>
          </p:grpSpPr>
          <p:sp>
            <p:nvSpPr>
              <p:cNvPr id="71" name="椭圆 189"/>
              <p:cNvSpPr>
                <a:spLocks noChangeArrowheads="1"/>
              </p:cNvSpPr>
              <p:nvPr/>
            </p:nvSpPr>
            <p:spPr bwMode="auto">
              <a:xfrm>
                <a:off x="11167" y="11164"/>
                <a:ext cx="134826" cy="134826"/>
              </a:xfrm>
              <a:prstGeom prst="ellipse">
                <a:avLst/>
              </a:prstGeom>
              <a:solidFill>
                <a:srgbClr val="EBAC07"/>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a:sym typeface="Calibri" pitchFamily="34" charset="0"/>
                </a:endParaRPr>
              </a:p>
            </p:txBody>
          </p:sp>
          <p:sp>
            <p:nvSpPr>
              <p:cNvPr id="72" name="椭圆 190"/>
              <p:cNvSpPr>
                <a:spLocks noChangeAspect="1" noChangeArrowheads="1"/>
              </p:cNvSpPr>
              <p:nvPr/>
            </p:nvSpPr>
            <p:spPr bwMode="auto">
              <a:xfrm>
                <a:off x="0" y="0"/>
                <a:ext cx="157162" cy="157162"/>
              </a:xfrm>
              <a:prstGeom prst="ellipse">
                <a:avLst/>
              </a:prstGeom>
              <a:noFill/>
              <a:ln w="5080">
                <a:solidFill>
                  <a:srgbClr val="EBAC07"/>
                </a:solidFill>
                <a:bevel/>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charset="-122"/>
                  <a:sym typeface="宋体" charset="-122"/>
                </a:endParaRPr>
              </a:p>
            </p:txBody>
          </p:sp>
        </p:grpSp>
        <p:grpSp>
          <p:nvGrpSpPr>
            <p:cNvPr id="73" name="组合 191"/>
            <p:cNvGrpSpPr>
              <a:grpSpLocks/>
            </p:cNvGrpSpPr>
            <p:nvPr/>
          </p:nvGrpSpPr>
          <p:grpSpPr bwMode="auto">
            <a:xfrm>
              <a:off x="1784994" y="3392735"/>
              <a:ext cx="128588" cy="128588"/>
              <a:chOff x="0" y="0"/>
              <a:chExt cx="157162" cy="157162"/>
            </a:xfrm>
          </p:grpSpPr>
          <p:sp>
            <p:nvSpPr>
              <p:cNvPr id="74" name="椭圆 192"/>
              <p:cNvSpPr>
                <a:spLocks noChangeArrowheads="1"/>
              </p:cNvSpPr>
              <p:nvPr/>
            </p:nvSpPr>
            <p:spPr bwMode="auto">
              <a:xfrm>
                <a:off x="11168" y="11168"/>
                <a:ext cx="134826" cy="134826"/>
              </a:xfrm>
              <a:prstGeom prst="ellipse">
                <a:avLst/>
              </a:prstGeom>
              <a:solidFill>
                <a:srgbClr val="EBAC07"/>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a:sym typeface="Calibri" pitchFamily="34" charset="0"/>
                </a:endParaRPr>
              </a:p>
            </p:txBody>
          </p:sp>
          <p:sp>
            <p:nvSpPr>
              <p:cNvPr id="75" name="椭圆 193"/>
              <p:cNvSpPr>
                <a:spLocks noChangeArrowheads="1"/>
              </p:cNvSpPr>
              <p:nvPr/>
            </p:nvSpPr>
            <p:spPr bwMode="auto">
              <a:xfrm>
                <a:off x="0" y="0"/>
                <a:ext cx="157162" cy="157162"/>
              </a:xfrm>
              <a:prstGeom prst="ellipse">
                <a:avLst/>
              </a:prstGeom>
              <a:noFill/>
              <a:ln w="5080">
                <a:solidFill>
                  <a:srgbClr val="EBAC07"/>
                </a:solidFill>
                <a:bevel/>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charset="-122"/>
                  <a:sym typeface="宋体" charset="-122"/>
                </a:endParaRPr>
              </a:p>
            </p:txBody>
          </p:sp>
        </p:grpSp>
        <p:grpSp>
          <p:nvGrpSpPr>
            <p:cNvPr id="76" name="组合 194"/>
            <p:cNvGrpSpPr>
              <a:grpSpLocks/>
            </p:cNvGrpSpPr>
            <p:nvPr/>
          </p:nvGrpSpPr>
          <p:grpSpPr bwMode="auto">
            <a:xfrm>
              <a:off x="2015182" y="3265735"/>
              <a:ext cx="128587" cy="130175"/>
              <a:chOff x="0" y="0"/>
              <a:chExt cx="157162" cy="157162"/>
            </a:xfrm>
          </p:grpSpPr>
          <p:sp>
            <p:nvSpPr>
              <p:cNvPr id="77" name="椭圆 195"/>
              <p:cNvSpPr>
                <a:spLocks noChangeArrowheads="1"/>
              </p:cNvSpPr>
              <p:nvPr/>
            </p:nvSpPr>
            <p:spPr bwMode="auto">
              <a:xfrm>
                <a:off x="11168" y="11168"/>
                <a:ext cx="134826" cy="134826"/>
              </a:xfrm>
              <a:prstGeom prst="ellipse">
                <a:avLst/>
              </a:prstGeom>
              <a:solidFill>
                <a:srgbClr val="F83003"/>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a:solidFill>
                    <a:srgbClr val="000000"/>
                  </a:solidFill>
                  <a:sym typeface="宋体" charset="-122"/>
                </a:endParaRPr>
              </a:p>
            </p:txBody>
          </p:sp>
          <p:sp>
            <p:nvSpPr>
              <p:cNvPr id="78" name="椭圆 196"/>
              <p:cNvSpPr>
                <a:spLocks noChangeArrowheads="1"/>
              </p:cNvSpPr>
              <p:nvPr/>
            </p:nvSpPr>
            <p:spPr bwMode="auto">
              <a:xfrm>
                <a:off x="0" y="0"/>
                <a:ext cx="157162" cy="157162"/>
              </a:xfrm>
              <a:prstGeom prst="ellipse">
                <a:avLst/>
              </a:prstGeom>
              <a:noFill/>
              <a:ln w="5080">
                <a:solidFill>
                  <a:srgbClr val="F83003"/>
                </a:solidFill>
                <a:bevel/>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charset="-122"/>
                  <a:sym typeface="宋体" charset="-122"/>
                </a:endParaRPr>
              </a:p>
            </p:txBody>
          </p:sp>
        </p:grpSp>
        <p:grpSp>
          <p:nvGrpSpPr>
            <p:cNvPr id="79" name="组合 197"/>
            <p:cNvGrpSpPr>
              <a:grpSpLocks/>
            </p:cNvGrpSpPr>
            <p:nvPr/>
          </p:nvGrpSpPr>
          <p:grpSpPr bwMode="auto">
            <a:xfrm>
              <a:off x="1583382" y="3265735"/>
              <a:ext cx="128587" cy="130175"/>
              <a:chOff x="0" y="0"/>
              <a:chExt cx="157162" cy="157162"/>
            </a:xfrm>
          </p:grpSpPr>
          <p:sp>
            <p:nvSpPr>
              <p:cNvPr id="80" name="椭圆 198"/>
              <p:cNvSpPr>
                <a:spLocks noChangeArrowheads="1"/>
              </p:cNvSpPr>
              <p:nvPr/>
            </p:nvSpPr>
            <p:spPr bwMode="auto">
              <a:xfrm>
                <a:off x="11168" y="11168"/>
                <a:ext cx="134826" cy="134826"/>
              </a:xfrm>
              <a:prstGeom prst="ellipse">
                <a:avLst/>
              </a:prstGeom>
              <a:solidFill>
                <a:srgbClr val="A2B932"/>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a:solidFill>
                    <a:srgbClr val="000000"/>
                  </a:solidFill>
                  <a:sym typeface="宋体" charset="-122"/>
                </a:endParaRPr>
              </a:p>
            </p:txBody>
          </p:sp>
          <p:sp>
            <p:nvSpPr>
              <p:cNvPr id="81" name="椭圆 199"/>
              <p:cNvSpPr>
                <a:spLocks noChangeArrowheads="1"/>
              </p:cNvSpPr>
              <p:nvPr/>
            </p:nvSpPr>
            <p:spPr bwMode="auto">
              <a:xfrm>
                <a:off x="0" y="0"/>
                <a:ext cx="157162" cy="157162"/>
              </a:xfrm>
              <a:prstGeom prst="ellipse">
                <a:avLst/>
              </a:prstGeom>
              <a:noFill/>
              <a:ln w="5080">
                <a:solidFill>
                  <a:srgbClr val="ACB932"/>
                </a:solidFill>
                <a:bevel/>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charset="-122"/>
                  <a:sym typeface="宋体" charset="-122"/>
                </a:endParaRPr>
              </a:p>
            </p:txBody>
          </p:sp>
        </p:grpSp>
        <p:sp>
          <p:nvSpPr>
            <p:cNvPr id="82" name="直接连接符 200"/>
            <p:cNvSpPr>
              <a:spLocks noChangeShapeType="1"/>
            </p:cNvSpPr>
            <p:nvPr/>
          </p:nvSpPr>
          <p:spPr bwMode="auto">
            <a:xfrm flipV="1">
              <a:off x="1705619" y="3243510"/>
              <a:ext cx="85725" cy="53975"/>
            </a:xfrm>
            <a:prstGeom prst="line">
              <a:avLst/>
            </a:prstGeom>
            <a:noFill/>
            <a:ln w="9525">
              <a:solidFill>
                <a:srgbClr val="ACB932"/>
              </a:solidFill>
              <a:bevel/>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83" name="直接连接符 201"/>
            <p:cNvSpPr>
              <a:spLocks noChangeShapeType="1"/>
            </p:cNvSpPr>
            <p:nvPr/>
          </p:nvSpPr>
          <p:spPr bwMode="auto">
            <a:xfrm flipV="1">
              <a:off x="1911994" y="3102223"/>
              <a:ext cx="106363" cy="71437"/>
            </a:xfrm>
            <a:prstGeom prst="line">
              <a:avLst/>
            </a:prstGeom>
            <a:noFill/>
            <a:ln w="9525">
              <a:solidFill>
                <a:srgbClr val="EBAC07"/>
              </a:solidFill>
              <a:bevel/>
              <a:headEnd/>
              <a:tailEnd/>
            </a:ln>
            <a:extLst>
              <a:ext uri="{909E8E84-426E-40DD-AFC4-6F175D3DCCD1}">
                <a14:hiddenFill xmlns:a14="http://schemas.microsoft.com/office/drawing/2010/main" xmlns="">
                  <a:noFill/>
                </a14:hiddenFill>
              </a:ext>
            </a:extLst>
          </p:spPr>
          <p:txBody>
            <a:bodyPr/>
            <a:lstStyle/>
            <a:p>
              <a:endParaRPr lang="zh-CN" altLang="en-US"/>
            </a:p>
          </p:txBody>
        </p:sp>
        <p:grpSp>
          <p:nvGrpSpPr>
            <p:cNvPr id="84" name="组合 202"/>
            <p:cNvGrpSpPr>
              <a:grpSpLocks/>
            </p:cNvGrpSpPr>
            <p:nvPr/>
          </p:nvGrpSpPr>
          <p:grpSpPr bwMode="auto">
            <a:xfrm>
              <a:off x="2015182" y="3003798"/>
              <a:ext cx="128587" cy="128587"/>
              <a:chOff x="0" y="0"/>
              <a:chExt cx="157162" cy="157162"/>
            </a:xfrm>
          </p:grpSpPr>
          <p:sp>
            <p:nvSpPr>
              <p:cNvPr id="85" name="椭圆 203"/>
              <p:cNvSpPr>
                <a:spLocks noChangeArrowheads="1"/>
              </p:cNvSpPr>
              <p:nvPr/>
            </p:nvSpPr>
            <p:spPr bwMode="auto">
              <a:xfrm>
                <a:off x="11168" y="11168"/>
                <a:ext cx="134826" cy="134826"/>
              </a:xfrm>
              <a:prstGeom prst="ellipse">
                <a:avLst/>
              </a:prstGeom>
              <a:solidFill>
                <a:srgbClr val="284848"/>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a:solidFill>
                    <a:srgbClr val="000000"/>
                  </a:solidFill>
                  <a:sym typeface="宋体" charset="-122"/>
                </a:endParaRPr>
              </a:p>
            </p:txBody>
          </p:sp>
          <p:sp>
            <p:nvSpPr>
              <p:cNvPr id="86" name="椭圆 204"/>
              <p:cNvSpPr>
                <a:spLocks noChangeArrowheads="1"/>
              </p:cNvSpPr>
              <p:nvPr/>
            </p:nvSpPr>
            <p:spPr bwMode="auto">
              <a:xfrm>
                <a:off x="0" y="0"/>
                <a:ext cx="157162" cy="157162"/>
              </a:xfrm>
              <a:prstGeom prst="ellipse">
                <a:avLst/>
              </a:prstGeom>
              <a:noFill/>
              <a:ln w="5080">
                <a:solidFill>
                  <a:srgbClr val="284848"/>
                </a:solidFill>
                <a:bevel/>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charset="-122"/>
                  <a:sym typeface="宋体" charset="-122"/>
                </a:endParaRPr>
              </a:p>
            </p:txBody>
          </p:sp>
        </p:grpSp>
        <p:sp>
          <p:nvSpPr>
            <p:cNvPr id="87" name="直接连接符 205"/>
            <p:cNvSpPr>
              <a:spLocks noChangeShapeType="1"/>
            </p:cNvSpPr>
            <p:nvPr/>
          </p:nvSpPr>
          <p:spPr bwMode="auto">
            <a:xfrm>
              <a:off x="1700857" y="3373685"/>
              <a:ext cx="87312" cy="53975"/>
            </a:xfrm>
            <a:prstGeom prst="line">
              <a:avLst/>
            </a:prstGeom>
            <a:noFill/>
            <a:ln w="9525">
              <a:solidFill>
                <a:srgbClr val="ACB932"/>
              </a:solidFill>
              <a:bevel/>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88" name="直接连接符 206"/>
            <p:cNvSpPr>
              <a:spLocks noChangeShapeType="1"/>
            </p:cNvSpPr>
            <p:nvPr/>
          </p:nvSpPr>
          <p:spPr bwMode="auto">
            <a:xfrm>
              <a:off x="1905644" y="3497510"/>
              <a:ext cx="107950" cy="71438"/>
            </a:xfrm>
            <a:prstGeom prst="line">
              <a:avLst/>
            </a:prstGeom>
            <a:noFill/>
            <a:ln w="9525">
              <a:solidFill>
                <a:srgbClr val="EBAC07"/>
              </a:solidFill>
              <a:bevel/>
              <a:headEnd/>
              <a:tailEnd/>
            </a:ln>
            <a:extLst>
              <a:ext uri="{909E8E84-426E-40DD-AFC4-6F175D3DCCD1}">
                <a14:hiddenFill xmlns:a14="http://schemas.microsoft.com/office/drawing/2010/main" xmlns="">
                  <a:noFill/>
                </a14:hiddenFill>
              </a:ext>
            </a:extLst>
          </p:spPr>
          <p:txBody>
            <a:bodyPr/>
            <a:lstStyle/>
            <a:p>
              <a:endParaRPr lang="zh-CN" altLang="en-US"/>
            </a:p>
          </p:txBody>
        </p:sp>
        <p:grpSp>
          <p:nvGrpSpPr>
            <p:cNvPr id="89" name="组合 207"/>
            <p:cNvGrpSpPr>
              <a:grpSpLocks/>
            </p:cNvGrpSpPr>
            <p:nvPr/>
          </p:nvGrpSpPr>
          <p:grpSpPr bwMode="auto">
            <a:xfrm>
              <a:off x="2013594" y="3526085"/>
              <a:ext cx="128588" cy="128588"/>
              <a:chOff x="0" y="0"/>
              <a:chExt cx="157162" cy="157162"/>
            </a:xfrm>
          </p:grpSpPr>
          <p:sp>
            <p:nvSpPr>
              <p:cNvPr id="90" name="椭圆 208"/>
              <p:cNvSpPr>
                <a:spLocks noChangeArrowheads="1"/>
              </p:cNvSpPr>
              <p:nvPr/>
            </p:nvSpPr>
            <p:spPr bwMode="auto">
              <a:xfrm>
                <a:off x="11168" y="11168"/>
                <a:ext cx="134826" cy="134826"/>
              </a:xfrm>
              <a:prstGeom prst="ellipse">
                <a:avLst/>
              </a:prstGeom>
              <a:solidFill>
                <a:srgbClr val="F83003"/>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a:solidFill>
                    <a:srgbClr val="000000"/>
                  </a:solidFill>
                  <a:sym typeface="宋体" charset="-122"/>
                </a:endParaRPr>
              </a:p>
            </p:txBody>
          </p:sp>
          <p:sp>
            <p:nvSpPr>
              <p:cNvPr id="91" name="椭圆 209"/>
              <p:cNvSpPr>
                <a:spLocks noChangeArrowheads="1"/>
              </p:cNvSpPr>
              <p:nvPr/>
            </p:nvSpPr>
            <p:spPr bwMode="auto">
              <a:xfrm>
                <a:off x="0" y="0"/>
                <a:ext cx="157162" cy="157162"/>
              </a:xfrm>
              <a:prstGeom prst="ellipse">
                <a:avLst/>
              </a:prstGeom>
              <a:noFill/>
              <a:ln w="5080">
                <a:solidFill>
                  <a:srgbClr val="F83003"/>
                </a:solidFill>
                <a:bevel/>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charset="-122"/>
                  <a:sym typeface="宋体" charset="-122"/>
                </a:endParaRPr>
              </a:p>
            </p:txBody>
          </p:sp>
        </p:grpSp>
        <p:sp>
          <p:nvSpPr>
            <p:cNvPr id="104" name="直接连接符 222"/>
            <p:cNvSpPr>
              <a:spLocks noChangeShapeType="1"/>
            </p:cNvSpPr>
            <p:nvPr/>
          </p:nvSpPr>
          <p:spPr bwMode="auto">
            <a:xfrm>
              <a:off x="1711969" y="3330823"/>
              <a:ext cx="303213" cy="0"/>
            </a:xfrm>
            <a:prstGeom prst="line">
              <a:avLst/>
            </a:prstGeom>
            <a:noFill/>
            <a:ln w="9525">
              <a:solidFill>
                <a:srgbClr val="F83003"/>
              </a:solidFill>
              <a:bevel/>
              <a:headEnd/>
              <a:tailEnd/>
            </a:ln>
            <a:extLst>
              <a:ext uri="{909E8E84-426E-40DD-AFC4-6F175D3DCCD1}">
                <a14:hiddenFill xmlns:a14="http://schemas.microsoft.com/office/drawing/2010/main" xmlns="">
                  <a:noFill/>
                </a14:hiddenFill>
              </a:ext>
            </a:extLst>
          </p:spPr>
          <p:txBody>
            <a:bodyPr/>
            <a:lstStyle/>
            <a:p>
              <a:endParaRPr lang="zh-CN" altLang="en-US"/>
            </a:p>
          </p:txBody>
        </p:sp>
      </p:grpSp>
      <p:grpSp>
        <p:nvGrpSpPr>
          <p:cNvPr id="108" name="组合 107"/>
          <p:cNvGrpSpPr/>
          <p:nvPr/>
        </p:nvGrpSpPr>
        <p:grpSpPr>
          <a:xfrm>
            <a:off x="0" y="206450"/>
            <a:ext cx="2267744" cy="503347"/>
            <a:chOff x="0" y="206450"/>
            <a:chExt cx="2267744" cy="503347"/>
          </a:xfrm>
        </p:grpSpPr>
        <p:grpSp>
          <p:nvGrpSpPr>
            <p:cNvPr id="109" name="组合 3"/>
            <p:cNvGrpSpPr>
              <a:grpSpLocks/>
            </p:cNvGrpSpPr>
            <p:nvPr/>
          </p:nvGrpSpPr>
          <p:grpSpPr bwMode="auto">
            <a:xfrm>
              <a:off x="0" y="267494"/>
              <a:ext cx="480245" cy="350864"/>
              <a:chOff x="0" y="0"/>
              <a:chExt cx="480244" cy="564356"/>
            </a:xfrm>
            <a:solidFill>
              <a:schemeClr val="bg1">
                <a:lumMod val="65000"/>
              </a:schemeClr>
            </a:solidFill>
          </p:grpSpPr>
          <p:sp>
            <p:nvSpPr>
              <p:cNvPr id="112"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113"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110"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a:solidFill>
                    <a:schemeClr val="bg1">
                      <a:lumMod val="50000"/>
                    </a:schemeClr>
                  </a:solidFill>
                  <a:latin typeface="微软雅黑" pitchFamily="34" charset="-122"/>
                  <a:ea typeface="微软雅黑" pitchFamily="34" charset="-122"/>
                  <a:sym typeface="Arial" pitchFamily="34" charset="0"/>
                </a:rPr>
                <a:t>点击此处增加标题</a:t>
              </a:r>
            </a:p>
          </p:txBody>
        </p:sp>
        <p:sp>
          <p:nvSpPr>
            <p:cNvPr id="111"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spTree>
    <p:extLst>
      <p:ext uri="{BB962C8B-B14F-4D97-AF65-F5344CB8AC3E}">
        <p14:creationId xmlns:p14="http://schemas.microsoft.com/office/powerpoint/2010/main" xmlns="" val="2064026203"/>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1250" fill="hold"/>
                                        <p:tgtEl>
                                          <p:spTgt spid="106"/>
                                        </p:tgtEl>
                                        <p:attrNameLst>
                                          <p:attrName>ppt_x</p:attrName>
                                        </p:attrNameLst>
                                      </p:cBhvr>
                                      <p:tavLst>
                                        <p:tav tm="0">
                                          <p:val>
                                            <p:strVal val="#ppt_x"/>
                                          </p:val>
                                        </p:tav>
                                        <p:tav tm="100000">
                                          <p:val>
                                            <p:strVal val="#ppt_x"/>
                                          </p:val>
                                        </p:tav>
                                      </p:tavLst>
                                    </p:anim>
                                    <p:anim calcmode="lin" valueType="num">
                                      <p:cBhvr additive="base">
                                        <p:cTn id="8" dur="1250" fill="hold"/>
                                        <p:tgtEl>
                                          <p:spTgt spid="106"/>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22" presetClass="entr" presetSubtype="4"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down)">
                                      <p:cBhvr>
                                        <p:cTn id="12" dur="500"/>
                                        <p:tgtEl>
                                          <p:spTgt spid="56"/>
                                        </p:tgtEl>
                                      </p:cBhvr>
                                    </p:animEffect>
                                  </p:childTnLst>
                                </p:cTn>
                              </p:par>
                            </p:childTnLst>
                          </p:cTn>
                        </p:par>
                        <p:par>
                          <p:cTn id="13" fill="hold">
                            <p:stCondLst>
                              <p:cond delay="1750"/>
                            </p:stCondLst>
                            <p:childTnLst>
                              <p:par>
                                <p:cTn id="14" presetID="22" presetClass="entr" presetSubtype="8" fill="hold" nodeType="afterEffect">
                                  <p:stCondLst>
                                    <p:cond delay="0"/>
                                  </p:stCondLst>
                                  <p:childTnLst>
                                    <p:set>
                                      <p:cBhvr>
                                        <p:cTn id="15" dur="1" fill="hold">
                                          <p:stCondLst>
                                            <p:cond delay="0"/>
                                          </p:stCondLst>
                                        </p:cTn>
                                        <p:tgtEl>
                                          <p:spTgt spid="56">
                                            <p:txEl>
                                              <p:pRg st="0" end="0"/>
                                            </p:txEl>
                                          </p:spTgt>
                                        </p:tgtEl>
                                        <p:attrNameLst>
                                          <p:attrName>style.visibility</p:attrName>
                                        </p:attrNameLst>
                                      </p:cBhvr>
                                      <p:to>
                                        <p:strVal val="visible"/>
                                      </p:to>
                                    </p:set>
                                    <p:animEffect transition="in" filter="wipe(left)">
                                      <p:cBhvr>
                                        <p:cTn id="16" dur="500"/>
                                        <p:tgtEl>
                                          <p:spTgt spid="56">
                                            <p:txEl>
                                              <p:pRg st="0" end="0"/>
                                            </p:txEl>
                                          </p:spTgt>
                                        </p:tgtEl>
                                      </p:cBhvr>
                                    </p:animEffect>
                                  </p:childTnLst>
                                </p:cTn>
                              </p:par>
                            </p:childTnLst>
                          </p:cTn>
                        </p:par>
                        <p:par>
                          <p:cTn id="17" fill="hold">
                            <p:stCondLst>
                              <p:cond delay="2250"/>
                            </p:stCondLst>
                            <p:childTnLst>
                              <p:par>
                                <p:cTn id="18" presetID="22" presetClass="entr" presetSubtype="8" fill="hold" nodeType="afterEffect">
                                  <p:stCondLst>
                                    <p:cond delay="0"/>
                                  </p:stCondLst>
                                  <p:childTnLst>
                                    <p:set>
                                      <p:cBhvr>
                                        <p:cTn id="19" dur="1" fill="hold">
                                          <p:stCondLst>
                                            <p:cond delay="0"/>
                                          </p:stCondLst>
                                        </p:cTn>
                                        <p:tgtEl>
                                          <p:spTgt spid="56">
                                            <p:txEl>
                                              <p:pRg st="1" end="1"/>
                                            </p:txEl>
                                          </p:spTgt>
                                        </p:tgtEl>
                                        <p:attrNameLst>
                                          <p:attrName>style.visibility</p:attrName>
                                        </p:attrNameLst>
                                      </p:cBhvr>
                                      <p:to>
                                        <p:strVal val="visible"/>
                                      </p:to>
                                    </p:set>
                                    <p:animEffect transition="in" filter="wipe(left)">
                                      <p:cBhvr>
                                        <p:cTn id="20" dur="500"/>
                                        <p:tgtEl>
                                          <p:spTgt spid="56">
                                            <p:txEl>
                                              <p:pRg st="1" end="1"/>
                                            </p:txEl>
                                          </p:spTgt>
                                        </p:tgtEl>
                                      </p:cBhvr>
                                    </p:animEffect>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56">
                                            <p:txEl>
                                              <p:pRg st="2" end="2"/>
                                            </p:txEl>
                                          </p:spTgt>
                                        </p:tgtEl>
                                        <p:attrNameLst>
                                          <p:attrName>style.visibility</p:attrName>
                                        </p:attrNameLst>
                                      </p:cBhvr>
                                      <p:to>
                                        <p:strVal val="visible"/>
                                      </p:to>
                                    </p:set>
                                    <p:animEffect transition="in" filter="wipe(left)">
                                      <p:cBhvr>
                                        <p:cTn id="24" dur="500"/>
                                        <p:tgtEl>
                                          <p:spTgt spid="56">
                                            <p:txEl>
                                              <p:pRg st="2" end="2"/>
                                            </p:txEl>
                                          </p:spTgt>
                                        </p:tgtEl>
                                      </p:cBhvr>
                                    </p:animEffect>
                                  </p:childTnLst>
                                </p:cTn>
                              </p:par>
                            </p:childTnLst>
                          </p:cTn>
                        </p:par>
                        <p:par>
                          <p:cTn id="25" fill="hold">
                            <p:stCondLst>
                              <p:cond delay="3250"/>
                            </p:stCondLst>
                            <p:childTnLst>
                              <p:par>
                                <p:cTn id="26" presetID="22" presetClass="entr" presetSubtype="8" fill="hold" nodeType="afterEffect">
                                  <p:stCondLst>
                                    <p:cond delay="0"/>
                                  </p:stCondLst>
                                  <p:childTnLst>
                                    <p:set>
                                      <p:cBhvr>
                                        <p:cTn id="27" dur="1" fill="hold">
                                          <p:stCondLst>
                                            <p:cond delay="0"/>
                                          </p:stCondLst>
                                        </p:cTn>
                                        <p:tgtEl>
                                          <p:spTgt spid="56">
                                            <p:txEl>
                                              <p:pRg st="3" end="3"/>
                                            </p:txEl>
                                          </p:spTgt>
                                        </p:tgtEl>
                                        <p:attrNameLst>
                                          <p:attrName>style.visibility</p:attrName>
                                        </p:attrNameLst>
                                      </p:cBhvr>
                                      <p:to>
                                        <p:strVal val="visible"/>
                                      </p:to>
                                    </p:set>
                                    <p:animEffect transition="in" filter="wipe(left)">
                                      <p:cBhvr>
                                        <p:cTn id="28" dur="500"/>
                                        <p:tgtEl>
                                          <p:spTgt spid="56">
                                            <p:txEl>
                                              <p:pRg st="3" end="3"/>
                                            </p:txEl>
                                          </p:spTgt>
                                        </p:tgtEl>
                                      </p:cBhvr>
                                    </p:animEffect>
                                  </p:childTnLst>
                                </p:cTn>
                              </p:par>
                            </p:childTnLst>
                          </p:cTn>
                        </p:par>
                        <p:par>
                          <p:cTn id="29" fill="hold">
                            <p:stCondLst>
                              <p:cond delay="3750"/>
                            </p:stCondLst>
                            <p:childTnLst>
                              <p:par>
                                <p:cTn id="30" presetID="22" presetClass="entr" presetSubtype="8" fill="hold" nodeType="afterEffect">
                                  <p:stCondLst>
                                    <p:cond delay="0"/>
                                  </p:stCondLst>
                                  <p:childTnLst>
                                    <p:set>
                                      <p:cBhvr>
                                        <p:cTn id="31" dur="1" fill="hold">
                                          <p:stCondLst>
                                            <p:cond delay="0"/>
                                          </p:stCondLst>
                                        </p:cTn>
                                        <p:tgtEl>
                                          <p:spTgt spid="56">
                                            <p:txEl>
                                              <p:pRg st="4" end="4"/>
                                            </p:txEl>
                                          </p:spTgt>
                                        </p:tgtEl>
                                        <p:attrNameLst>
                                          <p:attrName>style.visibility</p:attrName>
                                        </p:attrNameLst>
                                      </p:cBhvr>
                                      <p:to>
                                        <p:strVal val="visible"/>
                                      </p:to>
                                    </p:set>
                                    <p:animEffect transition="in" filter="wipe(left)">
                                      <p:cBhvr>
                                        <p:cTn id="32" dur="500"/>
                                        <p:tgtEl>
                                          <p:spTgt spid="56">
                                            <p:txEl>
                                              <p:pRg st="4" end="4"/>
                                            </p:txEl>
                                          </p:spTgt>
                                        </p:tgtEl>
                                      </p:cBhvr>
                                    </p:animEffect>
                                  </p:childTnLst>
                                </p:cTn>
                              </p:par>
                            </p:childTnLst>
                          </p:cTn>
                        </p:par>
                        <p:par>
                          <p:cTn id="33" fill="hold">
                            <p:stCondLst>
                              <p:cond delay="4250"/>
                            </p:stCondLst>
                            <p:childTnLst>
                              <p:par>
                                <p:cTn id="34" presetID="42" presetClass="entr" presetSubtype="0" fill="hold" nodeType="afterEffect">
                                  <p:stCondLst>
                                    <p:cond delay="0"/>
                                  </p:stCondLst>
                                  <p:childTnLst>
                                    <p:set>
                                      <p:cBhvr>
                                        <p:cTn id="35" dur="1" fill="hold">
                                          <p:stCondLst>
                                            <p:cond delay="0"/>
                                          </p:stCondLst>
                                        </p:cTn>
                                        <p:tgtEl>
                                          <p:spTgt spid="105"/>
                                        </p:tgtEl>
                                        <p:attrNameLst>
                                          <p:attrName>style.visibility</p:attrName>
                                        </p:attrNameLst>
                                      </p:cBhvr>
                                      <p:to>
                                        <p:strVal val="visible"/>
                                      </p:to>
                                    </p:set>
                                    <p:animEffect transition="in" filter="fade">
                                      <p:cBhvr>
                                        <p:cTn id="36" dur="1000"/>
                                        <p:tgtEl>
                                          <p:spTgt spid="105"/>
                                        </p:tgtEl>
                                      </p:cBhvr>
                                    </p:animEffect>
                                    <p:anim calcmode="lin" valueType="num">
                                      <p:cBhvr>
                                        <p:cTn id="37" dur="1000" fill="hold"/>
                                        <p:tgtEl>
                                          <p:spTgt spid="105"/>
                                        </p:tgtEl>
                                        <p:attrNameLst>
                                          <p:attrName>ppt_x</p:attrName>
                                        </p:attrNameLst>
                                      </p:cBhvr>
                                      <p:tavLst>
                                        <p:tav tm="0">
                                          <p:val>
                                            <p:strVal val="#ppt_x"/>
                                          </p:val>
                                        </p:tav>
                                        <p:tav tm="100000">
                                          <p:val>
                                            <p:strVal val="#ppt_x"/>
                                          </p:val>
                                        </p:tav>
                                      </p:tavLst>
                                    </p:anim>
                                    <p:anim calcmode="lin" valueType="num">
                                      <p:cBhvr>
                                        <p:cTn id="38" dur="1000" fill="hold"/>
                                        <p:tgtEl>
                                          <p:spTgt spid="105"/>
                                        </p:tgtEl>
                                        <p:attrNameLst>
                                          <p:attrName>ppt_y</p:attrName>
                                        </p:attrNameLst>
                                      </p:cBhvr>
                                      <p:tavLst>
                                        <p:tav tm="0">
                                          <p:val>
                                            <p:strVal val="#ppt_y+.1"/>
                                          </p:val>
                                        </p:tav>
                                        <p:tav tm="100000">
                                          <p:val>
                                            <p:strVal val="#ppt_y"/>
                                          </p:val>
                                        </p:tav>
                                      </p:tavLst>
                                    </p:anim>
                                  </p:childTnLst>
                                </p:cTn>
                              </p:par>
                              <p:par>
                                <p:cTn id="39" presetID="2" presetClass="entr" presetSubtype="8" fill="hold" grpId="0" nodeType="withEffect">
                                  <p:stCondLst>
                                    <p:cond delay="50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1000" fill="hold"/>
                                        <p:tgtEl>
                                          <p:spTgt spid="5"/>
                                        </p:tgtEl>
                                        <p:attrNameLst>
                                          <p:attrName>ppt_x</p:attrName>
                                        </p:attrNameLst>
                                      </p:cBhvr>
                                      <p:tavLst>
                                        <p:tav tm="0">
                                          <p:val>
                                            <p:strVal val="0-#ppt_w/2"/>
                                          </p:val>
                                        </p:tav>
                                        <p:tav tm="100000">
                                          <p:val>
                                            <p:strVal val="#ppt_x"/>
                                          </p:val>
                                        </p:tav>
                                      </p:tavLst>
                                    </p:anim>
                                    <p:anim calcmode="lin" valueType="num">
                                      <p:cBhvr additive="base">
                                        <p:cTn id="42" dur="1000" fill="hold"/>
                                        <p:tgtEl>
                                          <p:spTgt spid="5"/>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50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1000" fill="hold"/>
                                        <p:tgtEl>
                                          <p:spTgt spid="6"/>
                                        </p:tgtEl>
                                        <p:attrNameLst>
                                          <p:attrName>ppt_x</p:attrName>
                                        </p:attrNameLst>
                                      </p:cBhvr>
                                      <p:tavLst>
                                        <p:tav tm="0">
                                          <p:val>
                                            <p:strVal val="1+#ppt_w/2"/>
                                          </p:val>
                                        </p:tav>
                                        <p:tav tm="100000">
                                          <p:val>
                                            <p:strVal val="#ppt_x"/>
                                          </p:val>
                                        </p:tav>
                                      </p:tavLst>
                                    </p:anim>
                                    <p:anim calcmode="lin" valueType="num">
                                      <p:cBhvr additive="base">
                                        <p:cTn id="4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905283" y="3893733"/>
            <a:ext cx="4176464" cy="910265"/>
          </a:xfrm>
          <a:prstGeom prst="rect">
            <a:avLst/>
          </a:prstGeom>
          <a:noFill/>
        </p:spPr>
        <p:txBody>
          <a:bodyPr wrap="square" lIns="101361" tIns="50681" rIns="101361" bIns="50681" rtlCol="0">
            <a:spAutoFit/>
          </a:bodyPr>
          <a:lstStyle/>
          <a:p>
            <a:pPr>
              <a:lnSpc>
                <a:spcPts val="2100"/>
              </a:lnSpc>
            </a:pPr>
            <a:r>
              <a:rPr lang="zh-CN" altLang="en-US" sz="2000" b="1" dirty="0">
                <a:solidFill>
                  <a:schemeClr val="bg1">
                    <a:lumMod val="65000"/>
                  </a:schemeClr>
                </a:solidFill>
                <a:latin typeface="微软雅黑" pitchFamily="34" charset="-122"/>
                <a:ea typeface="微软雅黑" pitchFamily="34" charset="-122"/>
              </a:rPr>
              <a:t>单击此处添加</a:t>
            </a:r>
            <a:r>
              <a:rPr lang="zh-CN" altLang="en-US" sz="2000" b="1" dirty="0" smtClean="0">
                <a:solidFill>
                  <a:schemeClr val="bg1">
                    <a:lumMod val="65000"/>
                  </a:schemeClr>
                </a:solidFill>
                <a:latin typeface="微软雅黑" pitchFamily="34" charset="-122"/>
                <a:ea typeface="微软雅黑" pitchFamily="34" charset="-122"/>
              </a:rPr>
              <a:t>标题</a:t>
            </a:r>
            <a:endParaRPr lang="en-US" altLang="zh-CN" sz="2000" b="1" dirty="0" smtClean="0">
              <a:solidFill>
                <a:schemeClr val="bg1">
                  <a:lumMod val="65000"/>
                </a:schemeClr>
              </a:solidFill>
              <a:latin typeface="微软雅黑" pitchFamily="34" charset="-122"/>
              <a:ea typeface="微软雅黑" pitchFamily="34" charset="-122"/>
            </a:endParaRPr>
          </a:p>
          <a:p>
            <a:pPr>
              <a:lnSpc>
                <a:spcPts val="2100"/>
              </a:lnSpc>
            </a:pPr>
            <a:r>
              <a:rPr lang="zh-CN" altLang="en-US" sz="1200" dirty="0" smtClean="0">
                <a:solidFill>
                  <a:schemeClr val="bg1">
                    <a:lumMod val="65000"/>
                  </a:schemeClr>
                </a:solidFill>
                <a:latin typeface="微软雅黑" pitchFamily="34" charset="-122"/>
                <a:ea typeface="微软雅黑" pitchFamily="34" charset="-122"/>
              </a:rPr>
              <a:t>单击</a:t>
            </a:r>
            <a:r>
              <a:rPr lang="zh-CN" altLang="en-US" sz="1200" dirty="0">
                <a:solidFill>
                  <a:schemeClr val="bg1">
                    <a:lumMod val="65000"/>
                  </a:schemeClr>
                </a:solidFill>
                <a:latin typeface="微软雅黑" pitchFamily="34" charset="-122"/>
                <a:ea typeface="微软雅黑" pitchFamily="34" charset="-122"/>
              </a:rPr>
              <a:t>此处添加</a:t>
            </a:r>
            <a:r>
              <a:rPr lang="zh-CN" altLang="en-US" sz="1200" dirty="0" smtClean="0">
                <a:solidFill>
                  <a:schemeClr val="bg1">
                    <a:lumMod val="65000"/>
                  </a:schemeClr>
                </a:solidFill>
                <a:latin typeface="微软雅黑" pitchFamily="34" charset="-122"/>
                <a:ea typeface="微软雅黑" pitchFamily="34" charset="-122"/>
              </a:rPr>
              <a:t>文本  单击</a:t>
            </a:r>
            <a:r>
              <a:rPr lang="zh-CN" altLang="en-US" sz="1200" dirty="0">
                <a:solidFill>
                  <a:schemeClr val="bg1">
                    <a:lumMod val="65000"/>
                  </a:schemeClr>
                </a:solidFill>
                <a:latin typeface="微软雅黑" pitchFamily="34" charset="-122"/>
                <a:ea typeface="微软雅黑" pitchFamily="34" charset="-122"/>
              </a:rPr>
              <a:t>此处添加</a:t>
            </a:r>
            <a:r>
              <a:rPr lang="zh-CN" altLang="en-US" sz="1200" dirty="0" smtClean="0">
                <a:solidFill>
                  <a:schemeClr val="bg1">
                    <a:lumMod val="65000"/>
                  </a:schemeClr>
                </a:solidFill>
                <a:latin typeface="微软雅黑" pitchFamily="34" charset="-122"/>
                <a:ea typeface="微软雅黑" pitchFamily="34" charset="-122"/>
              </a:rPr>
              <a:t>文本  单击</a:t>
            </a:r>
            <a:r>
              <a:rPr lang="zh-CN" altLang="en-US" sz="1200" dirty="0">
                <a:solidFill>
                  <a:schemeClr val="bg1">
                    <a:lumMod val="65000"/>
                  </a:schemeClr>
                </a:solidFill>
                <a:latin typeface="微软雅黑" pitchFamily="34" charset="-122"/>
                <a:ea typeface="微软雅黑" pitchFamily="34" charset="-122"/>
              </a:rPr>
              <a:t>此处添加文本</a:t>
            </a:r>
            <a:endParaRPr lang="en-US" altLang="zh-CN" sz="1200" dirty="0" smtClean="0">
              <a:solidFill>
                <a:schemeClr val="bg1">
                  <a:lumMod val="65000"/>
                </a:schemeClr>
              </a:solidFill>
              <a:latin typeface="微软雅黑" pitchFamily="34" charset="-122"/>
              <a:ea typeface="微软雅黑" pitchFamily="34" charset="-122"/>
            </a:endParaRPr>
          </a:p>
          <a:p>
            <a:pPr>
              <a:lnSpc>
                <a:spcPts val="2100"/>
              </a:lnSpc>
            </a:pPr>
            <a:r>
              <a:rPr lang="zh-CN" altLang="en-US" sz="1200" dirty="0">
                <a:solidFill>
                  <a:schemeClr val="bg1">
                    <a:lumMod val="65000"/>
                  </a:schemeClr>
                </a:solidFill>
                <a:latin typeface="微软雅黑" pitchFamily="34" charset="-122"/>
                <a:ea typeface="微软雅黑" pitchFamily="34" charset="-122"/>
              </a:rPr>
              <a:t>单击此处添加</a:t>
            </a:r>
            <a:r>
              <a:rPr lang="zh-CN" altLang="en-US" sz="1200" dirty="0" smtClean="0">
                <a:solidFill>
                  <a:schemeClr val="bg1">
                    <a:lumMod val="65000"/>
                  </a:schemeClr>
                </a:solidFill>
                <a:latin typeface="微软雅黑" pitchFamily="34" charset="-122"/>
                <a:ea typeface="微软雅黑" pitchFamily="34" charset="-122"/>
              </a:rPr>
              <a:t>文本  单击</a:t>
            </a:r>
            <a:r>
              <a:rPr lang="zh-CN" altLang="en-US" sz="1200" dirty="0">
                <a:solidFill>
                  <a:schemeClr val="bg1">
                    <a:lumMod val="65000"/>
                  </a:schemeClr>
                </a:solidFill>
                <a:latin typeface="微软雅黑" pitchFamily="34" charset="-122"/>
                <a:ea typeface="微软雅黑" pitchFamily="34" charset="-122"/>
              </a:rPr>
              <a:t>此处添加</a:t>
            </a:r>
            <a:r>
              <a:rPr lang="zh-CN" altLang="en-US" sz="1200" dirty="0" smtClean="0">
                <a:solidFill>
                  <a:schemeClr val="bg1">
                    <a:lumMod val="65000"/>
                  </a:schemeClr>
                </a:solidFill>
                <a:latin typeface="微软雅黑" pitchFamily="34" charset="-122"/>
                <a:ea typeface="微软雅黑" pitchFamily="34" charset="-122"/>
              </a:rPr>
              <a:t>文本  单击</a:t>
            </a:r>
            <a:r>
              <a:rPr lang="zh-CN" altLang="en-US" sz="1200" dirty="0">
                <a:solidFill>
                  <a:schemeClr val="bg1">
                    <a:lumMod val="65000"/>
                  </a:schemeClr>
                </a:solidFill>
                <a:latin typeface="微软雅黑" pitchFamily="34" charset="-122"/>
                <a:ea typeface="微软雅黑" pitchFamily="34" charset="-122"/>
              </a:rPr>
              <a:t>此处添加文本</a:t>
            </a:r>
            <a:endParaRPr lang="en-US" altLang="zh-CN" sz="1200" dirty="0">
              <a:solidFill>
                <a:schemeClr val="bg1">
                  <a:lumMod val="65000"/>
                </a:schemeClr>
              </a:solidFill>
              <a:latin typeface="微软雅黑" pitchFamily="34" charset="-122"/>
              <a:ea typeface="微软雅黑" pitchFamily="34" charset="-122"/>
            </a:endParaRPr>
          </a:p>
        </p:txBody>
      </p:sp>
      <p:pic>
        <p:nvPicPr>
          <p:cNvPr id="24" name="图片 2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5576" y="1524145"/>
            <a:ext cx="2448272" cy="3619355"/>
          </a:xfrm>
          <a:prstGeom prst="rect">
            <a:avLst/>
          </a:prstGeom>
        </p:spPr>
      </p:pic>
      <p:pic>
        <p:nvPicPr>
          <p:cNvPr id="22" name="Picture 2"/>
          <p:cNvPicPr>
            <a:picLocks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3946725" y="1203598"/>
            <a:ext cx="1985084" cy="1187882"/>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2" name="图片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116895" y="1203598"/>
            <a:ext cx="1985084" cy="1187882"/>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946723" y="2535396"/>
            <a:ext cx="1985084" cy="1187882"/>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116895" y="2535309"/>
            <a:ext cx="1981537" cy="1187969"/>
          </a:xfrm>
          <a:prstGeom prst="rect">
            <a:avLst/>
          </a:prstGeom>
        </p:spPr>
      </p:pic>
      <p:grpSp>
        <p:nvGrpSpPr>
          <p:cNvPr id="17" name="组合 16"/>
          <p:cNvGrpSpPr/>
          <p:nvPr/>
        </p:nvGrpSpPr>
        <p:grpSpPr>
          <a:xfrm>
            <a:off x="0" y="206450"/>
            <a:ext cx="2267744" cy="503347"/>
            <a:chOff x="0" y="206450"/>
            <a:chExt cx="2267744" cy="503347"/>
          </a:xfrm>
        </p:grpSpPr>
        <p:grpSp>
          <p:nvGrpSpPr>
            <p:cNvPr id="18" name="组合 3"/>
            <p:cNvGrpSpPr>
              <a:grpSpLocks/>
            </p:cNvGrpSpPr>
            <p:nvPr/>
          </p:nvGrpSpPr>
          <p:grpSpPr bwMode="auto">
            <a:xfrm>
              <a:off x="0" y="267494"/>
              <a:ext cx="480245" cy="350864"/>
              <a:chOff x="0" y="0"/>
              <a:chExt cx="480244" cy="564356"/>
            </a:xfrm>
            <a:solidFill>
              <a:schemeClr val="bg1">
                <a:lumMod val="65000"/>
              </a:schemeClr>
            </a:solidFill>
          </p:grpSpPr>
          <p:sp>
            <p:nvSpPr>
              <p:cNvPr id="21"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25"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19"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a:solidFill>
                    <a:schemeClr val="bg1">
                      <a:lumMod val="50000"/>
                    </a:schemeClr>
                  </a:solidFill>
                  <a:latin typeface="微软雅黑" pitchFamily="34" charset="-122"/>
                  <a:ea typeface="微软雅黑" pitchFamily="34" charset="-122"/>
                  <a:sym typeface="Arial" pitchFamily="34" charset="0"/>
                </a:rPr>
                <a:t>点击此处增加标题</a:t>
              </a:r>
            </a:p>
          </p:txBody>
        </p:sp>
        <p:sp>
          <p:nvSpPr>
            <p:cNvPr id="20"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spTree>
    <p:extLst>
      <p:ext uri="{BB962C8B-B14F-4D97-AF65-F5344CB8AC3E}">
        <p14:creationId xmlns:p14="http://schemas.microsoft.com/office/powerpoint/2010/main" xmlns="" val="2817230847"/>
      </p:ext>
    </p:extLst>
  </p:cSld>
  <p:clrMapOvr>
    <a:masterClrMapping/>
  </p:clrMapOvr>
  <mc:AlternateContent xmlns:mc="http://schemas.openxmlformats.org/markup-compatibility/2006">
    <mc:Choice xmlns:p14="http://schemas.microsoft.com/office/powerpoint/2010/main" xmlns="" Requires="p14">
      <p:transition spd="slow" p14:dur="1600" advClick="0" advTm="0">
        <p14:prism dir="d"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5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9" fill="hold"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5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up)">
                                      <p:cBhvr>
                                        <p:cTn id="24" dur="500"/>
                                        <p:tgtEl>
                                          <p:spTgt spid="23"/>
                                        </p:tgtEl>
                                      </p:cBhvr>
                                    </p:animEffect>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1"/>
          <p:cNvSpPr>
            <a:spLocks noChangeArrowheads="1"/>
          </p:cNvSpPr>
          <p:nvPr/>
        </p:nvSpPr>
        <p:spPr bwMode="auto">
          <a:xfrm>
            <a:off x="5591175" y="1356841"/>
            <a:ext cx="2903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r>
              <a:rPr lang="zh-CN" altLang="en-US" sz="1100" dirty="0">
                <a:solidFill>
                  <a:schemeClr val="bg1">
                    <a:lumMod val="65000"/>
                  </a:schemeClr>
                </a:solidFill>
                <a:latin typeface="微软雅黑" pitchFamily="34" charset="-122"/>
                <a:ea typeface="微软雅黑" pitchFamily="34" charset="-122"/>
              </a:rPr>
              <a:t>请在此处输入您的文本或者复制您的文本粘贴到此处，请在此处输入您的文本。</a:t>
            </a:r>
            <a:endParaRPr lang="zh-CN" altLang="en-US" sz="1100" dirty="0"/>
          </a:p>
        </p:txBody>
      </p:sp>
      <p:sp>
        <p:nvSpPr>
          <p:cNvPr id="26" name="矩形 1"/>
          <p:cNvSpPr>
            <a:spLocks noChangeArrowheads="1"/>
          </p:cNvSpPr>
          <p:nvPr/>
        </p:nvSpPr>
        <p:spPr bwMode="auto">
          <a:xfrm>
            <a:off x="5591175" y="2220441"/>
            <a:ext cx="2903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r>
              <a:rPr lang="zh-CN" altLang="en-US" sz="1100" dirty="0">
                <a:solidFill>
                  <a:schemeClr val="bg1">
                    <a:lumMod val="65000"/>
                  </a:schemeClr>
                </a:solidFill>
                <a:latin typeface="微软雅黑" pitchFamily="34" charset="-122"/>
                <a:ea typeface="微软雅黑" pitchFamily="34" charset="-122"/>
              </a:rPr>
              <a:t>请在此处输入您的文本或者复制您的文本粘贴到此处，请在此处输入您的文本。</a:t>
            </a:r>
            <a:endParaRPr lang="zh-CN" altLang="en-US" sz="1100" dirty="0"/>
          </a:p>
        </p:txBody>
      </p:sp>
      <p:sp>
        <p:nvSpPr>
          <p:cNvPr id="28" name="矩形 1"/>
          <p:cNvSpPr>
            <a:spLocks noChangeArrowheads="1"/>
          </p:cNvSpPr>
          <p:nvPr/>
        </p:nvSpPr>
        <p:spPr bwMode="auto">
          <a:xfrm>
            <a:off x="5591175" y="3084041"/>
            <a:ext cx="2903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r>
              <a:rPr lang="zh-CN" altLang="en-US" sz="1100" dirty="0">
                <a:solidFill>
                  <a:schemeClr val="bg1">
                    <a:lumMod val="65000"/>
                  </a:schemeClr>
                </a:solidFill>
                <a:latin typeface="微软雅黑" pitchFamily="34" charset="-122"/>
                <a:ea typeface="微软雅黑" pitchFamily="34" charset="-122"/>
              </a:rPr>
              <a:t>请在此处输入您的文本或者复制您的文本粘贴到此处，请在此处输入您的</a:t>
            </a:r>
            <a:r>
              <a:rPr lang="zh-CN" altLang="en-US" sz="1100" dirty="0" smtClean="0">
                <a:solidFill>
                  <a:schemeClr val="bg1">
                    <a:lumMod val="65000"/>
                  </a:schemeClr>
                </a:solidFill>
                <a:latin typeface="微软雅黑" pitchFamily="34" charset="-122"/>
                <a:ea typeface="微软雅黑" pitchFamily="34" charset="-122"/>
              </a:rPr>
              <a:t>文本。</a:t>
            </a:r>
            <a:endParaRPr lang="zh-CN" altLang="en-US" sz="2400" dirty="0"/>
          </a:p>
        </p:txBody>
      </p:sp>
      <p:sp>
        <p:nvSpPr>
          <p:cNvPr id="30" name="矩形 1"/>
          <p:cNvSpPr>
            <a:spLocks noChangeArrowheads="1"/>
          </p:cNvSpPr>
          <p:nvPr/>
        </p:nvSpPr>
        <p:spPr bwMode="auto">
          <a:xfrm>
            <a:off x="5591175" y="4088928"/>
            <a:ext cx="2903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r>
              <a:rPr lang="zh-CN" altLang="en-US" sz="1100" dirty="0">
                <a:solidFill>
                  <a:schemeClr val="bg1">
                    <a:lumMod val="65000"/>
                  </a:schemeClr>
                </a:solidFill>
                <a:latin typeface="微软雅黑" pitchFamily="34" charset="-122"/>
                <a:ea typeface="微软雅黑" pitchFamily="34" charset="-122"/>
              </a:rPr>
              <a:t>请在此处输入您的文本或者复制您的文本粘贴到此处，请在此处输入您的文本。</a:t>
            </a:r>
            <a:endParaRPr lang="zh-CN" altLang="en-US" sz="1100" dirty="0"/>
          </a:p>
        </p:txBody>
      </p:sp>
      <p:grpSp>
        <p:nvGrpSpPr>
          <p:cNvPr id="42" name="组合 41"/>
          <p:cNvGrpSpPr/>
          <p:nvPr/>
        </p:nvGrpSpPr>
        <p:grpSpPr>
          <a:xfrm>
            <a:off x="900113" y="1401290"/>
            <a:ext cx="3116245" cy="3114675"/>
            <a:chOff x="900113" y="1401290"/>
            <a:chExt cx="3116245" cy="3114675"/>
          </a:xfrm>
        </p:grpSpPr>
        <p:sp>
          <p:nvSpPr>
            <p:cNvPr id="2" name="Freeform 6"/>
            <p:cNvSpPr>
              <a:spLocks noChangeArrowheads="1"/>
            </p:cNvSpPr>
            <p:nvPr/>
          </p:nvSpPr>
          <p:spPr bwMode="auto">
            <a:xfrm>
              <a:off x="2305170" y="1837721"/>
              <a:ext cx="370496" cy="208796"/>
            </a:xfrm>
            <a:custGeom>
              <a:avLst/>
              <a:gdLst>
                <a:gd name="T0" fmla="*/ 510859291 w 39"/>
                <a:gd name="T1" fmla="*/ 25585966 h 22"/>
                <a:gd name="T2" fmla="*/ 472155064 w 39"/>
                <a:gd name="T3" fmla="*/ 282031046 h 22"/>
                <a:gd name="T4" fmla="*/ 208929817 w 39"/>
                <a:gd name="T5" fmla="*/ 256732995 h 22"/>
                <a:gd name="T6" fmla="*/ 38646588 w 39"/>
                <a:gd name="T7" fmla="*/ 269382021 h 22"/>
                <a:gd name="T8" fmla="*/ 0 w 39"/>
                <a:gd name="T9" fmla="*/ 12649026 h 22"/>
                <a:gd name="T10" fmla="*/ 208929817 w 39"/>
                <a:gd name="T11" fmla="*/ 0 h 22"/>
                <a:gd name="T12" fmla="*/ 510859291 w 39"/>
                <a:gd name="T13" fmla="*/ 25585966 h 22"/>
                <a:gd name="T14" fmla="*/ 0 60000 65536"/>
                <a:gd name="T15" fmla="*/ 0 60000 65536"/>
                <a:gd name="T16" fmla="*/ 0 60000 65536"/>
                <a:gd name="T17" fmla="*/ 0 60000 65536"/>
                <a:gd name="T18" fmla="*/ 0 60000 65536"/>
                <a:gd name="T19" fmla="*/ 0 60000 65536"/>
                <a:gd name="T20" fmla="*/ 0 60000 65536"/>
                <a:gd name="T21" fmla="*/ 0 w 39"/>
                <a:gd name="T22" fmla="*/ 0 h 22"/>
                <a:gd name="T23" fmla="*/ 39 w 39"/>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22">
                  <a:moveTo>
                    <a:pt x="39" y="2"/>
                  </a:moveTo>
                  <a:cubicBezTo>
                    <a:pt x="36" y="22"/>
                    <a:pt x="36" y="22"/>
                    <a:pt x="36" y="22"/>
                  </a:cubicBezTo>
                  <a:cubicBezTo>
                    <a:pt x="30" y="21"/>
                    <a:pt x="23" y="20"/>
                    <a:pt x="16" y="20"/>
                  </a:cubicBezTo>
                  <a:cubicBezTo>
                    <a:pt x="11" y="20"/>
                    <a:pt x="7" y="20"/>
                    <a:pt x="3" y="21"/>
                  </a:cubicBezTo>
                  <a:cubicBezTo>
                    <a:pt x="0" y="1"/>
                    <a:pt x="0" y="1"/>
                    <a:pt x="0" y="1"/>
                  </a:cubicBezTo>
                  <a:cubicBezTo>
                    <a:pt x="6" y="0"/>
                    <a:pt x="11" y="0"/>
                    <a:pt x="16" y="0"/>
                  </a:cubicBezTo>
                  <a:cubicBezTo>
                    <a:pt x="24" y="0"/>
                    <a:pt x="31" y="0"/>
                    <a:pt x="39" y="2"/>
                  </a:cubicBezTo>
                  <a:close/>
                </a:path>
              </a:pathLst>
            </a:custGeom>
            <a:solidFill>
              <a:srgbClr val="13373D"/>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3" name="Freeform 7"/>
            <p:cNvSpPr>
              <a:spLocks noChangeArrowheads="1"/>
            </p:cNvSpPr>
            <p:nvPr/>
          </p:nvSpPr>
          <p:spPr bwMode="auto">
            <a:xfrm>
              <a:off x="2647408" y="1856560"/>
              <a:ext cx="731572" cy="569872"/>
            </a:xfrm>
            <a:custGeom>
              <a:avLst/>
              <a:gdLst>
                <a:gd name="T0" fmla="*/ 992288069 w 77"/>
                <a:gd name="T1" fmla="*/ 603960993 h 60"/>
                <a:gd name="T2" fmla="*/ 773084090 w 77"/>
                <a:gd name="T3" fmla="*/ 771998993 h 60"/>
                <a:gd name="T4" fmla="*/ 0 w 77"/>
                <a:gd name="T5" fmla="*/ 257349005 h 60"/>
                <a:gd name="T6" fmla="*/ 38372225 w 77"/>
                <a:gd name="T7" fmla="*/ 0 h 60"/>
                <a:gd name="T8" fmla="*/ 992288069 w 77"/>
                <a:gd name="T9" fmla="*/ 603960993 h 60"/>
                <a:gd name="T10" fmla="*/ 0 60000 65536"/>
                <a:gd name="T11" fmla="*/ 0 60000 65536"/>
                <a:gd name="T12" fmla="*/ 0 60000 65536"/>
                <a:gd name="T13" fmla="*/ 0 60000 65536"/>
                <a:gd name="T14" fmla="*/ 0 60000 65536"/>
                <a:gd name="T15" fmla="*/ 0 w 77"/>
                <a:gd name="T16" fmla="*/ 0 h 60"/>
                <a:gd name="T17" fmla="*/ 77 w 77"/>
                <a:gd name="T18" fmla="*/ 60 h 60"/>
              </a:gdLst>
              <a:ahLst/>
              <a:cxnLst>
                <a:cxn ang="T10">
                  <a:pos x="T0" y="T1"/>
                </a:cxn>
                <a:cxn ang="T11">
                  <a:pos x="T2" y="T3"/>
                </a:cxn>
                <a:cxn ang="T12">
                  <a:pos x="T4" y="T5"/>
                </a:cxn>
                <a:cxn ang="T13">
                  <a:pos x="T6" y="T7"/>
                </a:cxn>
                <a:cxn ang="T14">
                  <a:pos x="T8" y="T9"/>
                </a:cxn>
              </a:cxnLst>
              <a:rect l="T15" t="T16" r="T17" b="T18"/>
              <a:pathLst>
                <a:path w="77" h="60">
                  <a:moveTo>
                    <a:pt x="77" y="47"/>
                  </a:moveTo>
                  <a:cubicBezTo>
                    <a:pt x="60" y="60"/>
                    <a:pt x="60" y="60"/>
                    <a:pt x="60" y="60"/>
                  </a:cubicBezTo>
                  <a:cubicBezTo>
                    <a:pt x="46" y="40"/>
                    <a:pt x="25" y="25"/>
                    <a:pt x="0" y="20"/>
                  </a:cubicBezTo>
                  <a:cubicBezTo>
                    <a:pt x="3" y="0"/>
                    <a:pt x="3" y="0"/>
                    <a:pt x="3" y="0"/>
                  </a:cubicBezTo>
                  <a:cubicBezTo>
                    <a:pt x="33" y="6"/>
                    <a:pt x="59" y="23"/>
                    <a:pt x="77" y="47"/>
                  </a:cubicBezTo>
                  <a:close/>
                </a:path>
              </a:pathLst>
            </a:custGeom>
            <a:solidFill>
              <a:srgbClr val="710706"/>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4" name="Freeform 8"/>
            <p:cNvSpPr>
              <a:spLocks noChangeArrowheads="1"/>
            </p:cNvSpPr>
            <p:nvPr/>
          </p:nvSpPr>
          <p:spPr bwMode="auto">
            <a:xfrm>
              <a:off x="3218850" y="2303980"/>
              <a:ext cx="348517" cy="492948"/>
            </a:xfrm>
            <a:custGeom>
              <a:avLst/>
              <a:gdLst>
                <a:gd name="T0" fmla="*/ 465000975 w 37"/>
                <a:gd name="T1" fmla="*/ 612021853 h 52"/>
                <a:gd name="T2" fmla="*/ 212807550 w 37"/>
                <a:gd name="T3" fmla="*/ 662722513 h 52"/>
                <a:gd name="T4" fmla="*/ 0 w 37"/>
                <a:gd name="T5" fmla="*/ 166711129 h 52"/>
                <a:gd name="T6" fmla="*/ 212807550 w 37"/>
                <a:gd name="T7" fmla="*/ 0 h 52"/>
                <a:gd name="T8" fmla="*/ 465000975 w 37"/>
                <a:gd name="T9" fmla="*/ 612021853 h 52"/>
                <a:gd name="T10" fmla="*/ 0 60000 65536"/>
                <a:gd name="T11" fmla="*/ 0 60000 65536"/>
                <a:gd name="T12" fmla="*/ 0 60000 65536"/>
                <a:gd name="T13" fmla="*/ 0 60000 65536"/>
                <a:gd name="T14" fmla="*/ 0 60000 65536"/>
                <a:gd name="T15" fmla="*/ 0 w 37"/>
                <a:gd name="T16" fmla="*/ 0 h 52"/>
                <a:gd name="T17" fmla="*/ 37 w 37"/>
                <a:gd name="T18" fmla="*/ 52 h 52"/>
              </a:gdLst>
              <a:ahLst/>
              <a:cxnLst>
                <a:cxn ang="T10">
                  <a:pos x="T0" y="T1"/>
                </a:cxn>
                <a:cxn ang="T11">
                  <a:pos x="T2" y="T3"/>
                </a:cxn>
                <a:cxn ang="T12">
                  <a:pos x="T4" y="T5"/>
                </a:cxn>
                <a:cxn ang="T13">
                  <a:pos x="T6" y="T7"/>
                </a:cxn>
                <a:cxn ang="T14">
                  <a:pos x="T8" y="T9"/>
                </a:cxn>
              </a:cxnLst>
              <a:rect l="T15" t="T16" r="T17" b="T18"/>
              <a:pathLst>
                <a:path w="37" h="52">
                  <a:moveTo>
                    <a:pt x="37" y="48"/>
                  </a:moveTo>
                  <a:cubicBezTo>
                    <a:pt x="17" y="52"/>
                    <a:pt x="17" y="52"/>
                    <a:pt x="17" y="52"/>
                  </a:cubicBezTo>
                  <a:cubicBezTo>
                    <a:pt x="14" y="38"/>
                    <a:pt x="8" y="24"/>
                    <a:pt x="0" y="13"/>
                  </a:cubicBezTo>
                  <a:cubicBezTo>
                    <a:pt x="17" y="0"/>
                    <a:pt x="17" y="0"/>
                    <a:pt x="17" y="0"/>
                  </a:cubicBezTo>
                  <a:cubicBezTo>
                    <a:pt x="27" y="14"/>
                    <a:pt x="34" y="31"/>
                    <a:pt x="37" y="48"/>
                  </a:cubicBezTo>
                  <a:close/>
                </a:path>
              </a:pathLst>
            </a:custGeom>
            <a:solidFill>
              <a:srgbClr val="BF5608"/>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5" name="Freeform 9"/>
            <p:cNvSpPr>
              <a:spLocks noChangeArrowheads="1"/>
            </p:cNvSpPr>
            <p:nvPr/>
          </p:nvSpPr>
          <p:spPr bwMode="auto">
            <a:xfrm>
              <a:off x="3141926" y="2759250"/>
              <a:ext cx="447420" cy="987466"/>
            </a:xfrm>
            <a:custGeom>
              <a:avLst/>
              <a:gdLst>
                <a:gd name="T0" fmla="*/ 169567612 w 47"/>
                <a:gd name="T1" fmla="*/ 1336005439 h 104"/>
                <a:gd name="T2" fmla="*/ 0 w 47"/>
                <a:gd name="T3" fmla="*/ 1130210597 h 104"/>
                <a:gd name="T4" fmla="*/ 339087092 w 47"/>
                <a:gd name="T5" fmla="*/ 269730077 h 104"/>
                <a:gd name="T6" fmla="*/ 326361098 w 47"/>
                <a:gd name="T7" fmla="*/ 50925438 h 104"/>
                <a:gd name="T8" fmla="*/ 585828904 w 47"/>
                <a:gd name="T9" fmla="*/ 0 h 104"/>
                <a:gd name="T10" fmla="*/ 611627440 w 47"/>
                <a:gd name="T11" fmla="*/ 269730077 h 104"/>
                <a:gd name="T12" fmla="*/ 169567612 w 47"/>
                <a:gd name="T13" fmla="*/ 1336005439 h 104"/>
                <a:gd name="T14" fmla="*/ 0 60000 65536"/>
                <a:gd name="T15" fmla="*/ 0 60000 65536"/>
                <a:gd name="T16" fmla="*/ 0 60000 65536"/>
                <a:gd name="T17" fmla="*/ 0 60000 65536"/>
                <a:gd name="T18" fmla="*/ 0 60000 65536"/>
                <a:gd name="T19" fmla="*/ 0 60000 65536"/>
                <a:gd name="T20" fmla="*/ 0 60000 65536"/>
                <a:gd name="T21" fmla="*/ 0 w 47"/>
                <a:gd name="T22" fmla="*/ 0 h 104"/>
                <a:gd name="T23" fmla="*/ 47 w 47"/>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04">
                  <a:moveTo>
                    <a:pt x="13" y="104"/>
                  </a:moveTo>
                  <a:cubicBezTo>
                    <a:pt x="0" y="88"/>
                    <a:pt x="0" y="88"/>
                    <a:pt x="0" y="88"/>
                  </a:cubicBezTo>
                  <a:cubicBezTo>
                    <a:pt x="16" y="71"/>
                    <a:pt x="26" y="47"/>
                    <a:pt x="26" y="21"/>
                  </a:cubicBezTo>
                  <a:cubicBezTo>
                    <a:pt x="26" y="15"/>
                    <a:pt x="26" y="10"/>
                    <a:pt x="25" y="4"/>
                  </a:cubicBezTo>
                  <a:cubicBezTo>
                    <a:pt x="45" y="0"/>
                    <a:pt x="45" y="0"/>
                    <a:pt x="45" y="0"/>
                  </a:cubicBezTo>
                  <a:cubicBezTo>
                    <a:pt x="46" y="7"/>
                    <a:pt x="47" y="14"/>
                    <a:pt x="47" y="21"/>
                  </a:cubicBezTo>
                  <a:cubicBezTo>
                    <a:pt x="47" y="54"/>
                    <a:pt x="34" y="83"/>
                    <a:pt x="13" y="104"/>
                  </a:cubicBezTo>
                  <a:close/>
                </a:path>
              </a:pathLst>
            </a:custGeom>
            <a:solidFill>
              <a:schemeClr val="accent5">
                <a:lumMod val="50000"/>
              </a:schemeClr>
            </a:solidFill>
            <a:ln>
              <a:noFill/>
            </a:ln>
          </p:spPr>
          <p:txBody>
            <a:bodyPr/>
            <a:lstStyle/>
            <a:p>
              <a:endParaRPr lang="zh-CN" altLang="en-US"/>
            </a:p>
          </p:txBody>
        </p:sp>
        <p:sp>
          <p:nvSpPr>
            <p:cNvPr id="6" name="Freeform 10"/>
            <p:cNvSpPr>
              <a:spLocks noChangeArrowheads="1"/>
            </p:cNvSpPr>
            <p:nvPr/>
          </p:nvSpPr>
          <p:spPr bwMode="auto">
            <a:xfrm>
              <a:off x="2933129" y="3594435"/>
              <a:ext cx="332818" cy="342237"/>
            </a:xfrm>
            <a:custGeom>
              <a:avLst/>
              <a:gdLst>
                <a:gd name="T0" fmla="*/ 117475181 w 35"/>
                <a:gd name="T1" fmla="*/ 465297838 h 36"/>
                <a:gd name="T2" fmla="*/ 0 w 35"/>
                <a:gd name="T3" fmla="*/ 232677758 h 36"/>
                <a:gd name="T4" fmla="*/ 284346287 w 35"/>
                <a:gd name="T5" fmla="*/ 0 h 36"/>
                <a:gd name="T6" fmla="*/ 452957837 w 35"/>
                <a:gd name="T7" fmla="*/ 206952850 h 36"/>
                <a:gd name="T8" fmla="*/ 117475181 w 35"/>
                <a:gd name="T9" fmla="*/ 465297838 h 36"/>
                <a:gd name="T10" fmla="*/ 0 60000 65536"/>
                <a:gd name="T11" fmla="*/ 0 60000 65536"/>
                <a:gd name="T12" fmla="*/ 0 60000 65536"/>
                <a:gd name="T13" fmla="*/ 0 60000 65536"/>
                <a:gd name="T14" fmla="*/ 0 60000 65536"/>
                <a:gd name="T15" fmla="*/ 0 w 35"/>
                <a:gd name="T16" fmla="*/ 0 h 36"/>
                <a:gd name="T17" fmla="*/ 35 w 35"/>
                <a:gd name="T18" fmla="*/ 36 h 36"/>
              </a:gdLst>
              <a:ahLst/>
              <a:cxnLst>
                <a:cxn ang="T10">
                  <a:pos x="T0" y="T1"/>
                </a:cxn>
                <a:cxn ang="T11">
                  <a:pos x="T2" y="T3"/>
                </a:cxn>
                <a:cxn ang="T12">
                  <a:pos x="T4" y="T5"/>
                </a:cxn>
                <a:cxn ang="T13">
                  <a:pos x="T6" y="T7"/>
                </a:cxn>
                <a:cxn ang="T14">
                  <a:pos x="T8" y="T9"/>
                </a:cxn>
              </a:cxnLst>
              <a:rect l="T15" t="T16" r="T17" b="T18"/>
              <a:pathLst>
                <a:path w="35" h="36">
                  <a:moveTo>
                    <a:pt x="9" y="36"/>
                  </a:moveTo>
                  <a:cubicBezTo>
                    <a:pt x="0" y="18"/>
                    <a:pt x="0" y="18"/>
                    <a:pt x="0" y="18"/>
                  </a:cubicBezTo>
                  <a:cubicBezTo>
                    <a:pt x="8" y="13"/>
                    <a:pt x="15" y="7"/>
                    <a:pt x="22" y="0"/>
                  </a:cubicBezTo>
                  <a:cubicBezTo>
                    <a:pt x="35" y="16"/>
                    <a:pt x="35" y="16"/>
                    <a:pt x="35" y="16"/>
                  </a:cubicBezTo>
                  <a:cubicBezTo>
                    <a:pt x="27" y="24"/>
                    <a:pt x="19" y="31"/>
                    <a:pt x="9" y="36"/>
                  </a:cubicBezTo>
                  <a:close/>
                </a:path>
              </a:pathLst>
            </a:custGeom>
            <a:solidFill>
              <a:srgbClr val="710706"/>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7" name="Freeform 11"/>
            <p:cNvSpPr>
              <a:spLocks noChangeArrowheads="1"/>
            </p:cNvSpPr>
            <p:nvPr/>
          </p:nvSpPr>
          <p:spPr bwMode="auto">
            <a:xfrm>
              <a:off x="2429192" y="3765554"/>
              <a:ext cx="588711" cy="323399"/>
            </a:xfrm>
            <a:custGeom>
              <a:avLst/>
              <a:gdLst>
                <a:gd name="T0" fmla="*/ 0 w 62"/>
                <a:gd name="T1" fmla="*/ 440627714 h 34"/>
                <a:gd name="T2" fmla="*/ 25665629 w 62"/>
                <a:gd name="T3" fmla="*/ 181825900 h 34"/>
                <a:gd name="T4" fmla="*/ 38272801 w 62"/>
                <a:gd name="T5" fmla="*/ 181825900 h 34"/>
                <a:gd name="T6" fmla="*/ 682150738 w 62"/>
                <a:gd name="T7" fmla="*/ 0 h 34"/>
                <a:gd name="T8" fmla="*/ 796681085 w 62"/>
                <a:gd name="T9" fmla="*/ 233043786 h 34"/>
                <a:gd name="T10" fmla="*/ 38272801 w 62"/>
                <a:gd name="T11" fmla="*/ 440627714 h 34"/>
                <a:gd name="T12" fmla="*/ 0 w 62"/>
                <a:gd name="T13" fmla="*/ 440627714 h 34"/>
                <a:gd name="T14" fmla="*/ 0 60000 65536"/>
                <a:gd name="T15" fmla="*/ 0 60000 65536"/>
                <a:gd name="T16" fmla="*/ 0 60000 65536"/>
                <a:gd name="T17" fmla="*/ 0 60000 65536"/>
                <a:gd name="T18" fmla="*/ 0 60000 65536"/>
                <a:gd name="T19" fmla="*/ 0 60000 65536"/>
                <a:gd name="T20" fmla="*/ 0 60000 65536"/>
                <a:gd name="T21" fmla="*/ 0 w 62"/>
                <a:gd name="T22" fmla="*/ 0 h 34"/>
                <a:gd name="T23" fmla="*/ 62 w 6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4">
                  <a:moveTo>
                    <a:pt x="0" y="34"/>
                  </a:moveTo>
                  <a:cubicBezTo>
                    <a:pt x="2" y="14"/>
                    <a:pt x="2" y="14"/>
                    <a:pt x="2" y="14"/>
                  </a:cubicBezTo>
                  <a:cubicBezTo>
                    <a:pt x="2" y="14"/>
                    <a:pt x="3" y="14"/>
                    <a:pt x="3" y="14"/>
                  </a:cubicBezTo>
                  <a:cubicBezTo>
                    <a:pt x="21" y="14"/>
                    <a:pt x="38" y="9"/>
                    <a:pt x="53" y="0"/>
                  </a:cubicBezTo>
                  <a:cubicBezTo>
                    <a:pt x="62" y="18"/>
                    <a:pt x="62" y="18"/>
                    <a:pt x="62" y="18"/>
                  </a:cubicBezTo>
                  <a:cubicBezTo>
                    <a:pt x="45" y="28"/>
                    <a:pt x="24" y="34"/>
                    <a:pt x="3" y="34"/>
                  </a:cubicBezTo>
                  <a:cubicBezTo>
                    <a:pt x="2" y="34"/>
                    <a:pt x="1" y="34"/>
                    <a:pt x="0" y="34"/>
                  </a:cubicBezTo>
                  <a:close/>
                </a:path>
              </a:pathLst>
            </a:custGeom>
            <a:solidFill>
              <a:srgbClr val="13373D"/>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8" name="Freeform 12"/>
            <p:cNvSpPr>
              <a:spLocks noChangeArrowheads="1"/>
            </p:cNvSpPr>
            <p:nvPr/>
          </p:nvSpPr>
          <p:spPr bwMode="auto">
            <a:xfrm>
              <a:off x="1432308" y="3366801"/>
              <a:ext cx="1014153" cy="722152"/>
            </a:xfrm>
            <a:custGeom>
              <a:avLst/>
              <a:gdLst>
                <a:gd name="T0" fmla="*/ 0 w 107"/>
                <a:gd name="T1" fmla="*/ 102417562 h 76"/>
                <a:gd name="T2" fmla="*/ 243519058 w 107"/>
                <a:gd name="T3" fmla="*/ 0 h 76"/>
                <a:gd name="T4" fmla="*/ 1370896901 w 107"/>
                <a:gd name="T5" fmla="*/ 722313336 h 76"/>
                <a:gd name="T6" fmla="*/ 1345632565 w 107"/>
                <a:gd name="T7" fmla="*/ 980005109 h 76"/>
                <a:gd name="T8" fmla="*/ 0 w 107"/>
                <a:gd name="T9" fmla="*/ 102417562 h 76"/>
                <a:gd name="T10" fmla="*/ 0 60000 65536"/>
                <a:gd name="T11" fmla="*/ 0 60000 65536"/>
                <a:gd name="T12" fmla="*/ 0 60000 65536"/>
                <a:gd name="T13" fmla="*/ 0 60000 65536"/>
                <a:gd name="T14" fmla="*/ 0 60000 65536"/>
                <a:gd name="T15" fmla="*/ 0 w 107"/>
                <a:gd name="T16" fmla="*/ 0 h 76"/>
                <a:gd name="T17" fmla="*/ 107 w 107"/>
                <a:gd name="T18" fmla="*/ 76 h 76"/>
              </a:gdLst>
              <a:ahLst/>
              <a:cxnLst>
                <a:cxn ang="T10">
                  <a:pos x="T0" y="T1"/>
                </a:cxn>
                <a:cxn ang="T11">
                  <a:pos x="T2" y="T3"/>
                </a:cxn>
                <a:cxn ang="T12">
                  <a:pos x="T4" y="T5"/>
                </a:cxn>
                <a:cxn ang="T13">
                  <a:pos x="T6" y="T7"/>
                </a:cxn>
                <a:cxn ang="T14">
                  <a:pos x="T8" y="T9"/>
                </a:cxn>
              </a:cxnLst>
              <a:rect l="T15" t="T16" r="T17" b="T18"/>
              <a:pathLst>
                <a:path w="107" h="76">
                  <a:moveTo>
                    <a:pt x="0" y="8"/>
                  </a:moveTo>
                  <a:cubicBezTo>
                    <a:pt x="19" y="0"/>
                    <a:pt x="19" y="0"/>
                    <a:pt x="19" y="0"/>
                  </a:cubicBezTo>
                  <a:cubicBezTo>
                    <a:pt x="35" y="32"/>
                    <a:pt x="68" y="55"/>
                    <a:pt x="107" y="56"/>
                  </a:cubicBezTo>
                  <a:cubicBezTo>
                    <a:pt x="105" y="76"/>
                    <a:pt x="105" y="76"/>
                    <a:pt x="105" y="76"/>
                  </a:cubicBezTo>
                  <a:cubicBezTo>
                    <a:pt x="59" y="75"/>
                    <a:pt x="19" y="47"/>
                    <a:pt x="0" y="8"/>
                  </a:cubicBezTo>
                  <a:close/>
                </a:path>
              </a:pathLst>
            </a:custGeom>
            <a:solidFill>
              <a:srgbClr val="710706"/>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9" name="Freeform 13"/>
            <p:cNvSpPr>
              <a:spLocks noChangeArrowheads="1"/>
            </p:cNvSpPr>
            <p:nvPr/>
          </p:nvSpPr>
          <p:spPr bwMode="auto">
            <a:xfrm>
              <a:off x="1327125" y="2644648"/>
              <a:ext cx="285721" cy="797508"/>
            </a:xfrm>
            <a:custGeom>
              <a:avLst/>
              <a:gdLst>
                <a:gd name="T0" fmla="*/ 64507322 w 30"/>
                <a:gd name="T1" fmla="*/ 0 h 84"/>
                <a:gd name="T2" fmla="*/ 314042213 w 30"/>
                <a:gd name="T3" fmla="*/ 89179929 h 84"/>
                <a:gd name="T4" fmla="*/ 272908924 w 30"/>
                <a:gd name="T5" fmla="*/ 424883943 h 84"/>
                <a:gd name="T6" fmla="*/ 391348913 w 30"/>
                <a:gd name="T7" fmla="*/ 976812563 h 84"/>
                <a:gd name="T8" fmla="*/ 143903912 w 30"/>
                <a:gd name="T9" fmla="*/ 1078655677 h 84"/>
                <a:gd name="T10" fmla="*/ 0 w 30"/>
                <a:gd name="T11" fmla="*/ 424883943 h 84"/>
                <a:gd name="T12" fmla="*/ 64507322 w 30"/>
                <a:gd name="T13" fmla="*/ 0 h 84"/>
                <a:gd name="T14" fmla="*/ 0 60000 65536"/>
                <a:gd name="T15" fmla="*/ 0 60000 65536"/>
                <a:gd name="T16" fmla="*/ 0 60000 65536"/>
                <a:gd name="T17" fmla="*/ 0 60000 65536"/>
                <a:gd name="T18" fmla="*/ 0 60000 65536"/>
                <a:gd name="T19" fmla="*/ 0 60000 65536"/>
                <a:gd name="T20" fmla="*/ 0 60000 65536"/>
                <a:gd name="T21" fmla="*/ 0 w 30"/>
                <a:gd name="T22" fmla="*/ 0 h 84"/>
                <a:gd name="T23" fmla="*/ 30 w 30"/>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84">
                  <a:moveTo>
                    <a:pt x="5" y="0"/>
                  </a:moveTo>
                  <a:cubicBezTo>
                    <a:pt x="24" y="7"/>
                    <a:pt x="24" y="7"/>
                    <a:pt x="24" y="7"/>
                  </a:cubicBezTo>
                  <a:cubicBezTo>
                    <a:pt x="22" y="15"/>
                    <a:pt x="21" y="24"/>
                    <a:pt x="21" y="33"/>
                  </a:cubicBezTo>
                  <a:cubicBezTo>
                    <a:pt x="21" y="49"/>
                    <a:pt x="24" y="63"/>
                    <a:pt x="30" y="76"/>
                  </a:cubicBezTo>
                  <a:cubicBezTo>
                    <a:pt x="11" y="84"/>
                    <a:pt x="11" y="84"/>
                    <a:pt x="11" y="84"/>
                  </a:cubicBezTo>
                  <a:cubicBezTo>
                    <a:pt x="4" y="68"/>
                    <a:pt x="0" y="51"/>
                    <a:pt x="0" y="33"/>
                  </a:cubicBezTo>
                  <a:cubicBezTo>
                    <a:pt x="0" y="22"/>
                    <a:pt x="2" y="11"/>
                    <a:pt x="5" y="0"/>
                  </a:cubicBezTo>
                  <a:close/>
                </a:path>
              </a:pathLst>
            </a:custGeom>
            <a:solidFill>
              <a:srgbClr val="BF5608"/>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10" name="Freeform 14"/>
            <p:cNvSpPr>
              <a:spLocks noChangeArrowheads="1"/>
            </p:cNvSpPr>
            <p:nvPr/>
          </p:nvSpPr>
          <p:spPr bwMode="auto">
            <a:xfrm>
              <a:off x="1763556" y="1847141"/>
              <a:ext cx="571442" cy="389334"/>
            </a:xfrm>
            <a:custGeom>
              <a:avLst/>
              <a:gdLst>
                <a:gd name="T0" fmla="*/ 744010768 w 60"/>
                <a:gd name="T1" fmla="*/ 0 h 41"/>
                <a:gd name="T2" fmla="*/ 782630409 w 60"/>
                <a:gd name="T3" fmla="*/ 257191727 h 41"/>
                <a:gd name="T4" fmla="*/ 157049999 w 60"/>
                <a:gd name="T5" fmla="*/ 526991456 h 41"/>
                <a:gd name="T6" fmla="*/ 0 w 60"/>
                <a:gd name="T7" fmla="*/ 308132666 h 41"/>
                <a:gd name="T8" fmla="*/ 744010768 w 60"/>
                <a:gd name="T9" fmla="*/ 0 h 41"/>
                <a:gd name="T10" fmla="*/ 0 60000 65536"/>
                <a:gd name="T11" fmla="*/ 0 60000 65536"/>
                <a:gd name="T12" fmla="*/ 0 60000 65536"/>
                <a:gd name="T13" fmla="*/ 0 60000 65536"/>
                <a:gd name="T14" fmla="*/ 0 60000 65536"/>
                <a:gd name="T15" fmla="*/ 0 w 60"/>
                <a:gd name="T16" fmla="*/ 0 h 41"/>
                <a:gd name="T17" fmla="*/ 60 w 60"/>
                <a:gd name="T18" fmla="*/ 41 h 41"/>
              </a:gdLst>
              <a:ahLst/>
              <a:cxnLst>
                <a:cxn ang="T10">
                  <a:pos x="T0" y="T1"/>
                </a:cxn>
                <a:cxn ang="T11">
                  <a:pos x="T2" y="T3"/>
                </a:cxn>
                <a:cxn ang="T12">
                  <a:pos x="T4" y="T5"/>
                </a:cxn>
                <a:cxn ang="T13">
                  <a:pos x="T6" y="T7"/>
                </a:cxn>
                <a:cxn ang="T14">
                  <a:pos x="T8" y="T9"/>
                </a:cxn>
              </a:cxnLst>
              <a:rect l="T15" t="T16" r="T17" b="T18"/>
              <a:pathLst>
                <a:path w="60" h="41">
                  <a:moveTo>
                    <a:pt x="57" y="0"/>
                  </a:moveTo>
                  <a:cubicBezTo>
                    <a:pt x="60" y="20"/>
                    <a:pt x="60" y="20"/>
                    <a:pt x="60" y="20"/>
                  </a:cubicBezTo>
                  <a:cubicBezTo>
                    <a:pt x="42" y="22"/>
                    <a:pt x="25" y="30"/>
                    <a:pt x="12" y="41"/>
                  </a:cubicBezTo>
                  <a:cubicBezTo>
                    <a:pt x="0" y="24"/>
                    <a:pt x="0" y="24"/>
                    <a:pt x="0" y="24"/>
                  </a:cubicBezTo>
                  <a:cubicBezTo>
                    <a:pt x="16" y="11"/>
                    <a:pt x="36" y="2"/>
                    <a:pt x="57" y="0"/>
                  </a:cubicBezTo>
                  <a:close/>
                </a:path>
              </a:pathLst>
            </a:custGeom>
            <a:solidFill>
              <a:srgbClr val="BF5608"/>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11" name="Freeform 15"/>
            <p:cNvSpPr>
              <a:spLocks noChangeArrowheads="1"/>
            </p:cNvSpPr>
            <p:nvPr/>
          </p:nvSpPr>
          <p:spPr bwMode="auto">
            <a:xfrm>
              <a:off x="1374222" y="2074775"/>
              <a:ext cx="503936" cy="637378"/>
            </a:xfrm>
            <a:custGeom>
              <a:avLst/>
              <a:gdLst>
                <a:gd name="T0" fmla="*/ 529749338 w 53"/>
                <a:gd name="T1" fmla="*/ 0 h 67"/>
                <a:gd name="T2" fmla="*/ 685634886 w 53"/>
                <a:gd name="T3" fmla="*/ 220408310 h 67"/>
                <a:gd name="T4" fmla="*/ 245803616 w 53"/>
                <a:gd name="T5" fmla="*/ 868973616 h 67"/>
                <a:gd name="T6" fmla="*/ 0 w 53"/>
                <a:gd name="T7" fmla="*/ 779259584 h 67"/>
                <a:gd name="T8" fmla="*/ 529749338 w 53"/>
                <a:gd name="T9" fmla="*/ 0 h 67"/>
                <a:gd name="T10" fmla="*/ 0 60000 65536"/>
                <a:gd name="T11" fmla="*/ 0 60000 65536"/>
                <a:gd name="T12" fmla="*/ 0 60000 65536"/>
                <a:gd name="T13" fmla="*/ 0 60000 65536"/>
                <a:gd name="T14" fmla="*/ 0 60000 65536"/>
                <a:gd name="T15" fmla="*/ 0 w 53"/>
                <a:gd name="T16" fmla="*/ 0 h 67"/>
                <a:gd name="T17" fmla="*/ 53 w 53"/>
                <a:gd name="T18" fmla="*/ 67 h 67"/>
              </a:gdLst>
              <a:ahLst/>
              <a:cxnLst>
                <a:cxn ang="T10">
                  <a:pos x="T0" y="T1"/>
                </a:cxn>
                <a:cxn ang="T11">
                  <a:pos x="T2" y="T3"/>
                </a:cxn>
                <a:cxn ang="T12">
                  <a:pos x="T4" y="T5"/>
                </a:cxn>
                <a:cxn ang="T13">
                  <a:pos x="T6" y="T7"/>
                </a:cxn>
                <a:cxn ang="T14">
                  <a:pos x="T8" y="T9"/>
                </a:cxn>
              </a:cxnLst>
              <a:rect l="T15" t="T16" r="T17" b="T18"/>
              <a:pathLst>
                <a:path w="53" h="67">
                  <a:moveTo>
                    <a:pt x="41" y="0"/>
                  </a:moveTo>
                  <a:cubicBezTo>
                    <a:pt x="53" y="17"/>
                    <a:pt x="53" y="17"/>
                    <a:pt x="53" y="17"/>
                  </a:cubicBezTo>
                  <a:cubicBezTo>
                    <a:pt x="37" y="29"/>
                    <a:pt x="25" y="47"/>
                    <a:pt x="19" y="67"/>
                  </a:cubicBezTo>
                  <a:cubicBezTo>
                    <a:pt x="0" y="60"/>
                    <a:pt x="0" y="60"/>
                    <a:pt x="0" y="60"/>
                  </a:cubicBezTo>
                  <a:cubicBezTo>
                    <a:pt x="7" y="36"/>
                    <a:pt x="21" y="15"/>
                    <a:pt x="41" y="0"/>
                  </a:cubicBezTo>
                  <a:close/>
                </a:path>
              </a:pathLst>
            </a:custGeom>
            <a:solidFill>
              <a:srgbClr val="0B3C1B"/>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12" name="Freeform 16"/>
            <p:cNvSpPr>
              <a:spLocks noChangeArrowheads="1"/>
            </p:cNvSpPr>
            <p:nvPr/>
          </p:nvSpPr>
          <p:spPr bwMode="auto">
            <a:xfrm>
              <a:off x="2267493" y="1401290"/>
              <a:ext cx="455270" cy="455270"/>
            </a:xfrm>
            <a:custGeom>
              <a:avLst/>
              <a:gdLst>
                <a:gd name="T0" fmla="*/ 621813167 w 48"/>
                <a:gd name="T1" fmla="*/ 38182352 h 48"/>
                <a:gd name="T2" fmla="*/ 557677174 w 48"/>
                <a:gd name="T3" fmla="*/ 613363367 h 48"/>
                <a:gd name="T4" fmla="*/ 258749932 w 48"/>
                <a:gd name="T5" fmla="*/ 588157836 h 48"/>
                <a:gd name="T6" fmla="*/ 51456497 w 48"/>
                <a:gd name="T7" fmla="*/ 600789375 h 48"/>
                <a:gd name="T8" fmla="*/ 0 w 48"/>
                <a:gd name="T9" fmla="*/ 25550813 h 48"/>
                <a:gd name="T10" fmla="*/ 258749932 w 48"/>
                <a:gd name="T11" fmla="*/ 0 h 48"/>
                <a:gd name="T12" fmla="*/ 621813167 w 48"/>
                <a:gd name="T13" fmla="*/ 38182352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48" y="3"/>
                  </a:moveTo>
                  <a:cubicBezTo>
                    <a:pt x="43" y="48"/>
                    <a:pt x="43" y="48"/>
                    <a:pt x="43" y="48"/>
                  </a:cubicBezTo>
                  <a:cubicBezTo>
                    <a:pt x="35" y="46"/>
                    <a:pt x="28" y="46"/>
                    <a:pt x="20" y="46"/>
                  </a:cubicBezTo>
                  <a:cubicBezTo>
                    <a:pt x="15" y="46"/>
                    <a:pt x="10" y="46"/>
                    <a:pt x="4" y="47"/>
                  </a:cubicBezTo>
                  <a:cubicBezTo>
                    <a:pt x="0" y="2"/>
                    <a:pt x="0" y="2"/>
                    <a:pt x="0" y="2"/>
                  </a:cubicBezTo>
                  <a:cubicBezTo>
                    <a:pt x="6" y="1"/>
                    <a:pt x="13" y="0"/>
                    <a:pt x="20" y="0"/>
                  </a:cubicBezTo>
                  <a:cubicBezTo>
                    <a:pt x="29" y="0"/>
                    <a:pt x="39" y="1"/>
                    <a:pt x="48" y="3"/>
                  </a:cubicBezTo>
                  <a:close/>
                </a:path>
              </a:pathLst>
            </a:custGeom>
            <a:solidFill>
              <a:srgbClr val="4C6062"/>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13" name="Freeform 17"/>
            <p:cNvSpPr>
              <a:spLocks noChangeArrowheads="1"/>
            </p:cNvSpPr>
            <p:nvPr/>
          </p:nvSpPr>
          <p:spPr bwMode="auto">
            <a:xfrm>
              <a:off x="2677236" y="1429548"/>
              <a:ext cx="1034561" cy="874432"/>
            </a:xfrm>
            <a:custGeom>
              <a:avLst/>
              <a:gdLst>
                <a:gd name="T0" fmla="*/ 1397701225 w 109"/>
                <a:gd name="T1" fmla="*/ 840265432 h 92"/>
                <a:gd name="T2" fmla="*/ 948283467 w 109"/>
                <a:gd name="T3" fmla="*/ 1187953187 h 92"/>
                <a:gd name="T4" fmla="*/ 0 w 109"/>
                <a:gd name="T5" fmla="*/ 580270920 h 92"/>
                <a:gd name="T6" fmla="*/ 63479958 w 109"/>
                <a:gd name="T7" fmla="*/ 0 h 92"/>
                <a:gd name="T8" fmla="*/ 1397701225 w 109"/>
                <a:gd name="T9" fmla="*/ 840265432 h 92"/>
                <a:gd name="T10" fmla="*/ 0 60000 65536"/>
                <a:gd name="T11" fmla="*/ 0 60000 65536"/>
                <a:gd name="T12" fmla="*/ 0 60000 65536"/>
                <a:gd name="T13" fmla="*/ 0 60000 65536"/>
                <a:gd name="T14" fmla="*/ 0 60000 65536"/>
                <a:gd name="T15" fmla="*/ 0 w 109"/>
                <a:gd name="T16" fmla="*/ 0 h 92"/>
                <a:gd name="T17" fmla="*/ 109 w 109"/>
                <a:gd name="T18" fmla="*/ 92 h 92"/>
              </a:gdLst>
              <a:ahLst/>
              <a:cxnLst>
                <a:cxn ang="T10">
                  <a:pos x="T0" y="T1"/>
                </a:cxn>
                <a:cxn ang="T11">
                  <a:pos x="T2" y="T3"/>
                </a:cxn>
                <a:cxn ang="T12">
                  <a:pos x="T4" y="T5"/>
                </a:cxn>
                <a:cxn ang="T13">
                  <a:pos x="T6" y="T7"/>
                </a:cxn>
                <a:cxn ang="T14">
                  <a:pos x="T8" y="T9"/>
                </a:cxn>
              </a:cxnLst>
              <a:rect l="T15" t="T16" r="T17" b="T18"/>
              <a:pathLst>
                <a:path w="109" h="92">
                  <a:moveTo>
                    <a:pt x="109" y="65"/>
                  </a:moveTo>
                  <a:cubicBezTo>
                    <a:pt x="74" y="92"/>
                    <a:pt x="74" y="92"/>
                    <a:pt x="74" y="92"/>
                  </a:cubicBezTo>
                  <a:cubicBezTo>
                    <a:pt x="56" y="68"/>
                    <a:pt x="30" y="51"/>
                    <a:pt x="0" y="45"/>
                  </a:cubicBezTo>
                  <a:cubicBezTo>
                    <a:pt x="5" y="0"/>
                    <a:pt x="5" y="0"/>
                    <a:pt x="5" y="0"/>
                  </a:cubicBezTo>
                  <a:cubicBezTo>
                    <a:pt x="48" y="7"/>
                    <a:pt x="85" y="31"/>
                    <a:pt x="109" y="65"/>
                  </a:cubicBezTo>
                  <a:close/>
                </a:path>
              </a:pathLst>
            </a:custGeom>
            <a:solidFill>
              <a:srgbClr val="F8300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14" name="Freeform 18"/>
            <p:cNvSpPr>
              <a:spLocks noChangeArrowheads="1"/>
            </p:cNvSpPr>
            <p:nvPr/>
          </p:nvSpPr>
          <p:spPr bwMode="auto">
            <a:xfrm>
              <a:off x="3378980" y="2046517"/>
              <a:ext cx="609120" cy="712733"/>
            </a:xfrm>
            <a:custGeom>
              <a:avLst/>
              <a:gdLst>
                <a:gd name="T0" fmla="*/ 831965590 w 64"/>
                <a:gd name="T1" fmla="*/ 865523457 h 75"/>
                <a:gd name="T2" fmla="*/ 259642173 w 64"/>
                <a:gd name="T3" fmla="*/ 967664604 h 75"/>
                <a:gd name="T4" fmla="*/ 0 w 64"/>
                <a:gd name="T5" fmla="*/ 347572034 h 75"/>
                <a:gd name="T6" fmla="*/ 454522979 w 64"/>
                <a:gd name="T7" fmla="*/ 0 h 75"/>
                <a:gd name="T8" fmla="*/ 831965590 w 64"/>
                <a:gd name="T9" fmla="*/ 865523457 h 75"/>
                <a:gd name="T10" fmla="*/ 0 60000 65536"/>
                <a:gd name="T11" fmla="*/ 0 60000 65536"/>
                <a:gd name="T12" fmla="*/ 0 60000 65536"/>
                <a:gd name="T13" fmla="*/ 0 60000 65536"/>
                <a:gd name="T14" fmla="*/ 0 60000 65536"/>
                <a:gd name="T15" fmla="*/ 0 w 64"/>
                <a:gd name="T16" fmla="*/ 0 h 75"/>
                <a:gd name="T17" fmla="*/ 64 w 64"/>
                <a:gd name="T18" fmla="*/ 75 h 75"/>
              </a:gdLst>
              <a:ahLst/>
              <a:cxnLst>
                <a:cxn ang="T10">
                  <a:pos x="T0" y="T1"/>
                </a:cxn>
                <a:cxn ang="T11">
                  <a:pos x="T2" y="T3"/>
                </a:cxn>
                <a:cxn ang="T12">
                  <a:pos x="T4" y="T5"/>
                </a:cxn>
                <a:cxn ang="T13">
                  <a:pos x="T6" y="T7"/>
                </a:cxn>
                <a:cxn ang="T14">
                  <a:pos x="T8" y="T9"/>
                </a:cxn>
              </a:cxnLst>
              <a:rect l="T15" t="T16" r="T17" b="T18"/>
              <a:pathLst>
                <a:path w="64" h="75">
                  <a:moveTo>
                    <a:pt x="64" y="67"/>
                  </a:moveTo>
                  <a:cubicBezTo>
                    <a:pt x="20" y="75"/>
                    <a:pt x="20" y="75"/>
                    <a:pt x="20" y="75"/>
                  </a:cubicBezTo>
                  <a:cubicBezTo>
                    <a:pt x="17" y="58"/>
                    <a:pt x="10" y="41"/>
                    <a:pt x="0" y="27"/>
                  </a:cubicBezTo>
                  <a:cubicBezTo>
                    <a:pt x="35" y="0"/>
                    <a:pt x="35" y="0"/>
                    <a:pt x="35" y="0"/>
                  </a:cubicBezTo>
                  <a:cubicBezTo>
                    <a:pt x="50" y="19"/>
                    <a:pt x="60" y="42"/>
                    <a:pt x="64" y="67"/>
                  </a:cubicBezTo>
                  <a:close/>
                </a:path>
              </a:pathLst>
            </a:custGeom>
            <a:solidFill>
              <a:srgbClr val="EBAC07"/>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15" name="Freeform 19"/>
            <p:cNvSpPr>
              <a:spLocks noChangeArrowheads="1"/>
            </p:cNvSpPr>
            <p:nvPr/>
          </p:nvSpPr>
          <p:spPr bwMode="auto">
            <a:xfrm>
              <a:off x="3265947" y="2683895"/>
              <a:ext cx="750411" cy="1395639"/>
            </a:xfrm>
            <a:custGeom>
              <a:avLst/>
              <a:gdLst>
                <a:gd name="T0" fmla="*/ 372419784 w 79"/>
                <a:gd name="T1" fmla="*/ 1887669704 h 147"/>
                <a:gd name="T2" fmla="*/ 0 w 79"/>
                <a:gd name="T3" fmla="*/ 1437526436 h 147"/>
                <a:gd name="T4" fmla="*/ 438159003 w 79"/>
                <a:gd name="T5" fmla="*/ 371475963 h 147"/>
                <a:gd name="T6" fmla="*/ 412820011 w 79"/>
                <a:gd name="T7" fmla="*/ 101843150 h 147"/>
                <a:gd name="T8" fmla="*/ 978663326 w 79"/>
                <a:gd name="T9" fmla="*/ 0 h 147"/>
                <a:gd name="T10" fmla="*/ 1016959975 w 79"/>
                <a:gd name="T11" fmla="*/ 371475963 h 147"/>
                <a:gd name="T12" fmla="*/ 372419784 w 79"/>
                <a:gd name="T13" fmla="*/ 1887669704 h 147"/>
                <a:gd name="T14" fmla="*/ 0 60000 65536"/>
                <a:gd name="T15" fmla="*/ 0 60000 65536"/>
                <a:gd name="T16" fmla="*/ 0 60000 65536"/>
                <a:gd name="T17" fmla="*/ 0 60000 65536"/>
                <a:gd name="T18" fmla="*/ 0 60000 65536"/>
                <a:gd name="T19" fmla="*/ 0 60000 65536"/>
                <a:gd name="T20" fmla="*/ 0 60000 65536"/>
                <a:gd name="T21" fmla="*/ 0 w 79"/>
                <a:gd name="T22" fmla="*/ 0 h 147"/>
                <a:gd name="T23" fmla="*/ 79 w 79"/>
                <a:gd name="T24" fmla="*/ 147 h 1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147">
                  <a:moveTo>
                    <a:pt x="29" y="147"/>
                  </a:moveTo>
                  <a:cubicBezTo>
                    <a:pt x="0" y="112"/>
                    <a:pt x="0" y="112"/>
                    <a:pt x="0" y="112"/>
                  </a:cubicBezTo>
                  <a:cubicBezTo>
                    <a:pt x="21" y="91"/>
                    <a:pt x="34" y="62"/>
                    <a:pt x="34" y="29"/>
                  </a:cubicBezTo>
                  <a:cubicBezTo>
                    <a:pt x="34" y="22"/>
                    <a:pt x="33" y="15"/>
                    <a:pt x="32" y="8"/>
                  </a:cubicBezTo>
                  <a:cubicBezTo>
                    <a:pt x="76" y="0"/>
                    <a:pt x="76" y="0"/>
                    <a:pt x="76" y="0"/>
                  </a:cubicBezTo>
                  <a:cubicBezTo>
                    <a:pt x="78" y="9"/>
                    <a:pt x="79" y="19"/>
                    <a:pt x="79" y="29"/>
                  </a:cubicBezTo>
                  <a:cubicBezTo>
                    <a:pt x="79" y="76"/>
                    <a:pt x="60" y="117"/>
                    <a:pt x="29" y="147"/>
                  </a:cubicBezTo>
                  <a:close/>
                </a:path>
              </a:pathLst>
            </a:custGeom>
            <a:solidFill>
              <a:srgbClr val="008487"/>
            </a:solidFill>
            <a:ln>
              <a:noFill/>
            </a:ln>
          </p:spPr>
          <p:txBody>
            <a:bodyPr/>
            <a:lstStyle/>
            <a:p>
              <a:endParaRPr lang="zh-CN" altLang="en-US"/>
            </a:p>
          </p:txBody>
        </p:sp>
        <p:sp>
          <p:nvSpPr>
            <p:cNvPr id="16" name="Freeform 20"/>
            <p:cNvSpPr>
              <a:spLocks noChangeArrowheads="1"/>
            </p:cNvSpPr>
            <p:nvPr/>
          </p:nvSpPr>
          <p:spPr bwMode="auto">
            <a:xfrm>
              <a:off x="3017903" y="3746716"/>
              <a:ext cx="521206" cy="579291"/>
            </a:xfrm>
            <a:custGeom>
              <a:avLst/>
              <a:gdLst>
                <a:gd name="T0" fmla="*/ 257487882 w 55"/>
                <a:gd name="T1" fmla="*/ 784339984 h 61"/>
                <a:gd name="T2" fmla="*/ 0 w 55"/>
                <a:gd name="T3" fmla="*/ 257227714 h 61"/>
                <a:gd name="T4" fmla="*/ 334073038 w 55"/>
                <a:gd name="T5" fmla="*/ 0 h 61"/>
                <a:gd name="T6" fmla="*/ 708182711 w 55"/>
                <a:gd name="T7" fmla="*/ 450489409 h 61"/>
                <a:gd name="T8" fmla="*/ 257487882 w 55"/>
                <a:gd name="T9" fmla="*/ 784339984 h 61"/>
                <a:gd name="T10" fmla="*/ 0 60000 65536"/>
                <a:gd name="T11" fmla="*/ 0 60000 65536"/>
                <a:gd name="T12" fmla="*/ 0 60000 65536"/>
                <a:gd name="T13" fmla="*/ 0 60000 65536"/>
                <a:gd name="T14" fmla="*/ 0 60000 65536"/>
                <a:gd name="T15" fmla="*/ 0 w 55"/>
                <a:gd name="T16" fmla="*/ 0 h 61"/>
                <a:gd name="T17" fmla="*/ 55 w 55"/>
                <a:gd name="T18" fmla="*/ 61 h 61"/>
              </a:gdLst>
              <a:ahLst/>
              <a:cxnLst>
                <a:cxn ang="T10">
                  <a:pos x="T0" y="T1"/>
                </a:cxn>
                <a:cxn ang="T11">
                  <a:pos x="T2" y="T3"/>
                </a:cxn>
                <a:cxn ang="T12">
                  <a:pos x="T4" y="T5"/>
                </a:cxn>
                <a:cxn ang="T13">
                  <a:pos x="T6" y="T7"/>
                </a:cxn>
                <a:cxn ang="T14">
                  <a:pos x="T8" y="T9"/>
                </a:cxn>
              </a:cxnLst>
              <a:rect l="T15" t="T16" r="T17" b="T18"/>
              <a:pathLst>
                <a:path w="55" h="61">
                  <a:moveTo>
                    <a:pt x="20" y="61"/>
                  </a:moveTo>
                  <a:cubicBezTo>
                    <a:pt x="0" y="20"/>
                    <a:pt x="0" y="20"/>
                    <a:pt x="0" y="20"/>
                  </a:cubicBezTo>
                  <a:cubicBezTo>
                    <a:pt x="10" y="15"/>
                    <a:pt x="18" y="8"/>
                    <a:pt x="26" y="0"/>
                  </a:cubicBezTo>
                  <a:cubicBezTo>
                    <a:pt x="55" y="35"/>
                    <a:pt x="55" y="35"/>
                    <a:pt x="55" y="35"/>
                  </a:cubicBezTo>
                  <a:cubicBezTo>
                    <a:pt x="44" y="45"/>
                    <a:pt x="33" y="54"/>
                    <a:pt x="20" y="61"/>
                  </a:cubicBezTo>
                  <a:close/>
                </a:path>
              </a:pathLst>
            </a:custGeom>
            <a:solidFill>
              <a:srgbClr val="F8300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17" name="Freeform 21"/>
            <p:cNvSpPr>
              <a:spLocks noChangeArrowheads="1"/>
            </p:cNvSpPr>
            <p:nvPr/>
          </p:nvSpPr>
          <p:spPr bwMode="auto">
            <a:xfrm>
              <a:off x="2391515" y="3936673"/>
              <a:ext cx="816346" cy="579292"/>
            </a:xfrm>
            <a:custGeom>
              <a:avLst/>
              <a:gdLst>
                <a:gd name="T0" fmla="*/ 0 w 86"/>
                <a:gd name="T1" fmla="*/ 784341323 h 61"/>
                <a:gd name="T2" fmla="*/ 50902634 w 86"/>
                <a:gd name="T3" fmla="*/ 206283804 h 61"/>
                <a:gd name="T4" fmla="*/ 89144401 w 86"/>
                <a:gd name="T5" fmla="*/ 206283804 h 61"/>
                <a:gd name="T6" fmla="*/ 846799820 w 86"/>
                <a:gd name="T7" fmla="*/ 0 h 61"/>
                <a:gd name="T8" fmla="*/ 1103328744 w 86"/>
                <a:gd name="T9" fmla="*/ 527113169 h 61"/>
                <a:gd name="T10" fmla="*/ 89144401 w 86"/>
                <a:gd name="T11" fmla="*/ 784341323 h 61"/>
                <a:gd name="T12" fmla="*/ 0 w 86"/>
                <a:gd name="T13" fmla="*/ 784341323 h 61"/>
                <a:gd name="T14" fmla="*/ 0 60000 65536"/>
                <a:gd name="T15" fmla="*/ 0 60000 65536"/>
                <a:gd name="T16" fmla="*/ 0 60000 65536"/>
                <a:gd name="T17" fmla="*/ 0 60000 65536"/>
                <a:gd name="T18" fmla="*/ 0 60000 65536"/>
                <a:gd name="T19" fmla="*/ 0 60000 65536"/>
                <a:gd name="T20" fmla="*/ 0 60000 65536"/>
                <a:gd name="T21" fmla="*/ 0 w 86"/>
                <a:gd name="T22" fmla="*/ 0 h 61"/>
                <a:gd name="T23" fmla="*/ 86 w 86"/>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61">
                  <a:moveTo>
                    <a:pt x="0" y="61"/>
                  </a:moveTo>
                  <a:cubicBezTo>
                    <a:pt x="4" y="16"/>
                    <a:pt x="4" y="16"/>
                    <a:pt x="4" y="16"/>
                  </a:cubicBezTo>
                  <a:cubicBezTo>
                    <a:pt x="5" y="16"/>
                    <a:pt x="6" y="16"/>
                    <a:pt x="7" y="16"/>
                  </a:cubicBezTo>
                  <a:cubicBezTo>
                    <a:pt x="28" y="16"/>
                    <a:pt x="49" y="10"/>
                    <a:pt x="66" y="0"/>
                  </a:cubicBezTo>
                  <a:cubicBezTo>
                    <a:pt x="86" y="41"/>
                    <a:pt x="86" y="41"/>
                    <a:pt x="86" y="41"/>
                  </a:cubicBezTo>
                  <a:cubicBezTo>
                    <a:pt x="62" y="54"/>
                    <a:pt x="35" y="61"/>
                    <a:pt x="7" y="61"/>
                  </a:cubicBezTo>
                  <a:cubicBezTo>
                    <a:pt x="5" y="61"/>
                    <a:pt x="3" y="61"/>
                    <a:pt x="0" y="61"/>
                  </a:cubicBezTo>
                  <a:close/>
                </a:path>
              </a:pathLst>
            </a:custGeom>
            <a:solidFill>
              <a:srgbClr val="4C6062"/>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18" name="Freeform 22"/>
            <p:cNvSpPr>
              <a:spLocks noChangeArrowheads="1"/>
            </p:cNvSpPr>
            <p:nvPr/>
          </p:nvSpPr>
          <p:spPr bwMode="auto">
            <a:xfrm>
              <a:off x="1042973" y="3442156"/>
              <a:ext cx="1384649" cy="1073809"/>
            </a:xfrm>
            <a:custGeom>
              <a:avLst/>
              <a:gdLst>
                <a:gd name="T0" fmla="*/ 0 w 146"/>
                <a:gd name="T1" fmla="*/ 219341700 h 113"/>
                <a:gd name="T2" fmla="*/ 526187683 w 146"/>
                <a:gd name="T3" fmla="*/ 0 h 113"/>
                <a:gd name="T4" fmla="*/ 1873203984 w 146"/>
                <a:gd name="T5" fmla="*/ 878077888 h 113"/>
                <a:gd name="T6" fmla="*/ 1822337353 w 146"/>
                <a:gd name="T7" fmla="*/ 1457643118 h 113"/>
                <a:gd name="T8" fmla="*/ 0 w 146"/>
                <a:gd name="T9" fmla="*/ 219341700 h 113"/>
                <a:gd name="T10" fmla="*/ 0 60000 65536"/>
                <a:gd name="T11" fmla="*/ 0 60000 65536"/>
                <a:gd name="T12" fmla="*/ 0 60000 65536"/>
                <a:gd name="T13" fmla="*/ 0 60000 65536"/>
                <a:gd name="T14" fmla="*/ 0 60000 65536"/>
                <a:gd name="T15" fmla="*/ 0 w 146"/>
                <a:gd name="T16" fmla="*/ 0 h 113"/>
                <a:gd name="T17" fmla="*/ 146 w 146"/>
                <a:gd name="T18" fmla="*/ 113 h 113"/>
              </a:gdLst>
              <a:ahLst/>
              <a:cxnLst>
                <a:cxn ang="T10">
                  <a:pos x="T0" y="T1"/>
                </a:cxn>
                <a:cxn ang="T11">
                  <a:pos x="T2" y="T3"/>
                </a:cxn>
                <a:cxn ang="T12">
                  <a:pos x="T4" y="T5"/>
                </a:cxn>
                <a:cxn ang="T13">
                  <a:pos x="T6" y="T7"/>
                </a:cxn>
                <a:cxn ang="T14">
                  <a:pos x="T8" y="T9"/>
                </a:cxn>
              </a:cxnLst>
              <a:rect l="T15" t="T16" r="T17" b="T18"/>
              <a:pathLst>
                <a:path w="146" h="113">
                  <a:moveTo>
                    <a:pt x="0" y="17"/>
                  </a:moveTo>
                  <a:cubicBezTo>
                    <a:pt x="41" y="0"/>
                    <a:pt x="41" y="0"/>
                    <a:pt x="41" y="0"/>
                  </a:cubicBezTo>
                  <a:cubicBezTo>
                    <a:pt x="60" y="39"/>
                    <a:pt x="100" y="67"/>
                    <a:pt x="146" y="68"/>
                  </a:cubicBezTo>
                  <a:cubicBezTo>
                    <a:pt x="142" y="113"/>
                    <a:pt x="142" y="113"/>
                    <a:pt x="142" y="113"/>
                  </a:cubicBezTo>
                  <a:cubicBezTo>
                    <a:pt x="79" y="111"/>
                    <a:pt x="24" y="72"/>
                    <a:pt x="0" y="17"/>
                  </a:cubicBezTo>
                  <a:close/>
                </a:path>
              </a:pathLst>
            </a:custGeom>
            <a:solidFill>
              <a:srgbClr val="F8300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19" name="Freeform 23"/>
            <p:cNvSpPr>
              <a:spLocks noChangeArrowheads="1"/>
            </p:cNvSpPr>
            <p:nvPr/>
          </p:nvSpPr>
          <p:spPr bwMode="auto">
            <a:xfrm>
              <a:off x="900113" y="2512777"/>
              <a:ext cx="532195" cy="1091078"/>
            </a:xfrm>
            <a:custGeom>
              <a:avLst/>
              <a:gdLst>
                <a:gd name="T0" fmla="*/ 89469433 w 56"/>
                <a:gd name="T1" fmla="*/ 0 h 115"/>
                <a:gd name="T2" fmla="*/ 645861670 w 56"/>
                <a:gd name="T3" fmla="*/ 180089300 h 115"/>
                <a:gd name="T4" fmla="*/ 580004096 w 56"/>
                <a:gd name="T5" fmla="*/ 601324228 h 115"/>
                <a:gd name="T6" fmla="*/ 722645856 w 56"/>
                <a:gd name="T7" fmla="*/ 1253784569 h 115"/>
                <a:gd name="T8" fmla="*/ 194074671 w 56"/>
                <a:gd name="T9" fmla="*/ 1471741456 h 115"/>
                <a:gd name="T10" fmla="*/ 0 w 56"/>
                <a:gd name="T11" fmla="*/ 601324228 h 115"/>
                <a:gd name="T12" fmla="*/ 89469433 w 56"/>
                <a:gd name="T13" fmla="*/ 0 h 115"/>
                <a:gd name="T14" fmla="*/ 0 60000 65536"/>
                <a:gd name="T15" fmla="*/ 0 60000 65536"/>
                <a:gd name="T16" fmla="*/ 0 60000 65536"/>
                <a:gd name="T17" fmla="*/ 0 60000 65536"/>
                <a:gd name="T18" fmla="*/ 0 60000 65536"/>
                <a:gd name="T19" fmla="*/ 0 60000 65536"/>
                <a:gd name="T20" fmla="*/ 0 60000 65536"/>
                <a:gd name="T21" fmla="*/ 0 w 56"/>
                <a:gd name="T22" fmla="*/ 0 h 115"/>
                <a:gd name="T23" fmla="*/ 56 w 56"/>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115">
                  <a:moveTo>
                    <a:pt x="7" y="0"/>
                  </a:moveTo>
                  <a:cubicBezTo>
                    <a:pt x="50" y="14"/>
                    <a:pt x="50" y="14"/>
                    <a:pt x="50" y="14"/>
                  </a:cubicBezTo>
                  <a:cubicBezTo>
                    <a:pt x="47" y="25"/>
                    <a:pt x="45" y="36"/>
                    <a:pt x="45" y="47"/>
                  </a:cubicBezTo>
                  <a:cubicBezTo>
                    <a:pt x="45" y="65"/>
                    <a:pt x="49" y="82"/>
                    <a:pt x="56" y="98"/>
                  </a:cubicBezTo>
                  <a:cubicBezTo>
                    <a:pt x="15" y="115"/>
                    <a:pt x="15" y="115"/>
                    <a:pt x="15" y="115"/>
                  </a:cubicBezTo>
                  <a:cubicBezTo>
                    <a:pt x="5" y="94"/>
                    <a:pt x="0" y="71"/>
                    <a:pt x="0" y="47"/>
                  </a:cubicBezTo>
                  <a:cubicBezTo>
                    <a:pt x="0" y="31"/>
                    <a:pt x="3" y="15"/>
                    <a:pt x="7" y="0"/>
                  </a:cubicBezTo>
                  <a:close/>
                </a:path>
              </a:pathLst>
            </a:custGeom>
            <a:solidFill>
              <a:srgbClr val="EBAC07"/>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20" name="Freeform 24"/>
            <p:cNvSpPr>
              <a:spLocks noChangeArrowheads="1"/>
            </p:cNvSpPr>
            <p:nvPr/>
          </p:nvSpPr>
          <p:spPr bwMode="auto">
            <a:xfrm>
              <a:off x="1517082" y="1420129"/>
              <a:ext cx="788088" cy="654646"/>
            </a:xfrm>
            <a:custGeom>
              <a:avLst/>
              <a:gdLst>
                <a:gd name="T0" fmla="*/ 1015388067 w 83"/>
                <a:gd name="T1" fmla="*/ 0 h 69"/>
                <a:gd name="T2" fmla="*/ 1066314455 w 83"/>
                <a:gd name="T3" fmla="*/ 576043818 h 69"/>
                <a:gd name="T4" fmla="*/ 333681139 w 83"/>
                <a:gd name="T5" fmla="*/ 883052282 h 69"/>
                <a:gd name="T6" fmla="*/ 0 w 83"/>
                <a:gd name="T7" fmla="*/ 408589889 h 69"/>
                <a:gd name="T8" fmla="*/ 1015388067 w 83"/>
                <a:gd name="T9" fmla="*/ 0 h 69"/>
                <a:gd name="T10" fmla="*/ 0 60000 65536"/>
                <a:gd name="T11" fmla="*/ 0 60000 65536"/>
                <a:gd name="T12" fmla="*/ 0 60000 65536"/>
                <a:gd name="T13" fmla="*/ 0 60000 65536"/>
                <a:gd name="T14" fmla="*/ 0 60000 65536"/>
                <a:gd name="T15" fmla="*/ 0 w 83"/>
                <a:gd name="T16" fmla="*/ 0 h 69"/>
                <a:gd name="T17" fmla="*/ 83 w 83"/>
                <a:gd name="T18" fmla="*/ 69 h 69"/>
              </a:gdLst>
              <a:ahLst/>
              <a:cxnLst>
                <a:cxn ang="T10">
                  <a:pos x="T0" y="T1"/>
                </a:cxn>
                <a:cxn ang="T11">
                  <a:pos x="T2" y="T3"/>
                </a:cxn>
                <a:cxn ang="T12">
                  <a:pos x="T4" y="T5"/>
                </a:cxn>
                <a:cxn ang="T13">
                  <a:pos x="T6" y="T7"/>
                </a:cxn>
                <a:cxn ang="T14">
                  <a:pos x="T8" y="T9"/>
                </a:cxn>
              </a:cxnLst>
              <a:rect l="T15" t="T16" r="T17" b="T18"/>
              <a:pathLst>
                <a:path w="83" h="69">
                  <a:moveTo>
                    <a:pt x="79" y="0"/>
                  </a:moveTo>
                  <a:cubicBezTo>
                    <a:pt x="83" y="45"/>
                    <a:pt x="83" y="45"/>
                    <a:pt x="83" y="45"/>
                  </a:cubicBezTo>
                  <a:cubicBezTo>
                    <a:pt x="62" y="47"/>
                    <a:pt x="42" y="56"/>
                    <a:pt x="26" y="69"/>
                  </a:cubicBezTo>
                  <a:cubicBezTo>
                    <a:pt x="0" y="32"/>
                    <a:pt x="0" y="32"/>
                    <a:pt x="0" y="32"/>
                  </a:cubicBezTo>
                  <a:cubicBezTo>
                    <a:pt x="22" y="15"/>
                    <a:pt x="49" y="3"/>
                    <a:pt x="79" y="0"/>
                  </a:cubicBezTo>
                  <a:close/>
                </a:path>
              </a:pathLst>
            </a:custGeom>
            <a:solidFill>
              <a:srgbClr val="EBAC07"/>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21" name="Freeform 25"/>
            <p:cNvSpPr>
              <a:spLocks noChangeArrowheads="1"/>
            </p:cNvSpPr>
            <p:nvPr/>
          </p:nvSpPr>
          <p:spPr bwMode="auto">
            <a:xfrm>
              <a:off x="966049" y="1724689"/>
              <a:ext cx="797508" cy="919959"/>
            </a:xfrm>
            <a:custGeom>
              <a:avLst/>
              <a:gdLst>
                <a:gd name="T0" fmla="*/ 745438217 w 84"/>
                <a:gd name="T1" fmla="*/ 0 h 97"/>
                <a:gd name="T2" fmla="*/ 1078655677 w 84"/>
                <a:gd name="T3" fmla="*/ 473586699 h 97"/>
                <a:gd name="T4" fmla="*/ 551986223 w 84"/>
                <a:gd name="T5" fmla="*/ 1239068757 h 97"/>
                <a:gd name="T6" fmla="*/ 0 w 84"/>
                <a:gd name="T7" fmla="*/ 1059516092 h 97"/>
                <a:gd name="T8" fmla="*/ 745438217 w 84"/>
                <a:gd name="T9" fmla="*/ 0 h 97"/>
                <a:gd name="T10" fmla="*/ 0 60000 65536"/>
                <a:gd name="T11" fmla="*/ 0 60000 65536"/>
                <a:gd name="T12" fmla="*/ 0 60000 65536"/>
                <a:gd name="T13" fmla="*/ 0 60000 65536"/>
                <a:gd name="T14" fmla="*/ 0 60000 65536"/>
                <a:gd name="T15" fmla="*/ 0 w 84"/>
                <a:gd name="T16" fmla="*/ 0 h 97"/>
                <a:gd name="T17" fmla="*/ 84 w 84"/>
                <a:gd name="T18" fmla="*/ 97 h 97"/>
              </a:gdLst>
              <a:ahLst/>
              <a:cxnLst>
                <a:cxn ang="T10">
                  <a:pos x="T0" y="T1"/>
                </a:cxn>
                <a:cxn ang="T11">
                  <a:pos x="T2" y="T3"/>
                </a:cxn>
                <a:cxn ang="T12">
                  <a:pos x="T4" y="T5"/>
                </a:cxn>
                <a:cxn ang="T13">
                  <a:pos x="T6" y="T7"/>
                </a:cxn>
                <a:cxn ang="T14">
                  <a:pos x="T8" y="T9"/>
                </a:cxn>
              </a:cxnLst>
              <a:rect l="T15" t="T16" r="T17" b="T18"/>
              <a:pathLst>
                <a:path w="84" h="97">
                  <a:moveTo>
                    <a:pt x="58" y="0"/>
                  </a:moveTo>
                  <a:cubicBezTo>
                    <a:pt x="84" y="37"/>
                    <a:pt x="84" y="37"/>
                    <a:pt x="84" y="37"/>
                  </a:cubicBezTo>
                  <a:cubicBezTo>
                    <a:pt x="64" y="52"/>
                    <a:pt x="50" y="73"/>
                    <a:pt x="43" y="97"/>
                  </a:cubicBezTo>
                  <a:cubicBezTo>
                    <a:pt x="0" y="83"/>
                    <a:pt x="0" y="83"/>
                    <a:pt x="0" y="83"/>
                  </a:cubicBezTo>
                  <a:cubicBezTo>
                    <a:pt x="10" y="50"/>
                    <a:pt x="31" y="21"/>
                    <a:pt x="58" y="0"/>
                  </a:cubicBezTo>
                  <a:close/>
                </a:path>
              </a:pathLst>
            </a:custGeom>
            <a:solidFill>
              <a:srgbClr val="A3C112"/>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22" name="TextBox 692"/>
            <p:cNvSpPr>
              <a:spLocks noChangeArrowheads="1"/>
            </p:cNvSpPr>
            <p:nvPr/>
          </p:nvSpPr>
          <p:spPr bwMode="auto">
            <a:xfrm>
              <a:off x="1636787" y="2705874"/>
              <a:ext cx="1755145" cy="5180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2800" dirty="0">
                  <a:solidFill>
                    <a:srgbClr val="7F7F7F"/>
                  </a:solidFill>
                  <a:latin typeface="微软雅黑" pitchFamily="34" charset="-122"/>
                  <a:ea typeface="微软雅黑" pitchFamily="34" charset="-122"/>
                  <a:sym typeface="Arial" charset="0"/>
                </a:rPr>
                <a:t>添加标题</a:t>
              </a:r>
            </a:p>
          </p:txBody>
        </p:sp>
      </p:grpSp>
      <p:sp>
        <p:nvSpPr>
          <p:cNvPr id="23" name="TextBox 54"/>
          <p:cNvSpPr>
            <a:spLocks noChangeArrowheads="1"/>
          </p:cNvSpPr>
          <p:nvPr/>
        </p:nvSpPr>
        <p:spPr bwMode="auto">
          <a:xfrm>
            <a:off x="4429241" y="1435828"/>
            <a:ext cx="1147594" cy="33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600">
                <a:solidFill>
                  <a:srgbClr val="F83003"/>
                </a:solidFill>
                <a:latin typeface="微软雅黑" pitchFamily="34" charset="-122"/>
                <a:ea typeface="微软雅黑" pitchFamily="34" charset="-122"/>
                <a:sym typeface="Arial" charset="0"/>
              </a:rPr>
              <a:t>添加标题</a:t>
            </a:r>
            <a:endParaRPr lang="zh-CN" altLang="en-US"/>
          </a:p>
        </p:txBody>
      </p:sp>
      <p:sp>
        <p:nvSpPr>
          <p:cNvPr id="25" name="TextBox 56"/>
          <p:cNvSpPr>
            <a:spLocks noChangeArrowheads="1"/>
          </p:cNvSpPr>
          <p:nvPr/>
        </p:nvSpPr>
        <p:spPr bwMode="auto">
          <a:xfrm>
            <a:off x="4429241" y="2289852"/>
            <a:ext cx="1147594" cy="33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600">
                <a:solidFill>
                  <a:srgbClr val="EBAC07"/>
                </a:solidFill>
                <a:latin typeface="微软雅黑" pitchFamily="34" charset="-122"/>
                <a:ea typeface="微软雅黑" pitchFamily="34" charset="-122"/>
                <a:sym typeface="Arial" charset="0"/>
              </a:rPr>
              <a:t>添加标题</a:t>
            </a:r>
            <a:endParaRPr lang="zh-CN" altLang="en-US"/>
          </a:p>
        </p:txBody>
      </p:sp>
      <p:sp>
        <p:nvSpPr>
          <p:cNvPr id="27" name="TextBox 58"/>
          <p:cNvSpPr>
            <a:spLocks noChangeArrowheads="1"/>
          </p:cNvSpPr>
          <p:nvPr/>
        </p:nvSpPr>
        <p:spPr bwMode="auto">
          <a:xfrm>
            <a:off x="4429241" y="3143875"/>
            <a:ext cx="1147594" cy="33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600">
                <a:solidFill>
                  <a:srgbClr val="8BC925"/>
                </a:solidFill>
                <a:latin typeface="微软雅黑" pitchFamily="34" charset="-122"/>
                <a:ea typeface="微软雅黑" pitchFamily="34" charset="-122"/>
                <a:sym typeface="Arial" charset="0"/>
              </a:rPr>
              <a:t>添加标题</a:t>
            </a:r>
            <a:endParaRPr lang="zh-CN" altLang="en-US"/>
          </a:p>
        </p:txBody>
      </p:sp>
      <p:sp>
        <p:nvSpPr>
          <p:cNvPr id="29" name="TextBox 60"/>
          <p:cNvSpPr>
            <a:spLocks noChangeArrowheads="1"/>
          </p:cNvSpPr>
          <p:nvPr/>
        </p:nvSpPr>
        <p:spPr bwMode="auto">
          <a:xfrm>
            <a:off x="4505910" y="4137619"/>
            <a:ext cx="994254" cy="33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600" dirty="0">
                <a:solidFill>
                  <a:srgbClr val="008487"/>
                </a:solidFill>
                <a:latin typeface="微软雅黑" pitchFamily="34" charset="-122"/>
                <a:ea typeface="微软雅黑" pitchFamily="34" charset="-122"/>
                <a:sym typeface="Arial" charset="0"/>
              </a:rPr>
              <a:t>添加标题</a:t>
            </a:r>
            <a:endParaRPr lang="zh-CN" altLang="en-US" dirty="0">
              <a:solidFill>
                <a:srgbClr val="008487"/>
              </a:solidFill>
            </a:endParaRPr>
          </a:p>
        </p:txBody>
      </p:sp>
      <p:sp>
        <p:nvSpPr>
          <p:cNvPr id="31" name="任意多边形 6"/>
          <p:cNvSpPr>
            <a:spLocks noChangeArrowheads="1"/>
          </p:cNvSpPr>
          <p:nvPr/>
        </p:nvSpPr>
        <p:spPr bwMode="auto">
          <a:xfrm>
            <a:off x="3438636" y="1591247"/>
            <a:ext cx="1029852" cy="150710"/>
          </a:xfrm>
          <a:custGeom>
            <a:avLst/>
            <a:gdLst>
              <a:gd name="T0" fmla="*/ 1041400 w 1041400"/>
              <a:gd name="T1" fmla="*/ 0 h 152400"/>
              <a:gd name="T2" fmla="*/ 50800 w 1041400"/>
              <a:gd name="T3" fmla="*/ 0 h 152400"/>
              <a:gd name="T4" fmla="*/ 0 w 1041400"/>
              <a:gd name="T5" fmla="*/ 152400 h 152400"/>
              <a:gd name="T6" fmla="*/ 0 60000 65536"/>
              <a:gd name="T7" fmla="*/ 0 60000 65536"/>
              <a:gd name="T8" fmla="*/ 0 60000 65536"/>
              <a:gd name="T9" fmla="*/ 0 w 1041400"/>
              <a:gd name="T10" fmla="*/ 0 h 152400"/>
              <a:gd name="T11" fmla="*/ 1041400 w 1041400"/>
              <a:gd name="T12" fmla="*/ 152400 h 152400"/>
            </a:gdLst>
            <a:ahLst/>
            <a:cxnLst>
              <a:cxn ang="T6">
                <a:pos x="T0" y="T1"/>
              </a:cxn>
              <a:cxn ang="T7">
                <a:pos x="T2" y="T3"/>
              </a:cxn>
              <a:cxn ang="T8">
                <a:pos x="T4" y="T5"/>
              </a:cxn>
            </a:cxnLst>
            <a:rect l="T9" t="T10" r="T11" b="T12"/>
            <a:pathLst>
              <a:path w="1041400" h="152400">
                <a:moveTo>
                  <a:pt x="1041400" y="0"/>
                </a:moveTo>
                <a:lnTo>
                  <a:pt x="50800" y="0"/>
                </a:lnTo>
                <a:lnTo>
                  <a:pt x="0" y="152400"/>
                </a:lnTo>
              </a:path>
            </a:pathLst>
          </a:custGeom>
          <a:noFill/>
          <a:ln w="12700" cap="flat" cmpd="sng">
            <a:solidFill>
              <a:schemeClr val="bg1">
                <a:lumMod val="65000"/>
              </a:schemeClr>
            </a:solidFill>
            <a:prstDash val="sysDot"/>
            <a:bevel/>
            <a:headEnd/>
            <a:tailE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32" name="任意多边形 7"/>
          <p:cNvSpPr>
            <a:spLocks noChangeArrowheads="1"/>
          </p:cNvSpPr>
          <p:nvPr/>
        </p:nvSpPr>
        <p:spPr bwMode="auto">
          <a:xfrm>
            <a:off x="3978680" y="2420152"/>
            <a:ext cx="477249" cy="100473"/>
          </a:xfrm>
          <a:custGeom>
            <a:avLst/>
            <a:gdLst>
              <a:gd name="T0" fmla="*/ 482600 w 482600"/>
              <a:gd name="T1" fmla="*/ 0 h 101600"/>
              <a:gd name="T2" fmla="*/ 25400 w 482600"/>
              <a:gd name="T3" fmla="*/ 0 h 101600"/>
              <a:gd name="T4" fmla="*/ 0 w 482600"/>
              <a:gd name="T5" fmla="*/ 101600 h 101600"/>
              <a:gd name="T6" fmla="*/ 0 60000 65536"/>
              <a:gd name="T7" fmla="*/ 0 60000 65536"/>
              <a:gd name="T8" fmla="*/ 0 60000 65536"/>
              <a:gd name="T9" fmla="*/ 0 w 482600"/>
              <a:gd name="T10" fmla="*/ 0 h 101600"/>
              <a:gd name="T11" fmla="*/ 482600 w 482600"/>
              <a:gd name="T12" fmla="*/ 101600 h 101600"/>
            </a:gdLst>
            <a:ahLst/>
            <a:cxnLst>
              <a:cxn ang="T6">
                <a:pos x="T0" y="T1"/>
              </a:cxn>
              <a:cxn ang="T7">
                <a:pos x="T2" y="T3"/>
              </a:cxn>
              <a:cxn ang="T8">
                <a:pos x="T4" y="T5"/>
              </a:cxn>
            </a:cxnLst>
            <a:rect l="T9" t="T10" r="T11" b="T12"/>
            <a:pathLst>
              <a:path w="482600" h="101600">
                <a:moveTo>
                  <a:pt x="482600" y="0"/>
                </a:moveTo>
                <a:lnTo>
                  <a:pt x="25400" y="0"/>
                </a:lnTo>
                <a:lnTo>
                  <a:pt x="0" y="101600"/>
                </a:lnTo>
              </a:path>
            </a:pathLst>
          </a:custGeom>
          <a:noFill/>
          <a:ln w="12700" cap="flat" cmpd="sng">
            <a:solidFill>
              <a:schemeClr val="bg1">
                <a:lumMod val="65000"/>
              </a:schemeClr>
            </a:solidFill>
            <a:prstDash val="sysDot"/>
            <a:bevel/>
            <a:headEnd/>
            <a:tailE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33" name="任意多边形 8"/>
          <p:cNvSpPr>
            <a:spLocks noChangeArrowheads="1"/>
          </p:cNvSpPr>
          <p:nvPr/>
        </p:nvSpPr>
        <p:spPr bwMode="auto">
          <a:xfrm>
            <a:off x="3953562" y="3311854"/>
            <a:ext cx="477249" cy="125592"/>
          </a:xfrm>
          <a:custGeom>
            <a:avLst/>
            <a:gdLst>
              <a:gd name="T0" fmla="*/ 482600 w 482600"/>
              <a:gd name="T1" fmla="*/ 0 h 127000"/>
              <a:gd name="T2" fmla="*/ 127000 w 482600"/>
              <a:gd name="T3" fmla="*/ 0 h 127000"/>
              <a:gd name="T4" fmla="*/ 0 w 482600"/>
              <a:gd name="T5" fmla="*/ 127000 h 127000"/>
              <a:gd name="T6" fmla="*/ 0 60000 65536"/>
              <a:gd name="T7" fmla="*/ 0 60000 65536"/>
              <a:gd name="T8" fmla="*/ 0 60000 65536"/>
              <a:gd name="T9" fmla="*/ 0 w 482600"/>
              <a:gd name="T10" fmla="*/ 0 h 127000"/>
              <a:gd name="T11" fmla="*/ 482600 w 482600"/>
              <a:gd name="T12" fmla="*/ 127000 h 127000"/>
            </a:gdLst>
            <a:ahLst/>
            <a:cxnLst>
              <a:cxn ang="T6">
                <a:pos x="T0" y="T1"/>
              </a:cxn>
              <a:cxn ang="T7">
                <a:pos x="T2" y="T3"/>
              </a:cxn>
              <a:cxn ang="T8">
                <a:pos x="T4" y="T5"/>
              </a:cxn>
            </a:cxnLst>
            <a:rect l="T9" t="T10" r="T11" b="T12"/>
            <a:pathLst>
              <a:path w="482600" h="127000">
                <a:moveTo>
                  <a:pt x="482600" y="0"/>
                </a:moveTo>
                <a:lnTo>
                  <a:pt x="127000" y="0"/>
                </a:lnTo>
                <a:lnTo>
                  <a:pt x="0" y="127000"/>
                </a:lnTo>
              </a:path>
            </a:pathLst>
          </a:custGeom>
          <a:noFill/>
          <a:ln w="12700" cap="flat" cmpd="sng">
            <a:solidFill>
              <a:schemeClr val="bg1">
                <a:lumMod val="65000"/>
              </a:schemeClr>
            </a:solidFill>
            <a:prstDash val="sysDot"/>
            <a:bevel/>
            <a:headEnd/>
            <a:tailE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34" name="任意多边形 10"/>
          <p:cNvSpPr>
            <a:spLocks noChangeArrowheads="1"/>
          </p:cNvSpPr>
          <p:nvPr/>
        </p:nvSpPr>
        <p:spPr bwMode="auto">
          <a:xfrm>
            <a:off x="3074420" y="4278910"/>
            <a:ext cx="1356391" cy="87914"/>
          </a:xfrm>
          <a:custGeom>
            <a:avLst/>
            <a:gdLst>
              <a:gd name="T0" fmla="*/ 1371600 w 1371600"/>
              <a:gd name="T1" fmla="*/ 0 h 88900"/>
              <a:gd name="T2" fmla="*/ 330200 w 1371600"/>
              <a:gd name="T3" fmla="*/ 0 h 88900"/>
              <a:gd name="T4" fmla="*/ 0 w 1371600"/>
              <a:gd name="T5" fmla="*/ 88900 h 88900"/>
              <a:gd name="T6" fmla="*/ 0 60000 65536"/>
              <a:gd name="T7" fmla="*/ 0 60000 65536"/>
              <a:gd name="T8" fmla="*/ 0 60000 65536"/>
              <a:gd name="T9" fmla="*/ 0 w 1371600"/>
              <a:gd name="T10" fmla="*/ 0 h 88900"/>
              <a:gd name="T11" fmla="*/ 1371600 w 1371600"/>
              <a:gd name="T12" fmla="*/ 88900 h 88900"/>
            </a:gdLst>
            <a:ahLst/>
            <a:cxnLst>
              <a:cxn ang="T6">
                <a:pos x="T0" y="T1"/>
              </a:cxn>
              <a:cxn ang="T7">
                <a:pos x="T2" y="T3"/>
              </a:cxn>
              <a:cxn ang="T8">
                <a:pos x="T4" y="T5"/>
              </a:cxn>
            </a:cxnLst>
            <a:rect l="T9" t="T10" r="T11" b="T12"/>
            <a:pathLst>
              <a:path w="1371600" h="88900">
                <a:moveTo>
                  <a:pt x="1371600" y="0"/>
                </a:moveTo>
                <a:lnTo>
                  <a:pt x="330200" y="0"/>
                </a:lnTo>
                <a:lnTo>
                  <a:pt x="0" y="88900"/>
                </a:lnTo>
              </a:path>
            </a:pathLst>
          </a:custGeom>
          <a:noFill/>
          <a:ln w="12700" cap="flat" cmpd="sng">
            <a:solidFill>
              <a:schemeClr val="bg1">
                <a:lumMod val="65000"/>
              </a:schemeClr>
            </a:solidFill>
            <a:prstDash val="sysDot"/>
            <a:bevel/>
            <a:headEnd/>
            <a:tailE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nvGrpSpPr>
          <p:cNvPr id="35" name="组合 34"/>
          <p:cNvGrpSpPr/>
          <p:nvPr/>
        </p:nvGrpSpPr>
        <p:grpSpPr>
          <a:xfrm>
            <a:off x="0" y="206450"/>
            <a:ext cx="2267744" cy="503347"/>
            <a:chOff x="0" y="206450"/>
            <a:chExt cx="2267744" cy="503347"/>
          </a:xfrm>
        </p:grpSpPr>
        <p:grpSp>
          <p:nvGrpSpPr>
            <p:cNvPr id="36" name="组合 3"/>
            <p:cNvGrpSpPr>
              <a:grpSpLocks/>
            </p:cNvGrpSpPr>
            <p:nvPr/>
          </p:nvGrpSpPr>
          <p:grpSpPr bwMode="auto">
            <a:xfrm>
              <a:off x="0" y="267494"/>
              <a:ext cx="480245" cy="350864"/>
              <a:chOff x="0" y="0"/>
              <a:chExt cx="480244" cy="564356"/>
            </a:xfrm>
            <a:solidFill>
              <a:schemeClr val="bg1">
                <a:lumMod val="65000"/>
              </a:schemeClr>
            </a:solidFill>
          </p:grpSpPr>
          <p:sp>
            <p:nvSpPr>
              <p:cNvPr id="39"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40"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37"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a:solidFill>
                    <a:schemeClr val="bg1">
                      <a:lumMod val="50000"/>
                    </a:schemeClr>
                  </a:solidFill>
                  <a:latin typeface="微软雅黑" pitchFamily="34" charset="-122"/>
                  <a:ea typeface="微软雅黑" pitchFamily="34" charset="-122"/>
                  <a:sym typeface="Arial" pitchFamily="34" charset="0"/>
                </a:rPr>
                <a:t>点击此处增加标题</a:t>
              </a:r>
            </a:p>
          </p:txBody>
        </p:sp>
        <p:sp>
          <p:nvSpPr>
            <p:cNvPr id="38"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spTree>
    <p:extLst>
      <p:ext uri="{BB962C8B-B14F-4D97-AF65-F5344CB8AC3E}">
        <p14:creationId xmlns:p14="http://schemas.microsoft.com/office/powerpoint/2010/main" xmlns="" val="137740953"/>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2000"/>
                                        <p:tgtEl>
                                          <p:spTgt spid="4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5000"/>
                            </p:stCondLst>
                            <p:childTnLst>
                              <p:par>
                                <p:cTn id="33" presetID="22" presetClass="entr" presetSubtype="8"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6000"/>
                            </p:stCondLst>
                            <p:childTnLst>
                              <p:par>
                                <p:cTn id="41" presetID="22" presetClass="entr" presetSubtype="8"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par>
                          <p:cTn id="44" fill="hold">
                            <p:stCondLst>
                              <p:cond delay="6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7000"/>
                            </p:stCondLst>
                            <p:childTnLst>
                              <p:par>
                                <p:cTn id="49" presetID="22" presetClass="entr" presetSubtype="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30" grpId="0"/>
      <p:bldP spid="23" grpId="0"/>
      <p:bldP spid="25" grpId="0"/>
      <p:bldP spid="27" grpId="0"/>
      <p:bldP spid="29" grpId="0"/>
      <p:bldP spid="31" grpId="0" animBg="1"/>
      <p:bldP spid="32" grpId="0" animBg="1"/>
      <p:bldP spid="33" grpId="0" animBg="1"/>
      <p:bldP spid="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63638"/>
            <a:ext cx="9165729" cy="2088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组合 6"/>
          <p:cNvGrpSpPr/>
          <p:nvPr/>
        </p:nvGrpSpPr>
        <p:grpSpPr>
          <a:xfrm>
            <a:off x="2110814" y="1923678"/>
            <a:ext cx="1441001" cy="1441002"/>
            <a:chOff x="3720555" y="1275606"/>
            <a:chExt cx="1441001" cy="1441002"/>
          </a:xfrm>
        </p:grpSpPr>
        <p:sp>
          <p:nvSpPr>
            <p:cNvPr id="8" name="椭圆 7"/>
            <p:cNvSpPr/>
            <p:nvPr/>
          </p:nvSpPr>
          <p:spPr>
            <a:xfrm>
              <a:off x="3720555" y="1275606"/>
              <a:ext cx="1441001" cy="144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9" name="KSO_Shape"/>
            <p:cNvSpPr>
              <a:spLocks/>
            </p:cNvSpPr>
            <p:nvPr/>
          </p:nvSpPr>
          <p:spPr bwMode="auto">
            <a:xfrm>
              <a:off x="4152603" y="1585350"/>
              <a:ext cx="608597" cy="770376"/>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007DC5"/>
            </a:solidFill>
            <a:ln>
              <a:noFill/>
            </a:ln>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latin typeface="微软雅黑" pitchFamily="34" charset="-122"/>
                <a:ea typeface="微软雅黑" pitchFamily="34" charset="-122"/>
              </a:endParaRPr>
            </a:p>
          </p:txBody>
        </p:sp>
      </p:grpSp>
      <p:sp>
        <p:nvSpPr>
          <p:cNvPr id="10" name="矩形 9"/>
          <p:cNvSpPr/>
          <p:nvPr/>
        </p:nvSpPr>
        <p:spPr>
          <a:xfrm flipH="1">
            <a:off x="3695831" y="2087005"/>
            <a:ext cx="2954655" cy="700769"/>
          </a:xfrm>
          <a:prstGeom prst="rect">
            <a:avLst/>
          </a:prstGeom>
          <a:ln>
            <a:noFill/>
          </a:ln>
        </p:spPr>
        <p:txBody>
          <a:bodyPr wrap="none">
            <a:spAutoFit/>
          </a:bodyPr>
          <a:lstStyle/>
          <a:p>
            <a:pPr fontAlgn="base">
              <a:lnSpc>
                <a:spcPct val="120000"/>
              </a:lnSpc>
            </a:pPr>
            <a:r>
              <a:rPr lang="zh-CN" altLang="en-US" sz="3600" b="1" dirty="0" smtClean="0">
                <a:solidFill>
                  <a:schemeClr val="bg1"/>
                </a:solidFill>
                <a:latin typeface="微软雅黑" pitchFamily="34" charset="-122"/>
                <a:ea typeface="微软雅黑" pitchFamily="34" charset="-122"/>
                <a:sym typeface="Arial" pitchFamily="34" charset="0"/>
              </a:rPr>
              <a:t>工作存在不足</a:t>
            </a:r>
            <a:endParaRPr lang="zh-CN" altLang="en-US" sz="3600" b="1" dirty="0">
              <a:solidFill>
                <a:schemeClr val="bg1"/>
              </a:solidFill>
              <a:latin typeface="微软雅黑" pitchFamily="34" charset="-122"/>
              <a:ea typeface="微软雅黑" pitchFamily="34" charset="-122"/>
              <a:sym typeface="Arial" pitchFamily="34" charset="0"/>
            </a:endParaRPr>
          </a:p>
        </p:txBody>
      </p:sp>
      <p:cxnSp>
        <p:nvCxnSpPr>
          <p:cNvPr id="12" name="直接连接符 11"/>
          <p:cNvCxnSpPr/>
          <p:nvPr/>
        </p:nvCxnSpPr>
        <p:spPr>
          <a:xfrm>
            <a:off x="3775285" y="2787774"/>
            <a:ext cx="2800866" cy="0"/>
          </a:xfrm>
          <a:prstGeom prst="line">
            <a:avLst/>
          </a:prstGeom>
          <a:ln w="9525">
            <a:solidFill>
              <a:schemeClr val="bg1"/>
            </a:solidFill>
            <a:prstDash val="sysDot"/>
          </a:ln>
          <a:effectLst/>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flipH="1">
            <a:off x="3695831" y="2866647"/>
            <a:ext cx="3036409" cy="281167"/>
          </a:xfrm>
          <a:prstGeom prst="rect">
            <a:avLst/>
          </a:prstGeom>
        </p:spPr>
        <p:txBody>
          <a:bodyPr wrap="none">
            <a:spAutoFit/>
          </a:bodyPr>
          <a:lstStyle/>
          <a:p>
            <a:pPr fontAlgn="base">
              <a:lnSpc>
                <a:spcPct val="120000"/>
              </a:lnSpc>
            </a:pPr>
            <a:r>
              <a:rPr lang="en-US" altLang="zh-CN" sz="1100" dirty="0">
                <a:solidFill>
                  <a:schemeClr val="bg1"/>
                </a:solidFill>
              </a:rPr>
              <a:t>Blue business work summary report PPT template</a:t>
            </a:r>
            <a:endParaRPr lang="zh-CN" altLang="en-US" sz="1100" dirty="0">
              <a:solidFill>
                <a:schemeClr val="bg1"/>
              </a:solidFill>
              <a:latin typeface="微软雅黑" pitchFamily="34" charset="-122"/>
              <a:ea typeface="微软雅黑" pitchFamily="34" charset="-122"/>
              <a:sym typeface="Arial" pitchFamily="34" charset="0"/>
            </a:endParaRPr>
          </a:p>
        </p:txBody>
      </p:sp>
    </p:spTree>
    <p:extLst>
      <p:ext uri="{BB962C8B-B14F-4D97-AF65-F5344CB8AC3E}">
        <p14:creationId xmlns:p14="http://schemas.microsoft.com/office/powerpoint/2010/main" xmlns="" val="1459203466"/>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53" presetClass="entr" presetSubtype="528" fill="hold" nodeType="withEffect">
                                  <p:stCondLst>
                                    <p:cond delay="200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fltVal val="0.5"/>
                                          </p:val>
                                        </p:tav>
                                        <p:tav tm="100000">
                                          <p:val>
                                            <p:strVal val="#ppt_x"/>
                                          </p:val>
                                        </p:tav>
                                      </p:tavLst>
                                    </p:anim>
                                    <p:anim calcmode="lin" valueType="num">
                                      <p:cBhvr>
                                        <p:cTn id="14" dur="1000" fill="hold"/>
                                        <p:tgtEl>
                                          <p:spTgt spid="7"/>
                                        </p:tgtEl>
                                        <p:attrNameLst>
                                          <p:attrName>ppt_y</p:attrName>
                                        </p:attrNameLst>
                                      </p:cBhvr>
                                      <p:tavLst>
                                        <p:tav tm="0">
                                          <p:val>
                                            <p:fltVal val="0.5"/>
                                          </p:val>
                                        </p:tav>
                                        <p:tav tm="100000">
                                          <p:val>
                                            <p:strVal val="#ppt_y"/>
                                          </p:val>
                                        </p:tav>
                                      </p:tavLst>
                                    </p:anim>
                                  </p:childTnLst>
                                </p:cTn>
                              </p:par>
                            </p:childTnLst>
                          </p:cTn>
                        </p:par>
                        <p:par>
                          <p:cTn id="15" fill="hold">
                            <p:stCondLst>
                              <p:cond delay="3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0">
                                            <p:txEl>
                                              <p:pRg st="0" end="0"/>
                                            </p:txEl>
                                          </p:spTgt>
                                        </p:tgtEl>
                                        <p:attrNameLst>
                                          <p:attrName>style.visibility</p:attrName>
                                        </p:attrNameLst>
                                      </p:cBhvr>
                                      <p:to>
                                        <p:strVal val="visible"/>
                                      </p:to>
                                    </p:set>
                                    <p:anim calcmode="lin" valueType="num">
                                      <p:cBhvr>
                                        <p:cTn id="18" dur="10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20" dur="10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10">
                                            <p:txEl>
                                              <p:pRg st="0" end="0"/>
                                            </p:txEl>
                                          </p:spTgt>
                                        </p:tgtEl>
                                      </p:cBhvr>
                                    </p:animEffect>
                                  </p:childTnLst>
                                </p:cTn>
                              </p:par>
                            </p:childTnLst>
                          </p:cTn>
                        </p:par>
                        <p:par>
                          <p:cTn id="23" fill="hold">
                            <p:stCondLst>
                              <p:cond delay="4500"/>
                            </p:stCondLst>
                            <p:childTnLst>
                              <p:par>
                                <p:cTn id="24" presetID="53"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5000"/>
                            </p:stCondLst>
                            <p:childTnLst>
                              <p:par>
                                <p:cTn id="30" presetID="53" presetClass="entr" presetSubtype="16" fill="hold" nodeType="after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 calcmode="lin" valueType="num">
                                      <p:cBhvr>
                                        <p:cTn id="32"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4"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custDataLst>
              <p:tags r:id="rId2"/>
            </p:custDataLst>
          </p:nvPr>
        </p:nvSpPr>
        <p:spPr>
          <a:xfrm>
            <a:off x="3209259" y="2376341"/>
            <a:ext cx="1130300" cy="955785"/>
          </a:xfrm>
          <a:prstGeom prst="pie">
            <a:avLst>
              <a:gd name="adj1" fmla="val 5364922"/>
              <a:gd name="adj2" fmla="val 16200000"/>
            </a:avLst>
          </a:prstGeom>
          <a:solidFill>
            <a:srgbClr val="DB2C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540000" bIns="45720" numCol="1" spcCol="0" rtlCol="0" fromWordArt="0" anchor="ctr" anchorCtr="0" forceAA="0" compatLnSpc="1">
            <a:prstTxWarp prst="textNoShape">
              <a:avLst/>
            </a:prstTxWarp>
            <a:noAutofit/>
          </a:bodyPr>
          <a:lstStyle/>
          <a:p>
            <a:pPr algn="ctr"/>
            <a:r>
              <a:rPr lang="en-US" altLang="zh-CN" sz="2800" dirty="0">
                <a:solidFill>
                  <a:srgbClr val="FFFFFF"/>
                </a:solidFill>
                <a:latin typeface="Impact" pitchFamily="34" charset="0"/>
                <a:ea typeface="幼圆" panose="02010509060101010101" pitchFamily="49" charset="-122"/>
              </a:rPr>
              <a:t>A</a:t>
            </a:r>
            <a:endParaRPr lang="zh-CN" altLang="en-US" sz="2800" dirty="0">
              <a:solidFill>
                <a:srgbClr val="FFFFFF"/>
              </a:solidFill>
              <a:latin typeface="Impact" pitchFamily="34" charset="0"/>
              <a:ea typeface="幼圆" panose="02010509060101010101" pitchFamily="49" charset="-122"/>
            </a:endParaRPr>
          </a:p>
        </p:txBody>
      </p:sp>
      <p:sp>
        <p:nvSpPr>
          <p:cNvPr id="4" name="MH_Other_2"/>
          <p:cNvSpPr/>
          <p:nvPr>
            <p:custDataLst>
              <p:tags r:id="rId3"/>
            </p:custDataLst>
          </p:nvPr>
        </p:nvSpPr>
        <p:spPr>
          <a:xfrm>
            <a:off x="3810591" y="2376341"/>
            <a:ext cx="673100" cy="955785"/>
          </a:xfrm>
          <a:prstGeom prst="rect">
            <a:avLst/>
          </a:prstGeom>
          <a:solidFill>
            <a:srgbClr val="0084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0" bIns="45720" numCol="1" spcCol="0" rtlCol="0" fromWordArt="0" anchor="ctr" anchorCtr="0" forceAA="0" compatLnSpc="1">
            <a:prstTxWarp prst="textNoShape">
              <a:avLst/>
            </a:prstTxWarp>
            <a:noAutofit/>
          </a:bodyPr>
          <a:lstStyle/>
          <a:p>
            <a:pPr algn="ctr"/>
            <a:r>
              <a:rPr lang="en-US" altLang="zh-CN" sz="2800" dirty="0">
                <a:solidFill>
                  <a:srgbClr val="FFFFFF"/>
                </a:solidFill>
                <a:latin typeface="Impact" pitchFamily="34" charset="0"/>
                <a:ea typeface="幼圆" panose="02010509060101010101" pitchFamily="49" charset="-122"/>
              </a:rPr>
              <a:t>B</a:t>
            </a:r>
            <a:endParaRPr lang="zh-CN" altLang="en-US" sz="2800" dirty="0">
              <a:solidFill>
                <a:srgbClr val="FFFFFF"/>
              </a:solidFill>
              <a:latin typeface="Impact" pitchFamily="34" charset="0"/>
              <a:ea typeface="幼圆" panose="02010509060101010101" pitchFamily="49" charset="-122"/>
            </a:endParaRPr>
          </a:p>
        </p:txBody>
      </p:sp>
      <p:sp>
        <p:nvSpPr>
          <p:cNvPr id="5" name="MH_Other_3"/>
          <p:cNvSpPr/>
          <p:nvPr>
            <p:custDataLst>
              <p:tags r:id="rId4"/>
            </p:custDataLst>
          </p:nvPr>
        </p:nvSpPr>
        <p:spPr>
          <a:xfrm>
            <a:off x="4524156" y="2376341"/>
            <a:ext cx="673100" cy="955785"/>
          </a:xfrm>
          <a:prstGeom prst="rect">
            <a:avLst/>
          </a:prstGeom>
          <a:solidFill>
            <a:srgbClr val="EBAC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0" bIns="45720" numCol="1" spcCol="0" rtlCol="0" fromWordArt="0" anchor="ctr" anchorCtr="0" forceAA="0" compatLnSpc="1">
            <a:prstTxWarp prst="textNoShape">
              <a:avLst/>
            </a:prstTxWarp>
            <a:noAutofit/>
          </a:bodyPr>
          <a:lstStyle/>
          <a:p>
            <a:pPr algn="ctr"/>
            <a:r>
              <a:rPr lang="en-US" altLang="zh-CN" sz="2800" dirty="0">
                <a:solidFill>
                  <a:srgbClr val="FFFFFF"/>
                </a:solidFill>
                <a:latin typeface="Impact" pitchFamily="34" charset="0"/>
                <a:ea typeface="幼圆" panose="02010509060101010101" pitchFamily="49" charset="-122"/>
              </a:rPr>
              <a:t>C</a:t>
            </a:r>
            <a:endParaRPr lang="zh-CN" altLang="en-US" sz="2800" dirty="0">
              <a:solidFill>
                <a:srgbClr val="FFFFFF"/>
              </a:solidFill>
              <a:latin typeface="Impact" pitchFamily="34" charset="0"/>
              <a:ea typeface="幼圆" panose="02010509060101010101" pitchFamily="49" charset="-122"/>
            </a:endParaRPr>
          </a:p>
        </p:txBody>
      </p:sp>
      <p:sp>
        <p:nvSpPr>
          <p:cNvPr id="6" name="MH_Other_4"/>
          <p:cNvSpPr/>
          <p:nvPr>
            <p:custDataLst>
              <p:tags r:id="rId5"/>
            </p:custDataLst>
          </p:nvPr>
        </p:nvSpPr>
        <p:spPr>
          <a:xfrm flipH="1">
            <a:off x="4665592" y="2376341"/>
            <a:ext cx="1130300" cy="955785"/>
          </a:xfrm>
          <a:prstGeom prst="pie">
            <a:avLst>
              <a:gd name="adj1" fmla="val 5364922"/>
              <a:gd name="adj2" fmla="val 162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0" rIns="0" bIns="45720" numCol="1" spcCol="0" rtlCol="0" fromWordArt="0" anchor="ctr" anchorCtr="0" forceAA="0" compatLnSpc="1">
            <a:prstTxWarp prst="textNoShape">
              <a:avLst/>
            </a:prstTxWarp>
            <a:noAutofit/>
          </a:bodyPr>
          <a:lstStyle/>
          <a:p>
            <a:pPr algn="ctr"/>
            <a:r>
              <a:rPr lang="en-US" altLang="zh-CN" sz="2800" dirty="0">
                <a:solidFill>
                  <a:srgbClr val="FFFFFF"/>
                </a:solidFill>
                <a:latin typeface="Impact" pitchFamily="34" charset="0"/>
                <a:ea typeface="幼圆" panose="02010509060101010101" pitchFamily="49" charset="-122"/>
              </a:rPr>
              <a:t>D</a:t>
            </a:r>
            <a:endParaRPr lang="zh-CN" altLang="en-US" sz="2800" dirty="0">
              <a:solidFill>
                <a:srgbClr val="FFFFFF"/>
              </a:solidFill>
              <a:latin typeface="Impact" pitchFamily="34" charset="0"/>
              <a:ea typeface="幼圆" panose="02010509060101010101" pitchFamily="49" charset="-122"/>
            </a:endParaRPr>
          </a:p>
        </p:txBody>
      </p:sp>
      <p:grpSp>
        <p:nvGrpSpPr>
          <p:cNvPr id="11" name="组合 10"/>
          <p:cNvGrpSpPr/>
          <p:nvPr/>
        </p:nvGrpSpPr>
        <p:grpSpPr>
          <a:xfrm>
            <a:off x="5370520" y="2113588"/>
            <a:ext cx="2844566" cy="478540"/>
            <a:chOff x="5370520" y="1897564"/>
            <a:chExt cx="2844566" cy="478540"/>
          </a:xfrm>
        </p:grpSpPr>
        <p:cxnSp>
          <p:nvCxnSpPr>
            <p:cNvPr id="8" name="MH_Other_5"/>
            <p:cNvCxnSpPr/>
            <p:nvPr>
              <p:custDataLst>
                <p:tags r:id="rId20"/>
              </p:custDataLst>
            </p:nvPr>
          </p:nvCxnSpPr>
          <p:spPr>
            <a:xfrm flipV="1">
              <a:off x="5370520" y="1910754"/>
              <a:ext cx="254220" cy="465350"/>
            </a:xfrm>
            <a:prstGeom prst="line">
              <a:avLst/>
            </a:prstGeom>
            <a:ln>
              <a:solidFill>
                <a:srgbClr val="BEBEBE"/>
              </a:solidFill>
              <a:prstDash val="dash"/>
            </a:ln>
          </p:spPr>
          <p:style>
            <a:lnRef idx="1">
              <a:schemeClr val="accent1"/>
            </a:lnRef>
            <a:fillRef idx="0">
              <a:schemeClr val="accent1"/>
            </a:fillRef>
            <a:effectRef idx="0">
              <a:schemeClr val="accent1"/>
            </a:effectRef>
            <a:fontRef idx="minor">
              <a:schemeClr val="tx1"/>
            </a:fontRef>
          </p:style>
        </p:cxnSp>
        <p:cxnSp>
          <p:nvCxnSpPr>
            <p:cNvPr id="10" name="MH_Other_6"/>
            <p:cNvCxnSpPr/>
            <p:nvPr>
              <p:custDataLst>
                <p:tags r:id="rId21"/>
              </p:custDataLst>
            </p:nvPr>
          </p:nvCxnSpPr>
          <p:spPr>
            <a:xfrm>
              <a:off x="5632360" y="1897564"/>
              <a:ext cx="2582726" cy="0"/>
            </a:xfrm>
            <a:prstGeom prst="line">
              <a:avLst/>
            </a:prstGeom>
            <a:ln>
              <a:solidFill>
                <a:srgbClr val="BEBEBE"/>
              </a:solidFill>
              <a:prstDash val="dash"/>
              <a:tailEnd type="diamond"/>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4860706" y="3206385"/>
            <a:ext cx="3354385" cy="465358"/>
            <a:chOff x="4860706" y="2990361"/>
            <a:chExt cx="3354385" cy="465358"/>
          </a:xfrm>
        </p:grpSpPr>
        <p:cxnSp>
          <p:nvCxnSpPr>
            <p:cNvPr id="35" name="MH_Other_7"/>
            <p:cNvCxnSpPr/>
            <p:nvPr>
              <p:custDataLst>
                <p:tags r:id="rId18"/>
              </p:custDataLst>
            </p:nvPr>
          </p:nvCxnSpPr>
          <p:spPr>
            <a:xfrm>
              <a:off x="4860706" y="2990361"/>
              <a:ext cx="254220" cy="465350"/>
            </a:xfrm>
            <a:prstGeom prst="line">
              <a:avLst/>
            </a:prstGeom>
            <a:ln>
              <a:solidFill>
                <a:srgbClr val="BEBEBE"/>
              </a:solidFill>
              <a:prstDash val="dash"/>
            </a:ln>
          </p:spPr>
          <p:style>
            <a:lnRef idx="1">
              <a:schemeClr val="accent1"/>
            </a:lnRef>
            <a:fillRef idx="0">
              <a:schemeClr val="accent1"/>
            </a:fillRef>
            <a:effectRef idx="0">
              <a:schemeClr val="accent1"/>
            </a:effectRef>
            <a:fontRef idx="minor">
              <a:schemeClr val="tx1"/>
            </a:fontRef>
          </p:style>
        </p:cxnSp>
        <p:cxnSp>
          <p:nvCxnSpPr>
            <p:cNvPr id="36" name="MH_Other_8"/>
            <p:cNvCxnSpPr/>
            <p:nvPr>
              <p:custDataLst>
                <p:tags r:id="rId19"/>
              </p:custDataLst>
            </p:nvPr>
          </p:nvCxnSpPr>
          <p:spPr>
            <a:xfrm flipV="1">
              <a:off x="5140976" y="3455710"/>
              <a:ext cx="3074115" cy="9"/>
            </a:xfrm>
            <a:prstGeom prst="line">
              <a:avLst/>
            </a:prstGeom>
            <a:ln>
              <a:solidFill>
                <a:srgbClr val="BEBEBE"/>
              </a:solidFill>
              <a:prstDash val="dash"/>
              <a:tailEnd type="diamond"/>
            </a:ln>
          </p:spPr>
          <p:style>
            <a:lnRef idx="1">
              <a:schemeClr val="accent1"/>
            </a:lnRef>
            <a:fillRef idx="0">
              <a:schemeClr val="accent1"/>
            </a:fillRef>
            <a:effectRef idx="0">
              <a:schemeClr val="accent1"/>
            </a:effectRef>
            <a:fontRef idx="minor">
              <a:schemeClr val="tx1"/>
            </a:fontRef>
          </p:style>
        </p:cxnSp>
      </p:grpSp>
      <p:sp>
        <p:nvSpPr>
          <p:cNvPr id="33" name="MH_SubTitle_4"/>
          <p:cNvSpPr txBox="1"/>
          <p:nvPr>
            <p:custDataLst>
              <p:tags r:id="rId6"/>
            </p:custDataLst>
          </p:nvPr>
        </p:nvSpPr>
        <p:spPr>
          <a:xfrm>
            <a:off x="6019826" y="3168650"/>
            <a:ext cx="2196000" cy="503081"/>
          </a:xfrm>
          <a:prstGeom prst="rect">
            <a:avLst/>
          </a:prstGeom>
          <a:noFill/>
        </p:spPr>
        <p:txBody>
          <a:bodyPr wrap="square" rtlCol="0" anchor="b" anchorCtr="0">
            <a:normAutofit/>
          </a:bodyPr>
          <a:lstStyle/>
          <a:p>
            <a:pPr algn="r"/>
            <a:r>
              <a:rPr lang="en-US" altLang="zh-CN" sz="1600" b="1" dirty="0">
                <a:solidFill>
                  <a:schemeClr val="bg1">
                    <a:lumMod val="65000"/>
                  </a:schemeClr>
                </a:solidFill>
                <a:latin typeface="微软雅黑" panose="020B0503020204020204" pitchFamily="34" charset="-122"/>
                <a:ea typeface="微软雅黑" panose="020B0503020204020204" pitchFamily="34" charset="-122"/>
              </a:rPr>
              <a:t>LOREM IPSUM</a:t>
            </a:r>
            <a:endParaRPr lang="zh-CN" altLang="en-US" sz="1600" b="1"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057781" y="2113588"/>
            <a:ext cx="2505310" cy="478540"/>
            <a:chOff x="1057781" y="1897564"/>
            <a:chExt cx="2505310" cy="478540"/>
          </a:xfrm>
        </p:grpSpPr>
        <p:cxnSp>
          <p:nvCxnSpPr>
            <p:cNvPr id="41" name="MH_Other_9"/>
            <p:cNvCxnSpPr/>
            <p:nvPr>
              <p:custDataLst>
                <p:tags r:id="rId16"/>
              </p:custDataLst>
            </p:nvPr>
          </p:nvCxnSpPr>
          <p:spPr>
            <a:xfrm flipH="1" flipV="1">
              <a:off x="3308871" y="1910754"/>
              <a:ext cx="254220" cy="465350"/>
            </a:xfrm>
            <a:prstGeom prst="line">
              <a:avLst/>
            </a:prstGeom>
            <a:ln>
              <a:solidFill>
                <a:srgbClr val="BEBEBE"/>
              </a:solidFill>
              <a:prstDash val="dash"/>
            </a:ln>
          </p:spPr>
          <p:style>
            <a:lnRef idx="1">
              <a:schemeClr val="accent1"/>
            </a:lnRef>
            <a:fillRef idx="0">
              <a:schemeClr val="accent1"/>
            </a:fillRef>
            <a:effectRef idx="0">
              <a:schemeClr val="accent1"/>
            </a:effectRef>
            <a:fontRef idx="minor">
              <a:schemeClr val="tx1"/>
            </a:fontRef>
          </p:style>
        </p:cxnSp>
        <p:cxnSp>
          <p:nvCxnSpPr>
            <p:cNvPr id="42" name="MH_Other_10"/>
            <p:cNvCxnSpPr/>
            <p:nvPr>
              <p:custDataLst>
                <p:tags r:id="rId17"/>
              </p:custDataLst>
            </p:nvPr>
          </p:nvCxnSpPr>
          <p:spPr>
            <a:xfrm flipH="1">
              <a:off x="1057781" y="1897564"/>
              <a:ext cx="2243470" cy="0"/>
            </a:xfrm>
            <a:prstGeom prst="line">
              <a:avLst/>
            </a:prstGeom>
            <a:ln>
              <a:solidFill>
                <a:srgbClr val="BEBEBE"/>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grpSp>
      <p:sp>
        <p:nvSpPr>
          <p:cNvPr id="39" name="MH_SubTitle_1"/>
          <p:cNvSpPr txBox="1"/>
          <p:nvPr>
            <p:custDataLst>
              <p:tags r:id="rId7"/>
            </p:custDataLst>
          </p:nvPr>
        </p:nvSpPr>
        <p:spPr>
          <a:xfrm flipH="1">
            <a:off x="1065622" y="1610498"/>
            <a:ext cx="2196000" cy="503081"/>
          </a:xfrm>
          <a:prstGeom prst="rect">
            <a:avLst/>
          </a:prstGeom>
          <a:noFill/>
        </p:spPr>
        <p:txBody>
          <a:bodyPr wrap="square" rtlCol="0" anchor="b" anchorCtr="0">
            <a:normAutofit/>
          </a:bodyPr>
          <a:lstStyle/>
          <a:p>
            <a:r>
              <a:rPr lang="en-US" altLang="zh-CN" sz="1600" b="1" dirty="0">
                <a:solidFill>
                  <a:schemeClr val="bg1">
                    <a:lumMod val="65000"/>
                  </a:schemeClr>
                </a:solidFill>
                <a:latin typeface="微软雅黑" panose="020B0503020204020204" pitchFamily="34" charset="-122"/>
                <a:ea typeface="微软雅黑" panose="020B0503020204020204" pitchFamily="34" charset="-122"/>
              </a:rPr>
              <a:t>LOREM IPSUM</a:t>
            </a:r>
            <a:endParaRPr lang="zh-CN" altLang="en-US" sz="1600" b="1"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093615" y="3206385"/>
            <a:ext cx="3049445" cy="465355"/>
            <a:chOff x="1093615" y="2990361"/>
            <a:chExt cx="3049445" cy="465355"/>
          </a:xfrm>
        </p:grpSpPr>
        <p:cxnSp>
          <p:nvCxnSpPr>
            <p:cNvPr id="47" name="MH_Other_11"/>
            <p:cNvCxnSpPr/>
            <p:nvPr>
              <p:custDataLst>
                <p:tags r:id="rId14"/>
              </p:custDataLst>
            </p:nvPr>
          </p:nvCxnSpPr>
          <p:spPr>
            <a:xfrm flipH="1">
              <a:off x="3888840" y="2990361"/>
              <a:ext cx="254220" cy="465350"/>
            </a:xfrm>
            <a:prstGeom prst="line">
              <a:avLst/>
            </a:prstGeom>
            <a:ln>
              <a:solidFill>
                <a:srgbClr val="BEBEBE"/>
              </a:solidFill>
              <a:prstDash val="dash"/>
            </a:ln>
          </p:spPr>
          <p:style>
            <a:lnRef idx="1">
              <a:schemeClr val="accent1"/>
            </a:lnRef>
            <a:fillRef idx="0">
              <a:schemeClr val="accent1"/>
            </a:fillRef>
            <a:effectRef idx="0">
              <a:schemeClr val="accent1"/>
            </a:effectRef>
            <a:fontRef idx="minor">
              <a:schemeClr val="tx1"/>
            </a:fontRef>
          </p:style>
        </p:cxnSp>
        <p:cxnSp>
          <p:nvCxnSpPr>
            <p:cNvPr id="48" name="MH_Other_12"/>
            <p:cNvCxnSpPr/>
            <p:nvPr>
              <p:custDataLst>
                <p:tags r:id="rId15"/>
              </p:custDataLst>
            </p:nvPr>
          </p:nvCxnSpPr>
          <p:spPr>
            <a:xfrm flipH="1">
              <a:off x="1093615" y="3455716"/>
              <a:ext cx="2769180" cy="0"/>
            </a:xfrm>
            <a:prstGeom prst="line">
              <a:avLst/>
            </a:prstGeom>
            <a:ln>
              <a:solidFill>
                <a:srgbClr val="BEBEBE"/>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grpSp>
      <p:sp>
        <p:nvSpPr>
          <p:cNvPr id="45" name="MH_SubTitle_2"/>
          <p:cNvSpPr txBox="1"/>
          <p:nvPr>
            <p:custDataLst>
              <p:tags r:id="rId8"/>
            </p:custDataLst>
          </p:nvPr>
        </p:nvSpPr>
        <p:spPr>
          <a:xfrm flipH="1">
            <a:off x="1065622" y="3168650"/>
            <a:ext cx="2196000" cy="503081"/>
          </a:xfrm>
          <a:prstGeom prst="rect">
            <a:avLst/>
          </a:prstGeom>
          <a:noFill/>
        </p:spPr>
        <p:txBody>
          <a:bodyPr wrap="square" rtlCol="0" anchor="b" anchorCtr="0">
            <a:normAutofit/>
          </a:bodyPr>
          <a:lstStyle/>
          <a:p>
            <a:r>
              <a:rPr lang="en-US" altLang="zh-CN" sz="1600" b="1" dirty="0">
                <a:solidFill>
                  <a:schemeClr val="bg1">
                    <a:lumMod val="65000"/>
                  </a:schemeClr>
                </a:solidFill>
                <a:latin typeface="微软雅黑" panose="020B0503020204020204" pitchFamily="34" charset="-122"/>
                <a:ea typeface="微软雅黑" panose="020B0503020204020204" pitchFamily="34" charset="-122"/>
              </a:rPr>
              <a:t>LOREM IPSUM</a:t>
            </a:r>
            <a:endParaRPr lang="zh-CN" altLang="en-US" sz="16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3" name="MH_SubTitle_3"/>
          <p:cNvSpPr txBox="1"/>
          <p:nvPr>
            <p:custDataLst>
              <p:tags r:id="rId9"/>
            </p:custDataLst>
          </p:nvPr>
        </p:nvSpPr>
        <p:spPr>
          <a:xfrm>
            <a:off x="6019826" y="1610365"/>
            <a:ext cx="2196000" cy="503081"/>
          </a:xfrm>
          <a:prstGeom prst="rect">
            <a:avLst/>
          </a:prstGeom>
          <a:noFill/>
        </p:spPr>
        <p:txBody>
          <a:bodyPr wrap="square" rtlCol="0" anchor="b" anchorCtr="0">
            <a:normAutofit/>
          </a:bodyPr>
          <a:lstStyle/>
          <a:p>
            <a:pPr algn="r"/>
            <a:r>
              <a:rPr lang="en-US" altLang="zh-CN" sz="1600" b="1" dirty="0">
                <a:solidFill>
                  <a:schemeClr val="bg1">
                    <a:lumMod val="65000"/>
                  </a:schemeClr>
                </a:solidFill>
                <a:latin typeface="微软雅黑" panose="020B0503020204020204" pitchFamily="34" charset="-122"/>
                <a:ea typeface="微软雅黑" panose="020B0503020204020204" pitchFamily="34" charset="-122"/>
              </a:rPr>
              <a:t>LOREM IPSUM</a:t>
            </a:r>
            <a:endParaRPr lang="zh-CN" altLang="en-US" sz="16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4" name="MH_Text_3"/>
          <p:cNvSpPr txBox="1"/>
          <p:nvPr>
            <p:custDataLst>
              <p:tags r:id="rId10"/>
            </p:custDataLst>
          </p:nvPr>
        </p:nvSpPr>
        <p:spPr>
          <a:xfrm>
            <a:off x="6372431" y="2127697"/>
            <a:ext cx="2088000" cy="974134"/>
          </a:xfrm>
          <a:prstGeom prst="rect">
            <a:avLst/>
          </a:prstGeom>
          <a:noFill/>
        </p:spPr>
        <p:txBody>
          <a:bodyPr wrap="square" rtlCol="0">
            <a:normAutofit/>
          </a:bodyPr>
          <a:lstStyle/>
          <a:p>
            <a:pPr algn="ctr" defTabSz="685497"/>
            <a:r>
              <a:rPr lang="zh-CN" altLang="en-US" sz="1400" dirty="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en-US" altLang="zh-CN" sz="1400" dirty="0">
              <a:solidFill>
                <a:schemeClr val="bg1">
                  <a:lumMod val="65000"/>
                </a:schemeClr>
              </a:solidFill>
              <a:latin typeface="微软雅黑" panose="020B0503020204020204" pitchFamily="34" charset="-122"/>
              <a:ea typeface="微软雅黑" panose="020B0503020204020204" pitchFamily="34" charset="-122"/>
            </a:endParaRPr>
          </a:p>
          <a:p>
            <a:pPr algn="ctr" defTabSz="685497"/>
            <a:r>
              <a:rPr lang="zh-CN" altLang="en-US" sz="1400" dirty="0">
                <a:solidFill>
                  <a:schemeClr val="bg1">
                    <a:lumMod val="65000"/>
                  </a:schemeClr>
                </a:solidFill>
                <a:latin typeface="微软雅黑" panose="020B0503020204020204" pitchFamily="34" charset="-122"/>
                <a:ea typeface="微软雅黑" panose="020B0503020204020204" pitchFamily="34" charset="-122"/>
              </a:rPr>
              <a:t>点击增加文字内容</a:t>
            </a:r>
          </a:p>
        </p:txBody>
      </p:sp>
      <p:sp>
        <p:nvSpPr>
          <p:cNvPr id="25" name="MH_Text_4"/>
          <p:cNvSpPr txBox="1"/>
          <p:nvPr>
            <p:custDataLst>
              <p:tags r:id="rId11"/>
            </p:custDataLst>
          </p:nvPr>
        </p:nvSpPr>
        <p:spPr>
          <a:xfrm>
            <a:off x="6372432" y="3685845"/>
            <a:ext cx="2088000" cy="974134"/>
          </a:xfrm>
          <a:prstGeom prst="rect">
            <a:avLst/>
          </a:prstGeom>
          <a:noFill/>
        </p:spPr>
        <p:txBody>
          <a:bodyPr wrap="square" rtlCol="0">
            <a:normAutofit/>
          </a:bodyPr>
          <a:lstStyle/>
          <a:p>
            <a:pPr algn="ctr" defTabSz="685497"/>
            <a:r>
              <a:rPr lang="zh-CN" altLang="en-US" sz="1400" dirty="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en-US" altLang="zh-CN" sz="1400" dirty="0">
              <a:solidFill>
                <a:schemeClr val="bg1">
                  <a:lumMod val="65000"/>
                </a:schemeClr>
              </a:solidFill>
              <a:latin typeface="微软雅黑" panose="020B0503020204020204" pitchFamily="34" charset="-122"/>
              <a:ea typeface="微软雅黑" panose="020B0503020204020204" pitchFamily="34" charset="-122"/>
            </a:endParaRPr>
          </a:p>
          <a:p>
            <a:pPr algn="ctr" defTabSz="685497"/>
            <a:r>
              <a:rPr lang="zh-CN" altLang="en-US" sz="1400" dirty="0">
                <a:solidFill>
                  <a:schemeClr val="bg1">
                    <a:lumMod val="65000"/>
                  </a:schemeClr>
                </a:solidFill>
                <a:latin typeface="微软雅黑" panose="020B0503020204020204" pitchFamily="34" charset="-122"/>
                <a:ea typeface="微软雅黑" panose="020B0503020204020204" pitchFamily="34" charset="-122"/>
              </a:rPr>
              <a:t>点击增加文字内容</a:t>
            </a:r>
          </a:p>
        </p:txBody>
      </p:sp>
      <p:sp>
        <p:nvSpPr>
          <p:cNvPr id="26" name="MH_Text_1"/>
          <p:cNvSpPr txBox="1"/>
          <p:nvPr>
            <p:custDataLst>
              <p:tags r:id="rId12"/>
            </p:custDataLst>
          </p:nvPr>
        </p:nvSpPr>
        <p:spPr>
          <a:xfrm flipH="1">
            <a:off x="827584" y="2127693"/>
            <a:ext cx="2088000" cy="974134"/>
          </a:xfrm>
          <a:prstGeom prst="rect">
            <a:avLst/>
          </a:prstGeom>
          <a:noFill/>
        </p:spPr>
        <p:txBody>
          <a:bodyPr wrap="square" rtlCol="0">
            <a:normAutofit/>
          </a:bodyPr>
          <a:lstStyle/>
          <a:p>
            <a:pPr algn="ctr" defTabSz="685497"/>
            <a:r>
              <a:rPr lang="zh-CN" altLang="en-US" sz="1400" dirty="0">
                <a:solidFill>
                  <a:schemeClr val="bg1">
                    <a:lumMod val="65000"/>
                  </a:schemeClr>
                </a:solidFill>
                <a:latin typeface="微软雅黑" panose="020B0503020204020204" pitchFamily="34" charset="-122"/>
                <a:ea typeface="微软雅黑" panose="020B0503020204020204" pitchFamily="34" charset="-122"/>
              </a:rPr>
              <a:t>点击</a:t>
            </a:r>
            <a:r>
              <a:rPr lang="zh-CN" altLang="en-US" sz="1400" dirty="0" smtClean="0">
                <a:solidFill>
                  <a:schemeClr val="bg1">
                    <a:lumMod val="65000"/>
                  </a:schemeClr>
                </a:solidFill>
                <a:latin typeface="微软雅黑" panose="020B0503020204020204" pitchFamily="34" charset="-122"/>
                <a:ea typeface="微软雅黑" panose="020B0503020204020204" pitchFamily="34" charset="-122"/>
              </a:rPr>
              <a:t>增加</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文字</a:t>
            </a:r>
            <a:r>
              <a:rPr lang="zh-CN" altLang="en-US" sz="1400" dirty="0" smtClean="0">
                <a:solidFill>
                  <a:schemeClr val="bg1">
                    <a:lumMod val="65000"/>
                  </a:schemeClr>
                </a:solidFill>
                <a:latin typeface="微软雅黑" panose="020B0503020204020204" pitchFamily="34" charset="-122"/>
                <a:ea typeface="微软雅黑" panose="020B0503020204020204" pitchFamily="34" charset="-122"/>
              </a:rPr>
              <a:t>内容</a:t>
            </a:r>
            <a:endParaRPr lang="en-US" altLang="zh-CN" sz="1400" dirty="0">
              <a:solidFill>
                <a:schemeClr val="bg1">
                  <a:lumMod val="65000"/>
                </a:schemeClr>
              </a:solidFill>
              <a:latin typeface="微软雅黑" panose="020B0503020204020204" pitchFamily="34" charset="-122"/>
              <a:ea typeface="微软雅黑" panose="020B0503020204020204" pitchFamily="34" charset="-122"/>
            </a:endParaRPr>
          </a:p>
          <a:p>
            <a:pPr algn="ctr" defTabSz="685497"/>
            <a:r>
              <a:rPr lang="zh-CN" altLang="en-US" sz="1400" dirty="0">
                <a:solidFill>
                  <a:schemeClr val="bg1">
                    <a:lumMod val="65000"/>
                  </a:schemeClr>
                </a:solidFill>
                <a:latin typeface="微软雅黑" panose="020B0503020204020204" pitchFamily="34" charset="-122"/>
                <a:ea typeface="微软雅黑" panose="020B0503020204020204" pitchFamily="34" charset="-122"/>
              </a:rPr>
              <a:t>点击</a:t>
            </a:r>
            <a:r>
              <a:rPr lang="zh-CN" altLang="en-US" sz="1400" dirty="0" smtClean="0">
                <a:solidFill>
                  <a:schemeClr val="bg1">
                    <a:lumMod val="65000"/>
                  </a:schemeClr>
                </a:solidFill>
                <a:latin typeface="微软雅黑" panose="020B0503020204020204" pitchFamily="34" charset="-122"/>
                <a:ea typeface="微软雅黑" panose="020B0503020204020204" pitchFamily="34" charset="-122"/>
              </a:rPr>
              <a:t>增加</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文字</a:t>
            </a:r>
            <a:r>
              <a:rPr lang="zh-CN" altLang="en-US" sz="1400" dirty="0" smtClean="0">
                <a:solidFill>
                  <a:schemeClr val="bg1">
                    <a:lumMod val="65000"/>
                  </a:schemeClr>
                </a:solidFill>
                <a:latin typeface="微软雅黑" panose="020B0503020204020204" pitchFamily="34" charset="-122"/>
                <a:ea typeface="微软雅黑" panose="020B0503020204020204" pitchFamily="34" charset="-122"/>
              </a:rPr>
              <a:t>内容</a:t>
            </a:r>
            <a:endParaRPr lang="zh-CN" altLang="en-US" sz="14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7" name="MH_Text_2"/>
          <p:cNvSpPr txBox="1"/>
          <p:nvPr>
            <p:custDataLst>
              <p:tags r:id="rId13"/>
            </p:custDataLst>
          </p:nvPr>
        </p:nvSpPr>
        <p:spPr>
          <a:xfrm flipH="1">
            <a:off x="827588" y="3685848"/>
            <a:ext cx="2088000" cy="974134"/>
          </a:xfrm>
          <a:prstGeom prst="rect">
            <a:avLst/>
          </a:prstGeom>
          <a:noFill/>
        </p:spPr>
        <p:txBody>
          <a:bodyPr wrap="square" rtlCol="0">
            <a:normAutofit/>
          </a:bodyPr>
          <a:lstStyle/>
          <a:p>
            <a:pPr algn="ctr" defTabSz="685497"/>
            <a:r>
              <a:rPr lang="zh-CN" altLang="en-US" sz="1400" dirty="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en-US" altLang="zh-CN" sz="1400" dirty="0">
              <a:solidFill>
                <a:schemeClr val="bg1">
                  <a:lumMod val="65000"/>
                </a:schemeClr>
              </a:solidFill>
              <a:latin typeface="微软雅黑" panose="020B0503020204020204" pitchFamily="34" charset="-122"/>
              <a:ea typeface="微软雅黑" panose="020B0503020204020204" pitchFamily="34" charset="-122"/>
            </a:endParaRPr>
          </a:p>
          <a:p>
            <a:pPr algn="ctr" defTabSz="685497"/>
            <a:r>
              <a:rPr lang="zh-CN" altLang="en-US" sz="1400" dirty="0">
                <a:solidFill>
                  <a:schemeClr val="bg1">
                    <a:lumMod val="65000"/>
                  </a:schemeClr>
                </a:solidFill>
                <a:latin typeface="微软雅黑" panose="020B0503020204020204" pitchFamily="34" charset="-122"/>
                <a:ea typeface="微软雅黑" panose="020B0503020204020204" pitchFamily="34" charset="-122"/>
              </a:rPr>
              <a:t>点击增加文字内容</a:t>
            </a:r>
          </a:p>
        </p:txBody>
      </p:sp>
      <p:grpSp>
        <p:nvGrpSpPr>
          <p:cNvPr id="38" name="组合 37"/>
          <p:cNvGrpSpPr/>
          <p:nvPr/>
        </p:nvGrpSpPr>
        <p:grpSpPr>
          <a:xfrm>
            <a:off x="0" y="206450"/>
            <a:ext cx="2267744" cy="503347"/>
            <a:chOff x="0" y="206450"/>
            <a:chExt cx="2267744" cy="503347"/>
          </a:xfrm>
        </p:grpSpPr>
        <p:grpSp>
          <p:nvGrpSpPr>
            <p:cNvPr id="40" name="组合 3"/>
            <p:cNvGrpSpPr>
              <a:grpSpLocks/>
            </p:cNvGrpSpPr>
            <p:nvPr/>
          </p:nvGrpSpPr>
          <p:grpSpPr bwMode="auto">
            <a:xfrm>
              <a:off x="0" y="267494"/>
              <a:ext cx="480245" cy="350864"/>
              <a:chOff x="0" y="0"/>
              <a:chExt cx="480244" cy="564356"/>
            </a:xfrm>
            <a:solidFill>
              <a:schemeClr val="bg1">
                <a:lumMod val="65000"/>
              </a:schemeClr>
            </a:solidFill>
          </p:grpSpPr>
          <p:sp>
            <p:nvSpPr>
              <p:cNvPr id="46"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49"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43"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a:solidFill>
                    <a:schemeClr val="bg1">
                      <a:lumMod val="50000"/>
                    </a:schemeClr>
                  </a:solidFill>
                  <a:latin typeface="微软雅黑" pitchFamily="34" charset="-122"/>
                  <a:ea typeface="微软雅黑" pitchFamily="34" charset="-122"/>
                  <a:sym typeface="Arial" pitchFamily="34" charset="0"/>
                </a:rPr>
                <a:t>点击此处增加标题</a:t>
              </a:r>
            </a:p>
          </p:txBody>
        </p:sp>
        <p:sp>
          <p:nvSpPr>
            <p:cNvPr id="44"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pic>
        <p:nvPicPr>
          <p:cNvPr id="32" name="图片 31"/>
          <p:cNvPicPr>
            <a:picLocks noChangeAspect="1"/>
          </p:cNvPicPr>
          <p:nvPr/>
        </p:nvPicPr>
        <p:blipFill>
          <a:blip r:embed="rId24" cstate="print">
            <a:extLst>
              <a:ext uri="{28A0092B-C50C-407E-A947-70E740481C1C}">
                <a14:useLocalDpi xmlns:a14="http://schemas.microsoft.com/office/drawing/2010/main" xmlns="" val="0"/>
              </a:ext>
            </a:extLst>
          </a:blip>
          <a:stretch>
            <a:fillRect/>
          </a:stretch>
        </p:blipFill>
        <p:spPr>
          <a:xfrm>
            <a:off x="3751340" y="1203598"/>
            <a:ext cx="1545631" cy="1055151"/>
          </a:xfrm>
          <a:prstGeom prst="rect">
            <a:avLst/>
          </a:prstGeom>
        </p:spPr>
      </p:pic>
    </p:spTree>
    <p:custDataLst>
      <p:tags r:id="rId1"/>
    </p:custDataLst>
    <p:extLst>
      <p:ext uri="{BB962C8B-B14F-4D97-AF65-F5344CB8AC3E}">
        <p14:creationId xmlns:p14="http://schemas.microsoft.com/office/powerpoint/2010/main" xmlns="" val="1633032829"/>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2" presetClass="entr" presetSubtype="2"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right)">
                                      <p:cBhvr>
                                        <p:cTn id="33" dur="500"/>
                                        <p:tgtEl>
                                          <p:spTgt spid="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3500"/>
                            </p:stCondLst>
                            <p:childTnLst>
                              <p:par>
                                <p:cTn id="39" presetID="22" presetClass="entr" presetSubtype="2"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right)">
                                      <p:cBhvr>
                                        <p:cTn id="41" dur="500"/>
                                        <p:tgtEl>
                                          <p:spTgt spid="13"/>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53" presetClass="entr" presetSubtype="16" fill="hold" grpId="0" nodeType="withEffect">
                                  <p:stCondLst>
                                    <p:cond delay="500"/>
                                  </p:stCondLst>
                                  <p:childTnLst>
                                    <p:set>
                                      <p:cBhvr>
                                        <p:cTn id="47" dur="1" fill="hold">
                                          <p:stCondLst>
                                            <p:cond delay="0"/>
                                          </p:stCondLst>
                                        </p:cTn>
                                        <p:tgtEl>
                                          <p:spTgt spid="39"/>
                                        </p:tgtEl>
                                        <p:attrNameLst>
                                          <p:attrName>style.visibility</p:attrName>
                                        </p:attrNameLst>
                                      </p:cBhvr>
                                      <p:to>
                                        <p:strVal val="visible"/>
                                      </p:to>
                                    </p:set>
                                    <p:anim calcmode="lin" valueType="num">
                                      <p:cBhvr>
                                        <p:cTn id="48" dur="500" fill="hold"/>
                                        <p:tgtEl>
                                          <p:spTgt spid="39"/>
                                        </p:tgtEl>
                                        <p:attrNameLst>
                                          <p:attrName>ppt_w</p:attrName>
                                        </p:attrNameLst>
                                      </p:cBhvr>
                                      <p:tavLst>
                                        <p:tav tm="0">
                                          <p:val>
                                            <p:fltVal val="0"/>
                                          </p:val>
                                        </p:tav>
                                        <p:tav tm="100000">
                                          <p:val>
                                            <p:strVal val="#ppt_w"/>
                                          </p:val>
                                        </p:tav>
                                      </p:tavLst>
                                    </p:anim>
                                    <p:anim calcmode="lin" valueType="num">
                                      <p:cBhvr>
                                        <p:cTn id="49" dur="500" fill="hold"/>
                                        <p:tgtEl>
                                          <p:spTgt spid="39"/>
                                        </p:tgtEl>
                                        <p:attrNameLst>
                                          <p:attrName>ppt_h</p:attrName>
                                        </p:attrNameLst>
                                      </p:cBhvr>
                                      <p:tavLst>
                                        <p:tav tm="0">
                                          <p:val>
                                            <p:fltVal val="0"/>
                                          </p:val>
                                        </p:tav>
                                        <p:tav tm="100000">
                                          <p:val>
                                            <p:strVal val="#ppt_h"/>
                                          </p:val>
                                        </p:tav>
                                      </p:tavLst>
                                    </p:anim>
                                    <p:animEffect transition="in" filter="fade">
                                      <p:cBhvr>
                                        <p:cTn id="50" dur="500"/>
                                        <p:tgtEl>
                                          <p:spTgt spid="39"/>
                                        </p:tgtEl>
                                      </p:cBhvr>
                                    </p:animEffect>
                                  </p:childTnLst>
                                </p:cTn>
                              </p:par>
                              <p:par>
                                <p:cTn id="51" presetID="53" presetClass="entr" presetSubtype="16" fill="hold" grpId="0" nodeType="withEffect">
                                  <p:stCondLst>
                                    <p:cond delay="50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par>
                                <p:cTn id="56" presetID="53" presetClass="entr" presetSubtype="16" fill="hold" grpId="0" nodeType="withEffect">
                                  <p:stCondLst>
                                    <p:cond delay="50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par>
                                <p:cTn id="66" presetID="53" presetClass="entr" presetSubtype="16" fill="hold" grpId="0" nodeType="withEffect">
                                  <p:stCondLst>
                                    <p:cond delay="50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par>
                                <p:cTn id="71" presetID="53" presetClass="entr" presetSubtype="16" fill="hold" grpId="0" nodeType="withEffect">
                                  <p:stCondLst>
                                    <p:cond delay="50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par>
                                <p:cTn id="76" presetID="53" presetClass="entr" presetSubtype="16" fill="hold" grpId="0" nodeType="withEffect">
                                  <p:stCondLst>
                                    <p:cond delay="50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par>
                                <p:cTn id="81" presetID="53" presetClass="entr" presetSubtype="16" fill="hold" grpId="0" nodeType="withEffect">
                                  <p:stCondLst>
                                    <p:cond delay="500"/>
                                  </p:stCondLst>
                                  <p:childTnLst>
                                    <p:set>
                                      <p:cBhvr>
                                        <p:cTn id="82" dur="1" fill="hold">
                                          <p:stCondLst>
                                            <p:cond delay="0"/>
                                          </p:stCondLst>
                                        </p:cTn>
                                        <p:tgtEl>
                                          <p:spTgt spid="25"/>
                                        </p:tgtEl>
                                        <p:attrNameLst>
                                          <p:attrName>style.visibility</p:attrName>
                                        </p:attrNameLst>
                                      </p:cBhvr>
                                      <p:to>
                                        <p:strVal val="visible"/>
                                      </p:to>
                                    </p:set>
                                    <p:anim calcmode="lin" valueType="num">
                                      <p:cBhvr>
                                        <p:cTn id="83" dur="500" fill="hold"/>
                                        <p:tgtEl>
                                          <p:spTgt spid="25"/>
                                        </p:tgtEl>
                                        <p:attrNameLst>
                                          <p:attrName>ppt_w</p:attrName>
                                        </p:attrNameLst>
                                      </p:cBhvr>
                                      <p:tavLst>
                                        <p:tav tm="0">
                                          <p:val>
                                            <p:fltVal val="0"/>
                                          </p:val>
                                        </p:tav>
                                        <p:tav tm="100000">
                                          <p:val>
                                            <p:strVal val="#ppt_w"/>
                                          </p:val>
                                        </p:tav>
                                      </p:tavLst>
                                    </p:anim>
                                    <p:anim calcmode="lin" valueType="num">
                                      <p:cBhvr>
                                        <p:cTn id="84" dur="500" fill="hold"/>
                                        <p:tgtEl>
                                          <p:spTgt spid="25"/>
                                        </p:tgtEl>
                                        <p:attrNameLst>
                                          <p:attrName>ppt_h</p:attrName>
                                        </p:attrNameLst>
                                      </p:cBhvr>
                                      <p:tavLst>
                                        <p:tav tm="0">
                                          <p:val>
                                            <p:fltVal val="0"/>
                                          </p:val>
                                        </p:tav>
                                        <p:tav tm="100000">
                                          <p:val>
                                            <p:strVal val="#ppt_h"/>
                                          </p:val>
                                        </p:tav>
                                      </p:tavLst>
                                    </p:anim>
                                    <p:animEffect transition="in" filter="fade">
                                      <p:cBhvr>
                                        <p:cTn id="8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33" grpId="0"/>
      <p:bldP spid="39" grpId="0"/>
      <p:bldP spid="45" grpId="0"/>
      <p:bldP spid="23" grpId="0"/>
      <p:bldP spid="24" grpId="0"/>
      <p:bldP spid="25"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63638"/>
            <a:ext cx="9165729" cy="2088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组合 6"/>
          <p:cNvGrpSpPr/>
          <p:nvPr/>
        </p:nvGrpSpPr>
        <p:grpSpPr>
          <a:xfrm>
            <a:off x="2110814" y="1923678"/>
            <a:ext cx="1441001" cy="1441002"/>
            <a:chOff x="3720555" y="1275606"/>
            <a:chExt cx="1441001" cy="1441002"/>
          </a:xfrm>
        </p:grpSpPr>
        <p:sp>
          <p:nvSpPr>
            <p:cNvPr id="8" name="椭圆 7"/>
            <p:cNvSpPr/>
            <p:nvPr/>
          </p:nvSpPr>
          <p:spPr>
            <a:xfrm>
              <a:off x="3720555" y="1275606"/>
              <a:ext cx="1441001" cy="144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9" name="KSO_Shape"/>
            <p:cNvSpPr>
              <a:spLocks/>
            </p:cNvSpPr>
            <p:nvPr/>
          </p:nvSpPr>
          <p:spPr bwMode="auto">
            <a:xfrm>
              <a:off x="4152603" y="1585350"/>
              <a:ext cx="608597" cy="770376"/>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007DC5"/>
            </a:solidFill>
            <a:ln>
              <a:noFill/>
            </a:ln>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latin typeface="微软雅黑" pitchFamily="34" charset="-122"/>
                <a:ea typeface="微软雅黑" pitchFamily="34" charset="-122"/>
              </a:endParaRPr>
            </a:p>
          </p:txBody>
        </p:sp>
      </p:grpSp>
      <p:sp>
        <p:nvSpPr>
          <p:cNvPr id="10" name="矩形 9"/>
          <p:cNvSpPr/>
          <p:nvPr/>
        </p:nvSpPr>
        <p:spPr>
          <a:xfrm flipH="1">
            <a:off x="3695831" y="2087005"/>
            <a:ext cx="2954655" cy="700769"/>
          </a:xfrm>
          <a:prstGeom prst="rect">
            <a:avLst/>
          </a:prstGeom>
          <a:ln>
            <a:noFill/>
          </a:ln>
        </p:spPr>
        <p:txBody>
          <a:bodyPr wrap="none">
            <a:spAutoFit/>
          </a:bodyPr>
          <a:lstStyle/>
          <a:p>
            <a:pPr fontAlgn="base">
              <a:lnSpc>
                <a:spcPct val="120000"/>
              </a:lnSpc>
            </a:pPr>
            <a:r>
              <a:rPr lang="zh-CN" altLang="en-US" sz="3600" b="1" dirty="0" smtClean="0">
                <a:solidFill>
                  <a:schemeClr val="bg1"/>
                </a:solidFill>
                <a:latin typeface="微软雅黑" pitchFamily="34" charset="-122"/>
                <a:ea typeface="微软雅黑" pitchFamily="34" charset="-122"/>
                <a:sym typeface="Arial" pitchFamily="34" charset="0"/>
              </a:rPr>
              <a:t>年度工作叙述</a:t>
            </a:r>
            <a:endParaRPr lang="zh-CN" altLang="en-US" sz="3600" b="1" dirty="0">
              <a:solidFill>
                <a:schemeClr val="bg1"/>
              </a:solidFill>
              <a:latin typeface="微软雅黑" pitchFamily="34" charset="-122"/>
              <a:ea typeface="微软雅黑" pitchFamily="34" charset="-122"/>
              <a:sym typeface="Arial" pitchFamily="34" charset="0"/>
            </a:endParaRPr>
          </a:p>
        </p:txBody>
      </p:sp>
      <p:cxnSp>
        <p:nvCxnSpPr>
          <p:cNvPr id="12" name="直接连接符 11"/>
          <p:cNvCxnSpPr/>
          <p:nvPr/>
        </p:nvCxnSpPr>
        <p:spPr>
          <a:xfrm>
            <a:off x="3775285" y="2787774"/>
            <a:ext cx="2800866" cy="0"/>
          </a:xfrm>
          <a:prstGeom prst="line">
            <a:avLst/>
          </a:prstGeom>
          <a:ln w="9525">
            <a:solidFill>
              <a:schemeClr val="bg1"/>
            </a:solidFill>
            <a:prstDash val="sysDot"/>
          </a:ln>
          <a:effectLst/>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flipH="1">
            <a:off x="3695831" y="2866647"/>
            <a:ext cx="3036409" cy="281167"/>
          </a:xfrm>
          <a:prstGeom prst="rect">
            <a:avLst/>
          </a:prstGeom>
        </p:spPr>
        <p:txBody>
          <a:bodyPr wrap="none">
            <a:spAutoFit/>
          </a:bodyPr>
          <a:lstStyle/>
          <a:p>
            <a:pPr fontAlgn="base">
              <a:lnSpc>
                <a:spcPct val="120000"/>
              </a:lnSpc>
            </a:pPr>
            <a:r>
              <a:rPr lang="en-US" altLang="zh-CN" sz="1100" dirty="0">
                <a:solidFill>
                  <a:schemeClr val="bg1"/>
                </a:solidFill>
              </a:rPr>
              <a:t>Blue business work summary report PPT template</a:t>
            </a:r>
            <a:endParaRPr lang="zh-CN" altLang="en-US" sz="1100" dirty="0">
              <a:solidFill>
                <a:schemeClr val="bg1"/>
              </a:solidFill>
              <a:latin typeface="微软雅黑" pitchFamily="34" charset="-122"/>
              <a:ea typeface="微软雅黑" pitchFamily="34" charset="-122"/>
              <a:sym typeface="Arial" pitchFamily="34" charset="0"/>
            </a:endParaRPr>
          </a:p>
        </p:txBody>
      </p:sp>
    </p:spTree>
    <p:extLst>
      <p:ext uri="{BB962C8B-B14F-4D97-AF65-F5344CB8AC3E}">
        <p14:creationId xmlns:p14="http://schemas.microsoft.com/office/powerpoint/2010/main" xmlns="" val="3760821503"/>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53" presetClass="entr" presetSubtype="528" fill="hold" nodeType="withEffect">
                                  <p:stCondLst>
                                    <p:cond delay="200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fltVal val="0.5"/>
                                          </p:val>
                                        </p:tav>
                                        <p:tav tm="100000">
                                          <p:val>
                                            <p:strVal val="#ppt_x"/>
                                          </p:val>
                                        </p:tav>
                                      </p:tavLst>
                                    </p:anim>
                                    <p:anim calcmode="lin" valueType="num">
                                      <p:cBhvr>
                                        <p:cTn id="14" dur="1000" fill="hold"/>
                                        <p:tgtEl>
                                          <p:spTgt spid="7"/>
                                        </p:tgtEl>
                                        <p:attrNameLst>
                                          <p:attrName>ppt_y</p:attrName>
                                        </p:attrNameLst>
                                      </p:cBhvr>
                                      <p:tavLst>
                                        <p:tav tm="0">
                                          <p:val>
                                            <p:fltVal val="0.5"/>
                                          </p:val>
                                        </p:tav>
                                        <p:tav tm="100000">
                                          <p:val>
                                            <p:strVal val="#ppt_y"/>
                                          </p:val>
                                        </p:tav>
                                      </p:tavLst>
                                    </p:anim>
                                  </p:childTnLst>
                                </p:cTn>
                              </p:par>
                            </p:childTnLst>
                          </p:cTn>
                        </p:par>
                        <p:par>
                          <p:cTn id="15" fill="hold">
                            <p:stCondLst>
                              <p:cond delay="3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0">
                                            <p:txEl>
                                              <p:pRg st="0" end="0"/>
                                            </p:txEl>
                                          </p:spTgt>
                                        </p:tgtEl>
                                        <p:attrNameLst>
                                          <p:attrName>style.visibility</p:attrName>
                                        </p:attrNameLst>
                                      </p:cBhvr>
                                      <p:to>
                                        <p:strVal val="visible"/>
                                      </p:to>
                                    </p:set>
                                    <p:anim calcmode="lin" valueType="num">
                                      <p:cBhvr>
                                        <p:cTn id="18" dur="10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20" dur="10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10">
                                            <p:txEl>
                                              <p:pRg st="0" end="0"/>
                                            </p:txEl>
                                          </p:spTgt>
                                        </p:tgtEl>
                                      </p:cBhvr>
                                    </p:animEffect>
                                  </p:childTnLst>
                                </p:cTn>
                              </p:par>
                            </p:childTnLst>
                          </p:cTn>
                        </p:par>
                        <p:par>
                          <p:cTn id="23" fill="hold">
                            <p:stCondLst>
                              <p:cond delay="4500"/>
                            </p:stCondLst>
                            <p:childTnLst>
                              <p:par>
                                <p:cTn id="24" presetID="53"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5000"/>
                            </p:stCondLst>
                            <p:childTnLst>
                              <p:par>
                                <p:cTn id="30" presetID="53" presetClass="entr" presetSubtype="16" fill="hold" nodeType="after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 calcmode="lin" valueType="num">
                                      <p:cBhvr>
                                        <p:cTn id="32"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4"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 name="Picture 2"/>
          <p:cNvPicPr>
            <a:picLocks noChangeAspect="1" noChangeArrowheads="1"/>
          </p:cNvPicPr>
          <p:nvPr/>
        </p:nvPicPr>
        <p:blipFill>
          <a:blip r:embed="rId3"/>
          <a:srcRect/>
          <a:stretch>
            <a:fillRect/>
          </a:stretch>
        </p:blipFill>
        <p:spPr bwMode="auto">
          <a:xfrm>
            <a:off x="312117" y="-1100658"/>
            <a:ext cx="4762" cy="4763"/>
          </a:xfrm>
          <a:prstGeom prst="rect">
            <a:avLst/>
          </a:prstGeom>
          <a:noFill/>
          <a:ln w="9525">
            <a:noFill/>
            <a:miter lim="800000"/>
            <a:headEnd/>
            <a:tailEnd/>
          </a:ln>
        </p:spPr>
      </p:pic>
      <p:sp>
        <p:nvSpPr>
          <p:cNvPr id="269" name="椭圆 268"/>
          <p:cNvSpPr/>
          <p:nvPr/>
        </p:nvSpPr>
        <p:spPr>
          <a:xfrm>
            <a:off x="3152154" y="3555122"/>
            <a:ext cx="2714625" cy="876300"/>
          </a:xfrm>
          <a:prstGeom prst="ellipse">
            <a:avLst/>
          </a:prstGeom>
          <a:gradFill flip="none" rotWithShape="1">
            <a:gsLst>
              <a:gs pos="0">
                <a:schemeClr val="tx1">
                  <a:lumMod val="78000"/>
                  <a:lumOff val="22000"/>
                </a:schemeClr>
              </a:gs>
              <a:gs pos="100000">
                <a:srgbClr val="FFFFFF">
                  <a:alpha val="0"/>
                  <a:lumMod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lumMod val="65000"/>
                </a:schemeClr>
              </a:solidFill>
              <a:latin typeface="微软雅黑" pitchFamily="34" charset="-122"/>
              <a:ea typeface="微软雅黑" pitchFamily="34" charset="-122"/>
            </a:endParaRPr>
          </a:p>
        </p:txBody>
      </p:sp>
      <p:grpSp>
        <p:nvGrpSpPr>
          <p:cNvPr id="270" name="组合 177"/>
          <p:cNvGrpSpPr/>
          <p:nvPr/>
        </p:nvGrpSpPr>
        <p:grpSpPr>
          <a:xfrm>
            <a:off x="3327543" y="3132064"/>
            <a:ext cx="2538730" cy="2536030"/>
            <a:chOff x="3036570" y="1352550"/>
            <a:chExt cx="2538730" cy="2536030"/>
          </a:xfrm>
          <a:effectLst/>
          <a:scene3d>
            <a:camera prst="isometricOffAxis1Top"/>
            <a:lightRig rig="flat" dir="t">
              <a:rot lat="0" lon="0" rev="7200000"/>
            </a:lightRig>
          </a:scene3d>
        </p:grpSpPr>
        <p:sp>
          <p:nvSpPr>
            <p:cNvPr id="271" name="直角三角形 3"/>
            <p:cNvSpPr/>
            <p:nvPr/>
          </p:nvSpPr>
          <p:spPr>
            <a:xfrm>
              <a:off x="3467100" y="1352550"/>
              <a:ext cx="2108200" cy="1676400"/>
            </a:xfrm>
            <a:custGeom>
              <a:avLst/>
              <a:gdLst>
                <a:gd name="connsiteX0" fmla="*/ 0 w 2108200"/>
                <a:gd name="connsiteY0" fmla="*/ 0 h 1676400"/>
                <a:gd name="connsiteX1" fmla="*/ 425450 w 2108200"/>
                <a:gd name="connsiteY1" fmla="*/ 0 h 1676400"/>
                <a:gd name="connsiteX2" fmla="*/ 1682750 w 2108200"/>
                <a:gd name="connsiteY2" fmla="*/ 0 h 1676400"/>
                <a:gd name="connsiteX3" fmla="*/ 2108200 w 2108200"/>
                <a:gd name="connsiteY3" fmla="*/ 425450 h 1676400"/>
                <a:gd name="connsiteX4" fmla="*/ 425450 w 2108200"/>
                <a:gd name="connsiteY4" fmla="*/ 425450 h 1676400"/>
                <a:gd name="connsiteX5" fmla="*/ 425450 w 2108200"/>
                <a:gd name="connsiteY5" fmla="*/ 1676400 h 1676400"/>
                <a:gd name="connsiteX6" fmla="*/ 0 w 2108200"/>
                <a:gd name="connsiteY6" fmla="*/ 1676400 h 1676400"/>
                <a:gd name="connsiteX7" fmla="*/ 0 w 2108200"/>
                <a:gd name="connsiteY7" fmla="*/ 425450 h 1676400"/>
                <a:gd name="connsiteX8" fmla="*/ 0 w 2108200"/>
                <a:gd name="connsiteY8" fmla="*/ 0 h 1676400"/>
                <a:gd name="connsiteX0" fmla="*/ 0 w 2108200"/>
                <a:gd name="connsiteY0" fmla="*/ 0 h 1676400"/>
                <a:gd name="connsiteX1" fmla="*/ 1682750 w 2108200"/>
                <a:gd name="connsiteY1" fmla="*/ 0 h 1676400"/>
                <a:gd name="connsiteX2" fmla="*/ 2108200 w 2108200"/>
                <a:gd name="connsiteY2" fmla="*/ 425450 h 1676400"/>
                <a:gd name="connsiteX3" fmla="*/ 425450 w 2108200"/>
                <a:gd name="connsiteY3" fmla="*/ 425450 h 1676400"/>
                <a:gd name="connsiteX4" fmla="*/ 425450 w 2108200"/>
                <a:gd name="connsiteY4" fmla="*/ 1676400 h 1676400"/>
                <a:gd name="connsiteX5" fmla="*/ 0 w 2108200"/>
                <a:gd name="connsiteY5" fmla="*/ 1676400 h 1676400"/>
                <a:gd name="connsiteX6" fmla="*/ 0 w 2108200"/>
                <a:gd name="connsiteY6" fmla="*/ 425450 h 1676400"/>
                <a:gd name="connsiteX7" fmla="*/ 0 w 2108200"/>
                <a:gd name="connsiteY7" fmla="*/ 0 h 1676400"/>
                <a:gd name="connsiteX0" fmla="*/ 0 w 2108200"/>
                <a:gd name="connsiteY0" fmla="*/ 0 h 1676400"/>
                <a:gd name="connsiteX1" fmla="*/ 1682750 w 2108200"/>
                <a:gd name="connsiteY1" fmla="*/ 0 h 1676400"/>
                <a:gd name="connsiteX2" fmla="*/ 2108200 w 2108200"/>
                <a:gd name="connsiteY2" fmla="*/ 425450 h 1676400"/>
                <a:gd name="connsiteX3" fmla="*/ 425450 w 2108200"/>
                <a:gd name="connsiteY3" fmla="*/ 425450 h 1676400"/>
                <a:gd name="connsiteX4" fmla="*/ 425450 w 2108200"/>
                <a:gd name="connsiteY4" fmla="*/ 1676400 h 1676400"/>
                <a:gd name="connsiteX5" fmla="*/ 0 w 2108200"/>
                <a:gd name="connsiteY5" fmla="*/ 1676400 h 1676400"/>
                <a:gd name="connsiteX6" fmla="*/ 0 w 2108200"/>
                <a:gd name="connsiteY6" fmla="*/ 0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8200" h="1676400">
                  <a:moveTo>
                    <a:pt x="0" y="0"/>
                  </a:moveTo>
                  <a:lnTo>
                    <a:pt x="1682750" y="0"/>
                  </a:lnTo>
                  <a:lnTo>
                    <a:pt x="2108200" y="425450"/>
                  </a:lnTo>
                  <a:lnTo>
                    <a:pt x="425450" y="425450"/>
                  </a:lnTo>
                  <a:lnTo>
                    <a:pt x="425450" y="1676400"/>
                  </a:lnTo>
                  <a:lnTo>
                    <a:pt x="0" y="1676400"/>
                  </a:lnTo>
                  <a:lnTo>
                    <a:pt x="0" y="0"/>
                  </a:lnTo>
                  <a:close/>
                </a:path>
              </a:pathLst>
            </a:custGeom>
            <a:solidFill>
              <a:srgbClr val="008487"/>
            </a:solidFill>
            <a:ln>
              <a:noFill/>
            </a:ln>
            <a:effectLst/>
            <a:sp3d z="1270000" extrusionH="152400">
              <a:bevelT w="25400" h="25400"/>
              <a:bevelB w="25400" h="254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lumMod val="65000"/>
                  </a:schemeClr>
                </a:solidFill>
                <a:latin typeface="微软雅黑" pitchFamily="34" charset="-122"/>
                <a:ea typeface="微软雅黑" pitchFamily="34" charset="-122"/>
              </a:endParaRPr>
            </a:p>
          </p:txBody>
        </p:sp>
        <p:sp>
          <p:nvSpPr>
            <p:cNvPr id="272" name="直角三角形 3"/>
            <p:cNvSpPr/>
            <p:nvPr/>
          </p:nvSpPr>
          <p:spPr>
            <a:xfrm rot="5400000" flipH="1" flipV="1">
              <a:off x="2823051" y="1568450"/>
              <a:ext cx="2108200" cy="1676400"/>
            </a:xfrm>
            <a:custGeom>
              <a:avLst/>
              <a:gdLst>
                <a:gd name="connsiteX0" fmla="*/ 0 w 2108200"/>
                <a:gd name="connsiteY0" fmla="*/ 0 h 1676400"/>
                <a:gd name="connsiteX1" fmla="*/ 425450 w 2108200"/>
                <a:gd name="connsiteY1" fmla="*/ 0 h 1676400"/>
                <a:gd name="connsiteX2" fmla="*/ 1682750 w 2108200"/>
                <a:gd name="connsiteY2" fmla="*/ 0 h 1676400"/>
                <a:gd name="connsiteX3" fmla="*/ 2108200 w 2108200"/>
                <a:gd name="connsiteY3" fmla="*/ 425450 h 1676400"/>
                <a:gd name="connsiteX4" fmla="*/ 425450 w 2108200"/>
                <a:gd name="connsiteY4" fmla="*/ 425450 h 1676400"/>
                <a:gd name="connsiteX5" fmla="*/ 425450 w 2108200"/>
                <a:gd name="connsiteY5" fmla="*/ 1676400 h 1676400"/>
                <a:gd name="connsiteX6" fmla="*/ 0 w 2108200"/>
                <a:gd name="connsiteY6" fmla="*/ 1676400 h 1676400"/>
                <a:gd name="connsiteX7" fmla="*/ 0 w 2108200"/>
                <a:gd name="connsiteY7" fmla="*/ 425450 h 1676400"/>
                <a:gd name="connsiteX8" fmla="*/ 0 w 2108200"/>
                <a:gd name="connsiteY8" fmla="*/ 0 h 1676400"/>
                <a:gd name="connsiteX0" fmla="*/ 0 w 2108200"/>
                <a:gd name="connsiteY0" fmla="*/ 0 h 1676400"/>
                <a:gd name="connsiteX1" fmla="*/ 1682750 w 2108200"/>
                <a:gd name="connsiteY1" fmla="*/ 0 h 1676400"/>
                <a:gd name="connsiteX2" fmla="*/ 2108200 w 2108200"/>
                <a:gd name="connsiteY2" fmla="*/ 425450 h 1676400"/>
                <a:gd name="connsiteX3" fmla="*/ 425450 w 2108200"/>
                <a:gd name="connsiteY3" fmla="*/ 425450 h 1676400"/>
                <a:gd name="connsiteX4" fmla="*/ 425450 w 2108200"/>
                <a:gd name="connsiteY4" fmla="*/ 1676400 h 1676400"/>
                <a:gd name="connsiteX5" fmla="*/ 0 w 2108200"/>
                <a:gd name="connsiteY5" fmla="*/ 1676400 h 1676400"/>
                <a:gd name="connsiteX6" fmla="*/ 0 w 2108200"/>
                <a:gd name="connsiteY6" fmla="*/ 425450 h 1676400"/>
                <a:gd name="connsiteX7" fmla="*/ 0 w 2108200"/>
                <a:gd name="connsiteY7" fmla="*/ 0 h 1676400"/>
                <a:gd name="connsiteX0" fmla="*/ 0 w 2108200"/>
                <a:gd name="connsiteY0" fmla="*/ 0 h 1676400"/>
                <a:gd name="connsiteX1" fmla="*/ 1682750 w 2108200"/>
                <a:gd name="connsiteY1" fmla="*/ 0 h 1676400"/>
                <a:gd name="connsiteX2" fmla="*/ 2108200 w 2108200"/>
                <a:gd name="connsiteY2" fmla="*/ 425450 h 1676400"/>
                <a:gd name="connsiteX3" fmla="*/ 425450 w 2108200"/>
                <a:gd name="connsiteY3" fmla="*/ 425450 h 1676400"/>
                <a:gd name="connsiteX4" fmla="*/ 425450 w 2108200"/>
                <a:gd name="connsiteY4" fmla="*/ 1676400 h 1676400"/>
                <a:gd name="connsiteX5" fmla="*/ 0 w 2108200"/>
                <a:gd name="connsiteY5" fmla="*/ 1676400 h 1676400"/>
                <a:gd name="connsiteX6" fmla="*/ 0 w 2108200"/>
                <a:gd name="connsiteY6" fmla="*/ 0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8200" h="1676400">
                  <a:moveTo>
                    <a:pt x="0" y="0"/>
                  </a:moveTo>
                  <a:lnTo>
                    <a:pt x="1682750" y="0"/>
                  </a:lnTo>
                  <a:lnTo>
                    <a:pt x="2108200" y="425450"/>
                  </a:lnTo>
                  <a:lnTo>
                    <a:pt x="425450" y="425450"/>
                  </a:lnTo>
                  <a:lnTo>
                    <a:pt x="425450" y="1676400"/>
                  </a:lnTo>
                  <a:lnTo>
                    <a:pt x="0" y="1676400"/>
                  </a:lnTo>
                  <a:lnTo>
                    <a:pt x="0" y="0"/>
                  </a:lnTo>
                  <a:close/>
                </a:path>
              </a:pathLst>
            </a:custGeom>
            <a:solidFill>
              <a:srgbClr val="F83003"/>
            </a:solidFill>
            <a:ln>
              <a:noFill/>
            </a:ln>
            <a:effectLst/>
            <a:sp3d z="1270000" extrusionH="152400">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lumMod val="65000"/>
                  </a:schemeClr>
                </a:solidFill>
                <a:latin typeface="微软雅黑" pitchFamily="34" charset="-122"/>
                <a:ea typeface="微软雅黑" pitchFamily="34" charset="-122"/>
              </a:endParaRPr>
            </a:p>
          </p:txBody>
        </p:sp>
        <p:sp>
          <p:nvSpPr>
            <p:cNvPr id="273" name="直角三角形 3"/>
            <p:cNvSpPr/>
            <p:nvPr/>
          </p:nvSpPr>
          <p:spPr>
            <a:xfrm flipH="1" flipV="1">
              <a:off x="3036570" y="2212180"/>
              <a:ext cx="2108200" cy="1676400"/>
            </a:xfrm>
            <a:custGeom>
              <a:avLst/>
              <a:gdLst>
                <a:gd name="connsiteX0" fmla="*/ 0 w 2108200"/>
                <a:gd name="connsiteY0" fmla="*/ 0 h 1676400"/>
                <a:gd name="connsiteX1" fmla="*/ 425450 w 2108200"/>
                <a:gd name="connsiteY1" fmla="*/ 0 h 1676400"/>
                <a:gd name="connsiteX2" fmla="*/ 1682750 w 2108200"/>
                <a:gd name="connsiteY2" fmla="*/ 0 h 1676400"/>
                <a:gd name="connsiteX3" fmla="*/ 2108200 w 2108200"/>
                <a:gd name="connsiteY3" fmla="*/ 425450 h 1676400"/>
                <a:gd name="connsiteX4" fmla="*/ 425450 w 2108200"/>
                <a:gd name="connsiteY4" fmla="*/ 425450 h 1676400"/>
                <a:gd name="connsiteX5" fmla="*/ 425450 w 2108200"/>
                <a:gd name="connsiteY5" fmla="*/ 1676400 h 1676400"/>
                <a:gd name="connsiteX6" fmla="*/ 0 w 2108200"/>
                <a:gd name="connsiteY6" fmla="*/ 1676400 h 1676400"/>
                <a:gd name="connsiteX7" fmla="*/ 0 w 2108200"/>
                <a:gd name="connsiteY7" fmla="*/ 425450 h 1676400"/>
                <a:gd name="connsiteX8" fmla="*/ 0 w 2108200"/>
                <a:gd name="connsiteY8" fmla="*/ 0 h 1676400"/>
                <a:gd name="connsiteX0" fmla="*/ 0 w 2108200"/>
                <a:gd name="connsiteY0" fmla="*/ 0 h 1676400"/>
                <a:gd name="connsiteX1" fmla="*/ 1682750 w 2108200"/>
                <a:gd name="connsiteY1" fmla="*/ 0 h 1676400"/>
                <a:gd name="connsiteX2" fmla="*/ 2108200 w 2108200"/>
                <a:gd name="connsiteY2" fmla="*/ 425450 h 1676400"/>
                <a:gd name="connsiteX3" fmla="*/ 425450 w 2108200"/>
                <a:gd name="connsiteY3" fmla="*/ 425450 h 1676400"/>
                <a:gd name="connsiteX4" fmla="*/ 425450 w 2108200"/>
                <a:gd name="connsiteY4" fmla="*/ 1676400 h 1676400"/>
                <a:gd name="connsiteX5" fmla="*/ 0 w 2108200"/>
                <a:gd name="connsiteY5" fmla="*/ 1676400 h 1676400"/>
                <a:gd name="connsiteX6" fmla="*/ 0 w 2108200"/>
                <a:gd name="connsiteY6" fmla="*/ 425450 h 1676400"/>
                <a:gd name="connsiteX7" fmla="*/ 0 w 2108200"/>
                <a:gd name="connsiteY7" fmla="*/ 0 h 1676400"/>
                <a:gd name="connsiteX0" fmla="*/ 0 w 2108200"/>
                <a:gd name="connsiteY0" fmla="*/ 0 h 1676400"/>
                <a:gd name="connsiteX1" fmla="*/ 1682750 w 2108200"/>
                <a:gd name="connsiteY1" fmla="*/ 0 h 1676400"/>
                <a:gd name="connsiteX2" fmla="*/ 2108200 w 2108200"/>
                <a:gd name="connsiteY2" fmla="*/ 425450 h 1676400"/>
                <a:gd name="connsiteX3" fmla="*/ 425450 w 2108200"/>
                <a:gd name="connsiteY3" fmla="*/ 425450 h 1676400"/>
                <a:gd name="connsiteX4" fmla="*/ 425450 w 2108200"/>
                <a:gd name="connsiteY4" fmla="*/ 1676400 h 1676400"/>
                <a:gd name="connsiteX5" fmla="*/ 0 w 2108200"/>
                <a:gd name="connsiteY5" fmla="*/ 1676400 h 1676400"/>
                <a:gd name="connsiteX6" fmla="*/ 0 w 2108200"/>
                <a:gd name="connsiteY6" fmla="*/ 0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8200" h="1676400">
                  <a:moveTo>
                    <a:pt x="0" y="0"/>
                  </a:moveTo>
                  <a:lnTo>
                    <a:pt x="1682750" y="0"/>
                  </a:lnTo>
                  <a:lnTo>
                    <a:pt x="2108200" y="425450"/>
                  </a:lnTo>
                  <a:lnTo>
                    <a:pt x="425450" y="425450"/>
                  </a:lnTo>
                  <a:lnTo>
                    <a:pt x="425450" y="1676400"/>
                  </a:lnTo>
                  <a:lnTo>
                    <a:pt x="0" y="1676400"/>
                  </a:lnTo>
                  <a:lnTo>
                    <a:pt x="0" y="0"/>
                  </a:lnTo>
                  <a:close/>
                </a:path>
              </a:pathLst>
            </a:custGeom>
            <a:solidFill>
              <a:srgbClr val="0070C0"/>
            </a:solidFill>
            <a:ln>
              <a:noFill/>
            </a:ln>
            <a:effectLst/>
            <a:sp3d z="1270000" extrusionH="152400">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lumMod val="65000"/>
                  </a:schemeClr>
                </a:solidFill>
                <a:latin typeface="微软雅黑" pitchFamily="34" charset="-122"/>
                <a:ea typeface="微软雅黑" pitchFamily="34" charset="-122"/>
              </a:endParaRPr>
            </a:p>
          </p:txBody>
        </p:sp>
        <p:sp>
          <p:nvSpPr>
            <p:cNvPr id="274" name="直角三角形 3"/>
            <p:cNvSpPr/>
            <p:nvPr/>
          </p:nvSpPr>
          <p:spPr>
            <a:xfrm rot="16200000" flipH="1" flipV="1">
              <a:off x="3681412" y="1996279"/>
              <a:ext cx="2108200" cy="1676400"/>
            </a:xfrm>
            <a:custGeom>
              <a:avLst/>
              <a:gdLst>
                <a:gd name="connsiteX0" fmla="*/ 0 w 2108200"/>
                <a:gd name="connsiteY0" fmla="*/ 0 h 1676400"/>
                <a:gd name="connsiteX1" fmla="*/ 425450 w 2108200"/>
                <a:gd name="connsiteY1" fmla="*/ 0 h 1676400"/>
                <a:gd name="connsiteX2" fmla="*/ 1682750 w 2108200"/>
                <a:gd name="connsiteY2" fmla="*/ 0 h 1676400"/>
                <a:gd name="connsiteX3" fmla="*/ 2108200 w 2108200"/>
                <a:gd name="connsiteY3" fmla="*/ 425450 h 1676400"/>
                <a:gd name="connsiteX4" fmla="*/ 425450 w 2108200"/>
                <a:gd name="connsiteY4" fmla="*/ 425450 h 1676400"/>
                <a:gd name="connsiteX5" fmla="*/ 425450 w 2108200"/>
                <a:gd name="connsiteY5" fmla="*/ 1676400 h 1676400"/>
                <a:gd name="connsiteX6" fmla="*/ 0 w 2108200"/>
                <a:gd name="connsiteY6" fmla="*/ 1676400 h 1676400"/>
                <a:gd name="connsiteX7" fmla="*/ 0 w 2108200"/>
                <a:gd name="connsiteY7" fmla="*/ 425450 h 1676400"/>
                <a:gd name="connsiteX8" fmla="*/ 0 w 2108200"/>
                <a:gd name="connsiteY8" fmla="*/ 0 h 1676400"/>
                <a:gd name="connsiteX0" fmla="*/ 0 w 2108200"/>
                <a:gd name="connsiteY0" fmla="*/ 0 h 1676400"/>
                <a:gd name="connsiteX1" fmla="*/ 1682750 w 2108200"/>
                <a:gd name="connsiteY1" fmla="*/ 0 h 1676400"/>
                <a:gd name="connsiteX2" fmla="*/ 2108200 w 2108200"/>
                <a:gd name="connsiteY2" fmla="*/ 425450 h 1676400"/>
                <a:gd name="connsiteX3" fmla="*/ 425450 w 2108200"/>
                <a:gd name="connsiteY3" fmla="*/ 425450 h 1676400"/>
                <a:gd name="connsiteX4" fmla="*/ 425450 w 2108200"/>
                <a:gd name="connsiteY4" fmla="*/ 1676400 h 1676400"/>
                <a:gd name="connsiteX5" fmla="*/ 0 w 2108200"/>
                <a:gd name="connsiteY5" fmla="*/ 1676400 h 1676400"/>
                <a:gd name="connsiteX6" fmla="*/ 0 w 2108200"/>
                <a:gd name="connsiteY6" fmla="*/ 425450 h 1676400"/>
                <a:gd name="connsiteX7" fmla="*/ 0 w 2108200"/>
                <a:gd name="connsiteY7" fmla="*/ 0 h 1676400"/>
                <a:gd name="connsiteX0" fmla="*/ 0 w 2108200"/>
                <a:gd name="connsiteY0" fmla="*/ 0 h 1676400"/>
                <a:gd name="connsiteX1" fmla="*/ 1682750 w 2108200"/>
                <a:gd name="connsiteY1" fmla="*/ 0 h 1676400"/>
                <a:gd name="connsiteX2" fmla="*/ 2108200 w 2108200"/>
                <a:gd name="connsiteY2" fmla="*/ 425450 h 1676400"/>
                <a:gd name="connsiteX3" fmla="*/ 425450 w 2108200"/>
                <a:gd name="connsiteY3" fmla="*/ 425450 h 1676400"/>
                <a:gd name="connsiteX4" fmla="*/ 425450 w 2108200"/>
                <a:gd name="connsiteY4" fmla="*/ 1676400 h 1676400"/>
                <a:gd name="connsiteX5" fmla="*/ 0 w 2108200"/>
                <a:gd name="connsiteY5" fmla="*/ 1676400 h 1676400"/>
                <a:gd name="connsiteX6" fmla="*/ 0 w 2108200"/>
                <a:gd name="connsiteY6" fmla="*/ 0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8200" h="1676400">
                  <a:moveTo>
                    <a:pt x="0" y="0"/>
                  </a:moveTo>
                  <a:lnTo>
                    <a:pt x="1682750" y="0"/>
                  </a:lnTo>
                  <a:lnTo>
                    <a:pt x="2108200" y="425450"/>
                  </a:lnTo>
                  <a:lnTo>
                    <a:pt x="425450" y="425450"/>
                  </a:lnTo>
                  <a:lnTo>
                    <a:pt x="425450" y="1676400"/>
                  </a:lnTo>
                  <a:lnTo>
                    <a:pt x="0" y="1676400"/>
                  </a:lnTo>
                  <a:lnTo>
                    <a:pt x="0" y="0"/>
                  </a:lnTo>
                  <a:close/>
                </a:path>
              </a:pathLst>
            </a:custGeom>
            <a:solidFill>
              <a:srgbClr val="D0A800"/>
            </a:solidFill>
            <a:ln>
              <a:noFill/>
            </a:ln>
            <a:effectLst/>
            <a:sp3d z="1270000" extrusionH="152400">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lumMod val="65000"/>
                  </a:schemeClr>
                </a:solidFill>
                <a:latin typeface="微软雅黑" pitchFamily="34" charset="-122"/>
                <a:ea typeface="微软雅黑" pitchFamily="34" charset="-122"/>
              </a:endParaRPr>
            </a:p>
          </p:txBody>
        </p:sp>
      </p:grpSp>
      <p:grpSp>
        <p:nvGrpSpPr>
          <p:cNvPr id="275" name="组合 182"/>
          <p:cNvGrpSpPr>
            <a:grpSpLocks/>
          </p:cNvGrpSpPr>
          <p:nvPr/>
        </p:nvGrpSpPr>
        <p:grpSpPr bwMode="auto">
          <a:xfrm>
            <a:off x="3244229" y="1543759"/>
            <a:ext cx="2598738" cy="2068513"/>
            <a:chOff x="3219450" y="1514475"/>
            <a:chExt cx="2597934" cy="2068210"/>
          </a:xfrm>
        </p:grpSpPr>
        <p:grpSp>
          <p:nvGrpSpPr>
            <p:cNvPr id="276" name="Group 6"/>
            <p:cNvGrpSpPr>
              <a:grpSpLocks noChangeAspect="1"/>
            </p:cNvGrpSpPr>
            <p:nvPr/>
          </p:nvGrpSpPr>
          <p:grpSpPr bwMode="auto">
            <a:xfrm>
              <a:off x="5077778" y="2311400"/>
              <a:ext cx="511175" cy="642937"/>
              <a:chOff x="2682" y="1323"/>
              <a:chExt cx="322" cy="405"/>
            </a:xfrm>
          </p:grpSpPr>
          <p:sp>
            <p:nvSpPr>
              <p:cNvPr id="398" name="AutoShape 5"/>
              <p:cNvSpPr>
                <a:spLocks noChangeAspect="1" noChangeArrowheads="1" noTextEdit="1"/>
              </p:cNvSpPr>
              <p:nvPr/>
            </p:nvSpPr>
            <p:spPr bwMode="auto">
              <a:xfrm>
                <a:off x="2682" y="1323"/>
                <a:ext cx="322" cy="405"/>
              </a:xfrm>
              <a:prstGeom prst="rect">
                <a:avLst/>
              </a:prstGeom>
              <a:noFill/>
              <a:ln w="9525">
                <a:noFill/>
                <a:miter lim="800000"/>
                <a:headEnd/>
                <a:tailEnd/>
              </a:ln>
            </p:spPr>
            <p:txBody>
              <a:bodyPr/>
              <a:lstStyle/>
              <a:p>
                <a:endParaRPr lang="zh-CN" altLang="en-US">
                  <a:solidFill>
                    <a:schemeClr val="bg1">
                      <a:lumMod val="65000"/>
                    </a:schemeClr>
                  </a:solidFill>
                </a:endParaRPr>
              </a:p>
            </p:txBody>
          </p:sp>
          <p:sp>
            <p:nvSpPr>
              <p:cNvPr id="399" name="Freeform 8"/>
              <p:cNvSpPr>
                <a:spLocks/>
              </p:cNvSpPr>
              <p:nvPr/>
            </p:nvSpPr>
            <p:spPr bwMode="auto">
              <a:xfrm>
                <a:off x="2811" y="1587"/>
                <a:ext cx="30" cy="113"/>
              </a:xfrm>
              <a:custGeom>
                <a:avLst/>
                <a:gdLst>
                  <a:gd name="T0" fmla="*/ 3 w 10"/>
                  <a:gd name="T1" fmla="*/ 107 h 37"/>
                  <a:gd name="T2" fmla="*/ 21 w 10"/>
                  <a:gd name="T3" fmla="*/ 98 h 37"/>
                  <a:gd name="T4" fmla="*/ 27 w 10"/>
                  <a:gd name="T5" fmla="*/ 82 h 37"/>
                  <a:gd name="T6" fmla="*/ 24 w 10"/>
                  <a:gd name="T7" fmla="*/ 67 h 37"/>
                  <a:gd name="T8" fmla="*/ 30 w 10"/>
                  <a:gd name="T9" fmla="*/ 43 h 37"/>
                  <a:gd name="T10" fmla="*/ 18 w 10"/>
                  <a:gd name="T11" fmla="*/ 0 h 37"/>
                  <a:gd name="T12" fmla="*/ 0 w 10"/>
                  <a:gd name="T13" fmla="*/ 0 h 37"/>
                  <a:gd name="T14" fmla="*/ 3 w 10"/>
                  <a:gd name="T15" fmla="*/ 12 h 37"/>
                  <a:gd name="T16" fmla="*/ 9 w 10"/>
                  <a:gd name="T17" fmla="*/ 76 h 37"/>
                  <a:gd name="T18" fmla="*/ 12 w 10"/>
                  <a:gd name="T19" fmla="*/ 89 h 37"/>
                  <a:gd name="T20" fmla="*/ 6 w 10"/>
                  <a:gd name="T21" fmla="*/ 104 h 37"/>
                  <a:gd name="T22" fmla="*/ 3 w 10"/>
                  <a:gd name="T23" fmla="*/ 107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37"/>
                  <a:gd name="T38" fmla="*/ 10 w 10"/>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37">
                    <a:moveTo>
                      <a:pt x="1" y="35"/>
                    </a:moveTo>
                    <a:cubicBezTo>
                      <a:pt x="1" y="35"/>
                      <a:pt x="5" y="37"/>
                      <a:pt x="7" y="32"/>
                    </a:cubicBezTo>
                    <a:cubicBezTo>
                      <a:pt x="9" y="26"/>
                      <a:pt x="9" y="27"/>
                      <a:pt x="9" y="27"/>
                    </a:cubicBezTo>
                    <a:cubicBezTo>
                      <a:pt x="9" y="27"/>
                      <a:pt x="8" y="24"/>
                      <a:pt x="8" y="22"/>
                    </a:cubicBezTo>
                    <a:cubicBezTo>
                      <a:pt x="8" y="20"/>
                      <a:pt x="10" y="15"/>
                      <a:pt x="10" y="14"/>
                    </a:cubicBezTo>
                    <a:cubicBezTo>
                      <a:pt x="10" y="13"/>
                      <a:pt x="6" y="0"/>
                      <a:pt x="6" y="0"/>
                    </a:cubicBezTo>
                    <a:cubicBezTo>
                      <a:pt x="0" y="0"/>
                      <a:pt x="0" y="0"/>
                      <a:pt x="0" y="0"/>
                    </a:cubicBezTo>
                    <a:cubicBezTo>
                      <a:pt x="0" y="0"/>
                      <a:pt x="1" y="3"/>
                      <a:pt x="1" y="4"/>
                    </a:cubicBezTo>
                    <a:cubicBezTo>
                      <a:pt x="1" y="4"/>
                      <a:pt x="4" y="24"/>
                      <a:pt x="3" y="25"/>
                    </a:cubicBezTo>
                    <a:cubicBezTo>
                      <a:pt x="3" y="27"/>
                      <a:pt x="4" y="28"/>
                      <a:pt x="4" y="29"/>
                    </a:cubicBezTo>
                    <a:cubicBezTo>
                      <a:pt x="3" y="29"/>
                      <a:pt x="3" y="32"/>
                      <a:pt x="2" y="34"/>
                    </a:cubicBezTo>
                    <a:cubicBezTo>
                      <a:pt x="2" y="34"/>
                      <a:pt x="1" y="35"/>
                      <a:pt x="1" y="35"/>
                    </a:cubicBezTo>
                    <a:close/>
                  </a:path>
                </a:pathLst>
              </a:custGeom>
              <a:solidFill>
                <a:srgbClr val="F2C279"/>
              </a:solidFill>
              <a:ln w="9525">
                <a:noFill/>
                <a:round/>
                <a:headEnd/>
                <a:tailEnd/>
              </a:ln>
            </p:spPr>
            <p:txBody>
              <a:bodyPr/>
              <a:lstStyle/>
              <a:p>
                <a:endParaRPr lang="zh-CN" altLang="en-US">
                  <a:solidFill>
                    <a:schemeClr val="bg1">
                      <a:lumMod val="65000"/>
                    </a:schemeClr>
                  </a:solidFill>
                </a:endParaRPr>
              </a:p>
            </p:txBody>
          </p:sp>
          <p:sp>
            <p:nvSpPr>
              <p:cNvPr id="400" name="Freeform 9"/>
              <p:cNvSpPr>
                <a:spLocks/>
              </p:cNvSpPr>
              <p:nvPr/>
            </p:nvSpPr>
            <p:spPr bwMode="auto">
              <a:xfrm>
                <a:off x="2826" y="1670"/>
                <a:ext cx="12" cy="24"/>
              </a:xfrm>
              <a:custGeom>
                <a:avLst/>
                <a:gdLst>
                  <a:gd name="T0" fmla="*/ 0 w 4"/>
                  <a:gd name="T1" fmla="*/ 24 h 8"/>
                  <a:gd name="T2" fmla="*/ 3 w 4"/>
                  <a:gd name="T3" fmla="*/ 15 h 8"/>
                  <a:gd name="T4" fmla="*/ 9 w 4"/>
                  <a:gd name="T5" fmla="*/ 0 h 8"/>
                  <a:gd name="T6" fmla="*/ 12 w 4"/>
                  <a:gd name="T7" fmla="*/ 3 h 8"/>
                  <a:gd name="T8" fmla="*/ 0 w 4"/>
                  <a:gd name="T9" fmla="*/ 24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0" y="8"/>
                    </a:moveTo>
                    <a:cubicBezTo>
                      <a:pt x="1" y="5"/>
                      <a:pt x="1" y="5"/>
                      <a:pt x="1" y="5"/>
                    </a:cubicBezTo>
                    <a:cubicBezTo>
                      <a:pt x="1" y="5"/>
                      <a:pt x="3" y="1"/>
                      <a:pt x="3" y="0"/>
                    </a:cubicBezTo>
                    <a:cubicBezTo>
                      <a:pt x="4" y="1"/>
                      <a:pt x="4" y="1"/>
                      <a:pt x="4" y="1"/>
                    </a:cubicBezTo>
                    <a:lnTo>
                      <a:pt x="0" y="8"/>
                    </a:lnTo>
                    <a:close/>
                  </a:path>
                </a:pathLst>
              </a:custGeom>
              <a:solidFill>
                <a:srgbClr val="EBB273"/>
              </a:solidFill>
              <a:ln w="9525">
                <a:noFill/>
                <a:round/>
                <a:headEnd/>
                <a:tailEnd/>
              </a:ln>
            </p:spPr>
            <p:txBody>
              <a:bodyPr/>
              <a:lstStyle/>
              <a:p>
                <a:endParaRPr lang="zh-CN" altLang="en-US">
                  <a:solidFill>
                    <a:schemeClr val="bg1">
                      <a:lumMod val="65000"/>
                    </a:schemeClr>
                  </a:solidFill>
                </a:endParaRPr>
              </a:p>
            </p:txBody>
          </p:sp>
          <p:sp>
            <p:nvSpPr>
              <p:cNvPr id="401" name="Freeform 10"/>
              <p:cNvSpPr>
                <a:spLocks/>
              </p:cNvSpPr>
              <p:nvPr/>
            </p:nvSpPr>
            <p:spPr bwMode="auto">
              <a:xfrm>
                <a:off x="2805" y="1685"/>
                <a:ext cx="27" cy="22"/>
              </a:xfrm>
              <a:custGeom>
                <a:avLst/>
                <a:gdLst>
                  <a:gd name="T0" fmla="*/ 0 w 9"/>
                  <a:gd name="T1" fmla="*/ 19 h 7"/>
                  <a:gd name="T2" fmla="*/ 0 w 9"/>
                  <a:gd name="T3" fmla="*/ 19 h 7"/>
                  <a:gd name="T4" fmla="*/ 12 w 9"/>
                  <a:gd name="T5" fmla="*/ 22 h 7"/>
                  <a:gd name="T6" fmla="*/ 27 w 9"/>
                  <a:gd name="T7" fmla="*/ 9 h 7"/>
                  <a:gd name="T8" fmla="*/ 27 w 9"/>
                  <a:gd name="T9" fmla="*/ 0 h 7"/>
                  <a:gd name="T10" fmla="*/ 15 w 9"/>
                  <a:gd name="T11" fmla="*/ 9 h 7"/>
                  <a:gd name="T12" fmla="*/ 9 w 9"/>
                  <a:gd name="T13" fmla="*/ 9 h 7"/>
                  <a:gd name="T14" fmla="*/ 0 w 9"/>
                  <a:gd name="T15" fmla="*/ 19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6"/>
                    </a:moveTo>
                    <a:cubicBezTo>
                      <a:pt x="0" y="6"/>
                      <a:pt x="0" y="6"/>
                      <a:pt x="0" y="6"/>
                    </a:cubicBezTo>
                    <a:cubicBezTo>
                      <a:pt x="1" y="7"/>
                      <a:pt x="3" y="7"/>
                      <a:pt x="4" y="7"/>
                    </a:cubicBezTo>
                    <a:cubicBezTo>
                      <a:pt x="7" y="6"/>
                      <a:pt x="9" y="3"/>
                      <a:pt x="9" y="3"/>
                    </a:cubicBezTo>
                    <a:cubicBezTo>
                      <a:pt x="9" y="0"/>
                      <a:pt x="9" y="0"/>
                      <a:pt x="9" y="0"/>
                    </a:cubicBezTo>
                    <a:cubicBezTo>
                      <a:pt x="9" y="0"/>
                      <a:pt x="6" y="3"/>
                      <a:pt x="5" y="3"/>
                    </a:cubicBezTo>
                    <a:cubicBezTo>
                      <a:pt x="4" y="3"/>
                      <a:pt x="3" y="3"/>
                      <a:pt x="3" y="3"/>
                    </a:cubicBezTo>
                    <a:lnTo>
                      <a:pt x="0" y="6"/>
                    </a:lnTo>
                    <a:close/>
                  </a:path>
                </a:pathLst>
              </a:custGeom>
              <a:solidFill>
                <a:srgbClr val="000000"/>
              </a:solidFill>
              <a:ln w="9525">
                <a:noFill/>
                <a:round/>
                <a:headEnd/>
                <a:tailEnd/>
              </a:ln>
            </p:spPr>
            <p:txBody>
              <a:bodyPr/>
              <a:lstStyle/>
              <a:p>
                <a:endParaRPr lang="zh-CN" altLang="en-US">
                  <a:solidFill>
                    <a:schemeClr val="bg1">
                      <a:lumMod val="65000"/>
                    </a:schemeClr>
                  </a:solidFill>
                </a:endParaRPr>
              </a:p>
            </p:txBody>
          </p:sp>
          <p:sp>
            <p:nvSpPr>
              <p:cNvPr id="402" name="Freeform 11"/>
              <p:cNvSpPr>
                <a:spLocks/>
              </p:cNvSpPr>
              <p:nvPr/>
            </p:nvSpPr>
            <p:spPr bwMode="auto">
              <a:xfrm>
                <a:off x="2811" y="1587"/>
                <a:ext cx="30" cy="89"/>
              </a:xfrm>
              <a:custGeom>
                <a:avLst/>
                <a:gdLst>
                  <a:gd name="T0" fmla="*/ 0 w 10"/>
                  <a:gd name="T1" fmla="*/ 0 h 29"/>
                  <a:gd name="T2" fmla="*/ 3 w 10"/>
                  <a:gd name="T3" fmla="*/ 6 h 29"/>
                  <a:gd name="T4" fmla="*/ 3 w 10"/>
                  <a:gd name="T5" fmla="*/ 3 h 29"/>
                  <a:gd name="T6" fmla="*/ 18 w 10"/>
                  <a:gd name="T7" fmla="*/ 15 h 29"/>
                  <a:gd name="T8" fmla="*/ 21 w 10"/>
                  <a:gd name="T9" fmla="*/ 46 h 29"/>
                  <a:gd name="T10" fmla="*/ 18 w 10"/>
                  <a:gd name="T11" fmla="*/ 71 h 29"/>
                  <a:gd name="T12" fmla="*/ 15 w 10"/>
                  <a:gd name="T13" fmla="*/ 86 h 29"/>
                  <a:gd name="T14" fmla="*/ 21 w 10"/>
                  <a:gd name="T15" fmla="*/ 86 h 29"/>
                  <a:gd name="T16" fmla="*/ 24 w 10"/>
                  <a:gd name="T17" fmla="*/ 86 h 29"/>
                  <a:gd name="T18" fmla="*/ 27 w 10"/>
                  <a:gd name="T19" fmla="*/ 83 h 29"/>
                  <a:gd name="T20" fmla="*/ 24 w 10"/>
                  <a:gd name="T21" fmla="*/ 68 h 29"/>
                  <a:gd name="T22" fmla="*/ 30 w 10"/>
                  <a:gd name="T23" fmla="*/ 43 h 29"/>
                  <a:gd name="T24" fmla="*/ 18 w 10"/>
                  <a:gd name="T25" fmla="*/ 0 h 29"/>
                  <a:gd name="T26" fmla="*/ 0 w 10"/>
                  <a:gd name="T27" fmla="*/ 0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29"/>
                  <a:gd name="T44" fmla="*/ 10 w 10"/>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29">
                    <a:moveTo>
                      <a:pt x="0" y="0"/>
                    </a:moveTo>
                    <a:cubicBezTo>
                      <a:pt x="0" y="0"/>
                      <a:pt x="0" y="1"/>
                      <a:pt x="1" y="2"/>
                    </a:cubicBezTo>
                    <a:cubicBezTo>
                      <a:pt x="1" y="2"/>
                      <a:pt x="1" y="1"/>
                      <a:pt x="1" y="1"/>
                    </a:cubicBezTo>
                    <a:cubicBezTo>
                      <a:pt x="1" y="1"/>
                      <a:pt x="6" y="3"/>
                      <a:pt x="6" y="5"/>
                    </a:cubicBezTo>
                    <a:cubicBezTo>
                      <a:pt x="7" y="6"/>
                      <a:pt x="8" y="12"/>
                      <a:pt x="7" y="15"/>
                    </a:cubicBezTo>
                    <a:cubicBezTo>
                      <a:pt x="7" y="17"/>
                      <a:pt x="6" y="22"/>
                      <a:pt x="6" y="23"/>
                    </a:cubicBezTo>
                    <a:cubicBezTo>
                      <a:pt x="6" y="24"/>
                      <a:pt x="7" y="27"/>
                      <a:pt x="5" y="28"/>
                    </a:cubicBezTo>
                    <a:cubicBezTo>
                      <a:pt x="5" y="28"/>
                      <a:pt x="6" y="29"/>
                      <a:pt x="7" y="28"/>
                    </a:cubicBezTo>
                    <a:cubicBezTo>
                      <a:pt x="7" y="28"/>
                      <a:pt x="8" y="28"/>
                      <a:pt x="8" y="28"/>
                    </a:cubicBezTo>
                    <a:cubicBezTo>
                      <a:pt x="9" y="27"/>
                      <a:pt x="9" y="27"/>
                      <a:pt x="9" y="27"/>
                    </a:cubicBezTo>
                    <a:cubicBezTo>
                      <a:pt x="9" y="27"/>
                      <a:pt x="8" y="24"/>
                      <a:pt x="8" y="22"/>
                    </a:cubicBezTo>
                    <a:cubicBezTo>
                      <a:pt x="8" y="20"/>
                      <a:pt x="10" y="15"/>
                      <a:pt x="10" y="14"/>
                    </a:cubicBezTo>
                    <a:cubicBezTo>
                      <a:pt x="10" y="13"/>
                      <a:pt x="6" y="0"/>
                      <a:pt x="6" y="0"/>
                    </a:cubicBezTo>
                    <a:lnTo>
                      <a:pt x="0" y="0"/>
                    </a:lnTo>
                    <a:close/>
                  </a:path>
                </a:pathLst>
              </a:custGeom>
              <a:solidFill>
                <a:srgbClr val="EBB273"/>
              </a:solidFill>
              <a:ln w="9525">
                <a:noFill/>
                <a:round/>
                <a:headEnd/>
                <a:tailEnd/>
              </a:ln>
            </p:spPr>
            <p:txBody>
              <a:bodyPr/>
              <a:lstStyle/>
              <a:p>
                <a:endParaRPr lang="zh-CN" altLang="en-US">
                  <a:solidFill>
                    <a:schemeClr val="bg1">
                      <a:lumMod val="65000"/>
                    </a:schemeClr>
                  </a:solidFill>
                </a:endParaRPr>
              </a:p>
            </p:txBody>
          </p:sp>
          <p:sp>
            <p:nvSpPr>
              <p:cNvPr id="403" name="Freeform 12"/>
              <p:cNvSpPr>
                <a:spLocks/>
              </p:cNvSpPr>
              <p:nvPr/>
            </p:nvSpPr>
            <p:spPr bwMode="auto">
              <a:xfrm>
                <a:off x="2814" y="1599"/>
                <a:ext cx="12" cy="6"/>
              </a:xfrm>
              <a:custGeom>
                <a:avLst/>
                <a:gdLst>
                  <a:gd name="T0" fmla="*/ 0 w 4"/>
                  <a:gd name="T1" fmla="*/ 0 h 2"/>
                  <a:gd name="T2" fmla="*/ 0 w 4"/>
                  <a:gd name="T3" fmla="*/ 0 h 2"/>
                  <a:gd name="T4" fmla="*/ 3 w 4"/>
                  <a:gd name="T5" fmla="*/ 6 h 2"/>
                  <a:gd name="T6" fmla="*/ 12 w 4"/>
                  <a:gd name="T7" fmla="*/ 3 h 2"/>
                  <a:gd name="T8" fmla="*/ 0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0"/>
                    </a:moveTo>
                    <a:cubicBezTo>
                      <a:pt x="0" y="0"/>
                      <a:pt x="0" y="0"/>
                      <a:pt x="0" y="0"/>
                    </a:cubicBezTo>
                    <a:cubicBezTo>
                      <a:pt x="0" y="0"/>
                      <a:pt x="1" y="1"/>
                      <a:pt x="1" y="2"/>
                    </a:cubicBezTo>
                    <a:cubicBezTo>
                      <a:pt x="4" y="1"/>
                      <a:pt x="4" y="1"/>
                      <a:pt x="4" y="1"/>
                    </a:cubicBezTo>
                    <a:cubicBezTo>
                      <a:pt x="4" y="1"/>
                      <a:pt x="2" y="1"/>
                      <a:pt x="0" y="0"/>
                    </a:cubicBezTo>
                    <a:close/>
                  </a:path>
                </a:pathLst>
              </a:custGeom>
              <a:solidFill>
                <a:srgbClr val="EBB273"/>
              </a:solidFill>
              <a:ln w="9525">
                <a:noFill/>
                <a:round/>
                <a:headEnd/>
                <a:tailEnd/>
              </a:ln>
            </p:spPr>
            <p:txBody>
              <a:bodyPr/>
              <a:lstStyle/>
              <a:p>
                <a:endParaRPr lang="zh-CN" altLang="en-US">
                  <a:solidFill>
                    <a:schemeClr val="bg1">
                      <a:lumMod val="65000"/>
                    </a:schemeClr>
                  </a:solidFill>
                </a:endParaRPr>
              </a:p>
            </p:txBody>
          </p:sp>
          <p:sp>
            <p:nvSpPr>
              <p:cNvPr id="404" name="Freeform 13"/>
              <p:cNvSpPr>
                <a:spLocks/>
              </p:cNvSpPr>
              <p:nvPr/>
            </p:nvSpPr>
            <p:spPr bwMode="auto">
              <a:xfrm>
                <a:off x="2826" y="1584"/>
                <a:ext cx="40" cy="119"/>
              </a:xfrm>
              <a:custGeom>
                <a:avLst/>
                <a:gdLst>
                  <a:gd name="T0" fmla="*/ 0 w 13"/>
                  <a:gd name="T1" fmla="*/ 116 h 39"/>
                  <a:gd name="T2" fmla="*/ 6 w 13"/>
                  <a:gd name="T3" fmla="*/ 98 h 39"/>
                  <a:gd name="T4" fmla="*/ 12 w 13"/>
                  <a:gd name="T5" fmla="*/ 79 h 39"/>
                  <a:gd name="T6" fmla="*/ 9 w 13"/>
                  <a:gd name="T7" fmla="*/ 21 h 39"/>
                  <a:gd name="T8" fmla="*/ 3 w 13"/>
                  <a:gd name="T9" fmla="*/ 3 h 39"/>
                  <a:gd name="T10" fmla="*/ 31 w 13"/>
                  <a:gd name="T11" fmla="*/ 0 h 39"/>
                  <a:gd name="T12" fmla="*/ 34 w 13"/>
                  <a:gd name="T13" fmla="*/ 18 h 39"/>
                  <a:gd name="T14" fmla="*/ 34 w 13"/>
                  <a:gd name="T15" fmla="*/ 58 h 39"/>
                  <a:gd name="T16" fmla="*/ 28 w 13"/>
                  <a:gd name="T17" fmla="*/ 92 h 39"/>
                  <a:gd name="T18" fmla="*/ 12 w 13"/>
                  <a:gd name="T19" fmla="*/ 119 h 39"/>
                  <a:gd name="T20" fmla="*/ 0 w 13"/>
                  <a:gd name="T21" fmla="*/ 116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39"/>
                  <a:gd name="T35" fmla="*/ 13 w 13"/>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39">
                    <a:moveTo>
                      <a:pt x="0" y="38"/>
                    </a:moveTo>
                    <a:cubicBezTo>
                      <a:pt x="0" y="38"/>
                      <a:pt x="1" y="33"/>
                      <a:pt x="2" y="32"/>
                    </a:cubicBezTo>
                    <a:cubicBezTo>
                      <a:pt x="3" y="30"/>
                      <a:pt x="4" y="27"/>
                      <a:pt x="4" y="26"/>
                    </a:cubicBezTo>
                    <a:cubicBezTo>
                      <a:pt x="4" y="25"/>
                      <a:pt x="4" y="8"/>
                      <a:pt x="3" y="7"/>
                    </a:cubicBezTo>
                    <a:cubicBezTo>
                      <a:pt x="2" y="5"/>
                      <a:pt x="1" y="2"/>
                      <a:pt x="1" y="1"/>
                    </a:cubicBezTo>
                    <a:cubicBezTo>
                      <a:pt x="2" y="1"/>
                      <a:pt x="10" y="0"/>
                      <a:pt x="10" y="0"/>
                    </a:cubicBezTo>
                    <a:cubicBezTo>
                      <a:pt x="10" y="0"/>
                      <a:pt x="10" y="5"/>
                      <a:pt x="11" y="6"/>
                    </a:cubicBezTo>
                    <a:cubicBezTo>
                      <a:pt x="11" y="6"/>
                      <a:pt x="13" y="13"/>
                      <a:pt x="11" y="19"/>
                    </a:cubicBezTo>
                    <a:cubicBezTo>
                      <a:pt x="9" y="25"/>
                      <a:pt x="8" y="27"/>
                      <a:pt x="9" y="30"/>
                    </a:cubicBezTo>
                    <a:cubicBezTo>
                      <a:pt x="4" y="39"/>
                      <a:pt x="4" y="39"/>
                      <a:pt x="4" y="39"/>
                    </a:cubicBezTo>
                    <a:lnTo>
                      <a:pt x="0" y="38"/>
                    </a:lnTo>
                    <a:close/>
                  </a:path>
                </a:pathLst>
              </a:custGeom>
              <a:solidFill>
                <a:srgbClr val="F2C279"/>
              </a:solidFill>
              <a:ln w="9525">
                <a:noFill/>
                <a:round/>
                <a:headEnd/>
                <a:tailEnd/>
              </a:ln>
            </p:spPr>
            <p:txBody>
              <a:bodyPr/>
              <a:lstStyle/>
              <a:p>
                <a:endParaRPr lang="zh-CN" altLang="en-US">
                  <a:solidFill>
                    <a:schemeClr val="bg1">
                      <a:lumMod val="65000"/>
                    </a:schemeClr>
                  </a:solidFill>
                </a:endParaRPr>
              </a:p>
            </p:txBody>
          </p:sp>
          <p:sp>
            <p:nvSpPr>
              <p:cNvPr id="405" name="Freeform 14"/>
              <p:cNvSpPr>
                <a:spLocks/>
              </p:cNvSpPr>
              <p:nvPr/>
            </p:nvSpPr>
            <p:spPr bwMode="auto">
              <a:xfrm>
                <a:off x="2845" y="1587"/>
                <a:ext cx="21" cy="89"/>
              </a:xfrm>
              <a:custGeom>
                <a:avLst/>
                <a:gdLst>
                  <a:gd name="T0" fmla="*/ 6 w 7"/>
                  <a:gd name="T1" fmla="*/ 3 h 29"/>
                  <a:gd name="T2" fmla="*/ 9 w 7"/>
                  <a:gd name="T3" fmla="*/ 18 h 29"/>
                  <a:gd name="T4" fmla="*/ 3 w 7"/>
                  <a:gd name="T5" fmla="*/ 71 h 29"/>
                  <a:gd name="T6" fmla="*/ 6 w 7"/>
                  <a:gd name="T7" fmla="*/ 89 h 29"/>
                  <a:gd name="T8" fmla="*/ 9 w 7"/>
                  <a:gd name="T9" fmla="*/ 86 h 29"/>
                  <a:gd name="T10" fmla="*/ 15 w 7"/>
                  <a:gd name="T11" fmla="*/ 55 h 29"/>
                  <a:gd name="T12" fmla="*/ 15 w 7"/>
                  <a:gd name="T13" fmla="*/ 15 h 29"/>
                  <a:gd name="T14" fmla="*/ 12 w 7"/>
                  <a:gd name="T15" fmla="*/ 0 h 29"/>
                  <a:gd name="T16" fmla="*/ 6 w 7"/>
                  <a:gd name="T17" fmla="*/ 3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2" y="1"/>
                    </a:moveTo>
                    <a:cubicBezTo>
                      <a:pt x="2" y="1"/>
                      <a:pt x="2" y="5"/>
                      <a:pt x="3" y="6"/>
                    </a:cubicBezTo>
                    <a:cubicBezTo>
                      <a:pt x="4" y="7"/>
                      <a:pt x="5" y="15"/>
                      <a:pt x="1" y="23"/>
                    </a:cubicBezTo>
                    <a:cubicBezTo>
                      <a:pt x="1" y="23"/>
                      <a:pt x="0" y="27"/>
                      <a:pt x="2" y="29"/>
                    </a:cubicBezTo>
                    <a:cubicBezTo>
                      <a:pt x="2" y="29"/>
                      <a:pt x="2" y="27"/>
                      <a:pt x="3" y="28"/>
                    </a:cubicBezTo>
                    <a:cubicBezTo>
                      <a:pt x="2" y="25"/>
                      <a:pt x="3" y="23"/>
                      <a:pt x="5" y="18"/>
                    </a:cubicBezTo>
                    <a:cubicBezTo>
                      <a:pt x="7" y="12"/>
                      <a:pt x="5" y="5"/>
                      <a:pt x="5" y="5"/>
                    </a:cubicBezTo>
                    <a:cubicBezTo>
                      <a:pt x="4" y="4"/>
                      <a:pt x="4" y="1"/>
                      <a:pt x="4" y="0"/>
                    </a:cubicBezTo>
                    <a:lnTo>
                      <a:pt x="2" y="1"/>
                    </a:lnTo>
                    <a:close/>
                  </a:path>
                </a:pathLst>
              </a:custGeom>
              <a:solidFill>
                <a:srgbClr val="EBB273"/>
              </a:solidFill>
              <a:ln w="9525">
                <a:noFill/>
                <a:round/>
                <a:headEnd/>
                <a:tailEnd/>
              </a:ln>
            </p:spPr>
            <p:txBody>
              <a:bodyPr/>
              <a:lstStyle/>
              <a:p>
                <a:endParaRPr lang="zh-CN" altLang="en-US">
                  <a:solidFill>
                    <a:schemeClr val="bg1">
                      <a:lumMod val="65000"/>
                    </a:schemeClr>
                  </a:solidFill>
                </a:endParaRPr>
              </a:p>
            </p:txBody>
          </p:sp>
          <p:sp>
            <p:nvSpPr>
              <p:cNvPr id="406" name="Freeform 15"/>
              <p:cNvSpPr>
                <a:spLocks/>
              </p:cNvSpPr>
              <p:nvPr/>
            </p:nvSpPr>
            <p:spPr bwMode="auto">
              <a:xfrm>
                <a:off x="2796" y="1473"/>
                <a:ext cx="67" cy="129"/>
              </a:xfrm>
              <a:custGeom>
                <a:avLst/>
                <a:gdLst>
                  <a:gd name="T0" fmla="*/ 0 w 22"/>
                  <a:gd name="T1" fmla="*/ 15 h 42"/>
                  <a:gd name="T2" fmla="*/ 15 w 22"/>
                  <a:gd name="T3" fmla="*/ 120 h 42"/>
                  <a:gd name="T4" fmla="*/ 61 w 22"/>
                  <a:gd name="T5" fmla="*/ 120 h 42"/>
                  <a:gd name="T6" fmla="*/ 64 w 22"/>
                  <a:gd name="T7" fmla="*/ 52 h 42"/>
                  <a:gd name="T8" fmla="*/ 67 w 22"/>
                  <a:gd name="T9" fmla="*/ 21 h 42"/>
                  <a:gd name="T10" fmla="*/ 61 w 22"/>
                  <a:gd name="T11" fmla="*/ 9 h 42"/>
                  <a:gd name="T12" fmla="*/ 9 w 22"/>
                  <a:gd name="T13" fmla="*/ 0 h 42"/>
                  <a:gd name="T14" fmla="*/ 0 w 22"/>
                  <a:gd name="T15" fmla="*/ 15 h 42"/>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42"/>
                  <a:gd name="T26" fmla="*/ 22 w 22"/>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42">
                    <a:moveTo>
                      <a:pt x="0" y="5"/>
                    </a:moveTo>
                    <a:cubicBezTo>
                      <a:pt x="0" y="5"/>
                      <a:pt x="3" y="34"/>
                      <a:pt x="5" y="39"/>
                    </a:cubicBezTo>
                    <a:cubicBezTo>
                      <a:pt x="5" y="39"/>
                      <a:pt x="16" y="42"/>
                      <a:pt x="20" y="39"/>
                    </a:cubicBezTo>
                    <a:cubicBezTo>
                      <a:pt x="20" y="39"/>
                      <a:pt x="20" y="19"/>
                      <a:pt x="21" y="17"/>
                    </a:cubicBezTo>
                    <a:cubicBezTo>
                      <a:pt x="22" y="15"/>
                      <a:pt x="22" y="9"/>
                      <a:pt x="22" y="7"/>
                    </a:cubicBezTo>
                    <a:cubicBezTo>
                      <a:pt x="21" y="6"/>
                      <a:pt x="20" y="3"/>
                      <a:pt x="20" y="3"/>
                    </a:cubicBezTo>
                    <a:cubicBezTo>
                      <a:pt x="3" y="0"/>
                      <a:pt x="3" y="0"/>
                      <a:pt x="3" y="0"/>
                    </a:cubicBezTo>
                    <a:lnTo>
                      <a:pt x="0" y="5"/>
                    </a:lnTo>
                    <a:close/>
                  </a:path>
                </a:pathLst>
              </a:custGeom>
              <a:solidFill>
                <a:srgbClr val="262423"/>
              </a:solidFill>
              <a:ln w="9525">
                <a:noFill/>
                <a:round/>
                <a:headEnd/>
                <a:tailEnd/>
              </a:ln>
            </p:spPr>
            <p:txBody>
              <a:bodyPr/>
              <a:lstStyle/>
              <a:p>
                <a:endParaRPr lang="zh-CN" altLang="en-US">
                  <a:solidFill>
                    <a:schemeClr val="bg1">
                      <a:lumMod val="65000"/>
                    </a:schemeClr>
                  </a:solidFill>
                </a:endParaRPr>
              </a:p>
            </p:txBody>
          </p:sp>
          <p:sp>
            <p:nvSpPr>
              <p:cNvPr id="407" name="Freeform 16"/>
              <p:cNvSpPr>
                <a:spLocks/>
              </p:cNvSpPr>
              <p:nvPr/>
            </p:nvSpPr>
            <p:spPr bwMode="auto">
              <a:xfrm>
                <a:off x="2832" y="1363"/>
                <a:ext cx="19" cy="18"/>
              </a:xfrm>
              <a:custGeom>
                <a:avLst/>
                <a:gdLst>
                  <a:gd name="T0" fmla="*/ 0 w 19"/>
                  <a:gd name="T1" fmla="*/ 9 h 18"/>
                  <a:gd name="T2" fmla="*/ 0 w 19"/>
                  <a:gd name="T3" fmla="*/ 18 h 18"/>
                  <a:gd name="T4" fmla="*/ 13 w 19"/>
                  <a:gd name="T5" fmla="*/ 18 h 18"/>
                  <a:gd name="T6" fmla="*/ 19 w 19"/>
                  <a:gd name="T7" fmla="*/ 0 h 18"/>
                  <a:gd name="T8" fmla="*/ 13 w 19"/>
                  <a:gd name="T9" fmla="*/ 0 h 18"/>
                  <a:gd name="T10" fmla="*/ 0 w 19"/>
                  <a:gd name="T11" fmla="*/ 9 h 18"/>
                  <a:gd name="T12" fmla="*/ 0 60000 65536"/>
                  <a:gd name="T13" fmla="*/ 0 60000 65536"/>
                  <a:gd name="T14" fmla="*/ 0 60000 65536"/>
                  <a:gd name="T15" fmla="*/ 0 60000 65536"/>
                  <a:gd name="T16" fmla="*/ 0 60000 65536"/>
                  <a:gd name="T17" fmla="*/ 0 60000 65536"/>
                  <a:gd name="T18" fmla="*/ 0 w 19"/>
                  <a:gd name="T19" fmla="*/ 0 h 18"/>
                  <a:gd name="T20" fmla="*/ 19 w 19"/>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9" h="18">
                    <a:moveTo>
                      <a:pt x="0" y="9"/>
                    </a:moveTo>
                    <a:lnTo>
                      <a:pt x="0" y="18"/>
                    </a:lnTo>
                    <a:lnTo>
                      <a:pt x="13" y="18"/>
                    </a:lnTo>
                    <a:lnTo>
                      <a:pt x="19" y="0"/>
                    </a:lnTo>
                    <a:lnTo>
                      <a:pt x="13" y="0"/>
                    </a:lnTo>
                    <a:lnTo>
                      <a:pt x="0" y="9"/>
                    </a:lnTo>
                    <a:close/>
                  </a:path>
                </a:pathLst>
              </a:custGeom>
              <a:solidFill>
                <a:srgbClr val="EBB273"/>
              </a:solidFill>
              <a:ln w="9525">
                <a:noFill/>
                <a:round/>
                <a:headEnd/>
                <a:tailEnd/>
              </a:ln>
            </p:spPr>
            <p:txBody>
              <a:bodyPr/>
              <a:lstStyle/>
              <a:p>
                <a:endParaRPr lang="zh-CN" altLang="en-US">
                  <a:solidFill>
                    <a:schemeClr val="bg1">
                      <a:lumMod val="65000"/>
                    </a:schemeClr>
                  </a:solidFill>
                </a:endParaRPr>
              </a:p>
            </p:txBody>
          </p:sp>
          <p:sp>
            <p:nvSpPr>
              <p:cNvPr id="408" name="Freeform 17"/>
              <p:cNvSpPr>
                <a:spLocks/>
              </p:cNvSpPr>
              <p:nvPr/>
            </p:nvSpPr>
            <p:spPr bwMode="auto">
              <a:xfrm>
                <a:off x="2814" y="1326"/>
                <a:ext cx="21" cy="64"/>
              </a:xfrm>
              <a:custGeom>
                <a:avLst/>
                <a:gdLst>
                  <a:gd name="T0" fmla="*/ 15 w 7"/>
                  <a:gd name="T1" fmla="*/ 64 h 21"/>
                  <a:gd name="T2" fmla="*/ 6 w 7"/>
                  <a:gd name="T3" fmla="*/ 52 h 21"/>
                  <a:gd name="T4" fmla="*/ 6 w 7"/>
                  <a:gd name="T5" fmla="*/ 43 h 21"/>
                  <a:gd name="T6" fmla="*/ 3 w 7"/>
                  <a:gd name="T7" fmla="*/ 34 h 21"/>
                  <a:gd name="T8" fmla="*/ 6 w 7"/>
                  <a:gd name="T9" fmla="*/ 6 h 21"/>
                  <a:gd name="T10" fmla="*/ 21 w 7"/>
                  <a:gd name="T11" fmla="*/ 0 h 21"/>
                  <a:gd name="T12" fmla="*/ 15 w 7"/>
                  <a:gd name="T13" fmla="*/ 9 h 21"/>
                  <a:gd name="T14" fmla="*/ 21 w 7"/>
                  <a:gd name="T15" fmla="*/ 52 h 21"/>
                  <a:gd name="T16" fmla="*/ 15 w 7"/>
                  <a:gd name="T17" fmla="*/ 64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1"/>
                  <a:gd name="T29" fmla="*/ 7 w 7"/>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1">
                    <a:moveTo>
                      <a:pt x="5" y="21"/>
                    </a:moveTo>
                    <a:cubicBezTo>
                      <a:pt x="5" y="21"/>
                      <a:pt x="3" y="18"/>
                      <a:pt x="2" y="17"/>
                    </a:cubicBezTo>
                    <a:cubicBezTo>
                      <a:pt x="2" y="16"/>
                      <a:pt x="2" y="15"/>
                      <a:pt x="2" y="14"/>
                    </a:cubicBezTo>
                    <a:cubicBezTo>
                      <a:pt x="2" y="14"/>
                      <a:pt x="1" y="12"/>
                      <a:pt x="1" y="11"/>
                    </a:cubicBezTo>
                    <a:cubicBezTo>
                      <a:pt x="1" y="9"/>
                      <a:pt x="0" y="4"/>
                      <a:pt x="2" y="2"/>
                    </a:cubicBezTo>
                    <a:cubicBezTo>
                      <a:pt x="4" y="1"/>
                      <a:pt x="7" y="0"/>
                      <a:pt x="7" y="0"/>
                    </a:cubicBezTo>
                    <a:cubicBezTo>
                      <a:pt x="7" y="0"/>
                      <a:pt x="6" y="3"/>
                      <a:pt x="5" y="3"/>
                    </a:cubicBezTo>
                    <a:cubicBezTo>
                      <a:pt x="5" y="3"/>
                      <a:pt x="7" y="17"/>
                      <a:pt x="7" y="17"/>
                    </a:cubicBezTo>
                    <a:lnTo>
                      <a:pt x="5" y="21"/>
                    </a:lnTo>
                    <a:close/>
                  </a:path>
                </a:pathLst>
              </a:custGeom>
              <a:solidFill>
                <a:srgbClr val="000000"/>
              </a:solidFill>
              <a:ln w="9525">
                <a:noFill/>
                <a:round/>
                <a:headEnd/>
                <a:tailEnd/>
              </a:ln>
            </p:spPr>
            <p:txBody>
              <a:bodyPr/>
              <a:lstStyle/>
              <a:p>
                <a:endParaRPr lang="zh-CN" altLang="en-US">
                  <a:solidFill>
                    <a:schemeClr val="bg1">
                      <a:lumMod val="65000"/>
                    </a:schemeClr>
                  </a:solidFill>
                </a:endParaRPr>
              </a:p>
            </p:txBody>
          </p:sp>
          <p:sp>
            <p:nvSpPr>
              <p:cNvPr id="409" name="Freeform 18"/>
              <p:cNvSpPr>
                <a:spLocks/>
              </p:cNvSpPr>
              <p:nvPr/>
            </p:nvSpPr>
            <p:spPr bwMode="auto">
              <a:xfrm>
                <a:off x="2820" y="1378"/>
                <a:ext cx="25" cy="22"/>
              </a:xfrm>
              <a:custGeom>
                <a:avLst/>
                <a:gdLst>
                  <a:gd name="T0" fmla="*/ 0 w 8"/>
                  <a:gd name="T1" fmla="*/ 19 h 7"/>
                  <a:gd name="T2" fmla="*/ 6 w 8"/>
                  <a:gd name="T3" fmla="*/ 3 h 7"/>
                  <a:gd name="T4" fmla="*/ 13 w 8"/>
                  <a:gd name="T5" fmla="*/ 0 h 7"/>
                  <a:gd name="T6" fmla="*/ 22 w 8"/>
                  <a:gd name="T7" fmla="*/ 0 h 7"/>
                  <a:gd name="T8" fmla="*/ 25 w 8"/>
                  <a:gd name="T9" fmla="*/ 6 h 7"/>
                  <a:gd name="T10" fmla="*/ 3 w 8"/>
                  <a:gd name="T11" fmla="*/ 22 h 7"/>
                  <a:gd name="T12" fmla="*/ 0 w 8"/>
                  <a:gd name="T13" fmla="*/ 19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6"/>
                    </a:moveTo>
                    <a:cubicBezTo>
                      <a:pt x="0" y="6"/>
                      <a:pt x="1" y="2"/>
                      <a:pt x="2" y="1"/>
                    </a:cubicBezTo>
                    <a:cubicBezTo>
                      <a:pt x="3" y="1"/>
                      <a:pt x="4" y="0"/>
                      <a:pt x="4" y="0"/>
                    </a:cubicBezTo>
                    <a:cubicBezTo>
                      <a:pt x="4" y="0"/>
                      <a:pt x="6" y="1"/>
                      <a:pt x="7" y="0"/>
                    </a:cubicBezTo>
                    <a:cubicBezTo>
                      <a:pt x="8" y="2"/>
                      <a:pt x="8" y="2"/>
                      <a:pt x="8" y="2"/>
                    </a:cubicBezTo>
                    <a:cubicBezTo>
                      <a:pt x="1" y="7"/>
                      <a:pt x="1" y="7"/>
                      <a:pt x="1" y="7"/>
                    </a:cubicBezTo>
                    <a:lnTo>
                      <a:pt x="0" y="6"/>
                    </a:lnTo>
                    <a:close/>
                  </a:path>
                </a:pathLst>
              </a:custGeom>
              <a:solidFill>
                <a:srgbClr val="DCDDDD"/>
              </a:solidFill>
              <a:ln w="9525">
                <a:noFill/>
                <a:round/>
                <a:headEnd/>
                <a:tailEnd/>
              </a:ln>
            </p:spPr>
            <p:txBody>
              <a:bodyPr/>
              <a:lstStyle/>
              <a:p>
                <a:endParaRPr lang="zh-CN" altLang="en-US">
                  <a:solidFill>
                    <a:schemeClr val="bg1">
                      <a:lumMod val="65000"/>
                    </a:schemeClr>
                  </a:solidFill>
                </a:endParaRPr>
              </a:p>
            </p:txBody>
          </p:sp>
          <p:sp>
            <p:nvSpPr>
              <p:cNvPr id="410" name="Freeform 19"/>
              <p:cNvSpPr>
                <a:spLocks/>
              </p:cNvSpPr>
              <p:nvPr/>
            </p:nvSpPr>
            <p:spPr bwMode="auto">
              <a:xfrm>
                <a:off x="2796" y="1473"/>
                <a:ext cx="67" cy="123"/>
              </a:xfrm>
              <a:custGeom>
                <a:avLst/>
                <a:gdLst>
                  <a:gd name="T0" fmla="*/ 61 w 22"/>
                  <a:gd name="T1" fmla="*/ 9 h 40"/>
                  <a:gd name="T2" fmla="*/ 9 w 22"/>
                  <a:gd name="T3" fmla="*/ 0 h 40"/>
                  <a:gd name="T4" fmla="*/ 0 w 22"/>
                  <a:gd name="T5" fmla="*/ 15 h 40"/>
                  <a:gd name="T6" fmla="*/ 3 w 22"/>
                  <a:gd name="T7" fmla="*/ 25 h 40"/>
                  <a:gd name="T8" fmla="*/ 6 w 22"/>
                  <a:gd name="T9" fmla="*/ 22 h 40"/>
                  <a:gd name="T10" fmla="*/ 12 w 22"/>
                  <a:gd name="T11" fmla="*/ 12 h 40"/>
                  <a:gd name="T12" fmla="*/ 15 w 22"/>
                  <a:gd name="T13" fmla="*/ 15 h 40"/>
                  <a:gd name="T14" fmla="*/ 24 w 22"/>
                  <a:gd name="T15" fmla="*/ 22 h 40"/>
                  <a:gd name="T16" fmla="*/ 58 w 22"/>
                  <a:gd name="T17" fmla="*/ 22 h 40"/>
                  <a:gd name="T18" fmla="*/ 61 w 22"/>
                  <a:gd name="T19" fmla="*/ 25 h 40"/>
                  <a:gd name="T20" fmla="*/ 49 w 22"/>
                  <a:gd name="T21" fmla="*/ 25 h 40"/>
                  <a:gd name="T22" fmla="*/ 61 w 22"/>
                  <a:gd name="T23" fmla="*/ 31 h 40"/>
                  <a:gd name="T24" fmla="*/ 58 w 22"/>
                  <a:gd name="T25" fmla="*/ 40 h 40"/>
                  <a:gd name="T26" fmla="*/ 58 w 22"/>
                  <a:gd name="T27" fmla="*/ 52 h 40"/>
                  <a:gd name="T28" fmla="*/ 61 w 22"/>
                  <a:gd name="T29" fmla="*/ 98 h 40"/>
                  <a:gd name="T30" fmla="*/ 55 w 22"/>
                  <a:gd name="T31" fmla="*/ 123 h 40"/>
                  <a:gd name="T32" fmla="*/ 61 w 22"/>
                  <a:gd name="T33" fmla="*/ 120 h 40"/>
                  <a:gd name="T34" fmla="*/ 64 w 22"/>
                  <a:gd name="T35" fmla="*/ 52 h 40"/>
                  <a:gd name="T36" fmla="*/ 67 w 22"/>
                  <a:gd name="T37" fmla="*/ 22 h 40"/>
                  <a:gd name="T38" fmla="*/ 61 w 22"/>
                  <a:gd name="T39" fmla="*/ 9 h 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40"/>
                  <a:gd name="T62" fmla="*/ 22 w 22"/>
                  <a:gd name="T63" fmla="*/ 40 h 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40">
                    <a:moveTo>
                      <a:pt x="20" y="3"/>
                    </a:moveTo>
                    <a:cubicBezTo>
                      <a:pt x="3" y="0"/>
                      <a:pt x="3" y="0"/>
                      <a:pt x="3" y="0"/>
                    </a:cubicBezTo>
                    <a:cubicBezTo>
                      <a:pt x="0" y="5"/>
                      <a:pt x="0" y="5"/>
                      <a:pt x="0" y="5"/>
                    </a:cubicBezTo>
                    <a:cubicBezTo>
                      <a:pt x="0" y="5"/>
                      <a:pt x="0" y="6"/>
                      <a:pt x="1" y="8"/>
                    </a:cubicBezTo>
                    <a:cubicBezTo>
                      <a:pt x="1" y="8"/>
                      <a:pt x="1" y="8"/>
                      <a:pt x="2" y="7"/>
                    </a:cubicBezTo>
                    <a:cubicBezTo>
                      <a:pt x="2" y="7"/>
                      <a:pt x="4" y="4"/>
                      <a:pt x="4" y="4"/>
                    </a:cubicBezTo>
                    <a:cubicBezTo>
                      <a:pt x="5" y="5"/>
                      <a:pt x="5" y="5"/>
                      <a:pt x="5" y="5"/>
                    </a:cubicBezTo>
                    <a:cubicBezTo>
                      <a:pt x="5" y="5"/>
                      <a:pt x="7" y="7"/>
                      <a:pt x="8" y="7"/>
                    </a:cubicBezTo>
                    <a:cubicBezTo>
                      <a:pt x="10" y="7"/>
                      <a:pt x="18" y="6"/>
                      <a:pt x="19" y="7"/>
                    </a:cubicBezTo>
                    <a:cubicBezTo>
                      <a:pt x="19" y="7"/>
                      <a:pt x="20" y="8"/>
                      <a:pt x="20" y="8"/>
                    </a:cubicBezTo>
                    <a:cubicBezTo>
                      <a:pt x="20" y="8"/>
                      <a:pt x="17" y="7"/>
                      <a:pt x="16" y="8"/>
                    </a:cubicBezTo>
                    <a:cubicBezTo>
                      <a:pt x="16" y="8"/>
                      <a:pt x="19" y="8"/>
                      <a:pt x="20" y="10"/>
                    </a:cubicBezTo>
                    <a:cubicBezTo>
                      <a:pt x="21" y="12"/>
                      <a:pt x="19" y="13"/>
                      <a:pt x="19" y="13"/>
                    </a:cubicBezTo>
                    <a:cubicBezTo>
                      <a:pt x="19" y="17"/>
                      <a:pt x="19" y="17"/>
                      <a:pt x="19" y="17"/>
                    </a:cubicBezTo>
                    <a:cubicBezTo>
                      <a:pt x="19" y="17"/>
                      <a:pt x="20" y="28"/>
                      <a:pt x="20" y="32"/>
                    </a:cubicBezTo>
                    <a:cubicBezTo>
                      <a:pt x="20" y="35"/>
                      <a:pt x="18" y="38"/>
                      <a:pt x="18" y="40"/>
                    </a:cubicBezTo>
                    <a:cubicBezTo>
                      <a:pt x="19" y="40"/>
                      <a:pt x="20" y="40"/>
                      <a:pt x="20" y="39"/>
                    </a:cubicBezTo>
                    <a:cubicBezTo>
                      <a:pt x="20" y="39"/>
                      <a:pt x="20" y="19"/>
                      <a:pt x="21" y="17"/>
                    </a:cubicBezTo>
                    <a:cubicBezTo>
                      <a:pt x="22" y="15"/>
                      <a:pt x="22" y="8"/>
                      <a:pt x="22" y="7"/>
                    </a:cubicBezTo>
                    <a:cubicBezTo>
                      <a:pt x="21" y="5"/>
                      <a:pt x="20" y="3"/>
                      <a:pt x="20" y="3"/>
                    </a:cubicBezTo>
                    <a:close/>
                  </a:path>
                </a:pathLst>
              </a:custGeom>
              <a:solidFill>
                <a:srgbClr val="000000"/>
              </a:solidFill>
              <a:ln w="9525">
                <a:noFill/>
                <a:round/>
                <a:headEnd/>
                <a:tailEnd/>
              </a:ln>
            </p:spPr>
            <p:txBody>
              <a:bodyPr/>
              <a:lstStyle/>
              <a:p>
                <a:endParaRPr lang="zh-CN" altLang="en-US">
                  <a:solidFill>
                    <a:schemeClr val="bg1">
                      <a:lumMod val="65000"/>
                    </a:schemeClr>
                  </a:solidFill>
                </a:endParaRPr>
              </a:p>
            </p:txBody>
          </p:sp>
          <p:sp>
            <p:nvSpPr>
              <p:cNvPr id="411" name="Freeform 20"/>
              <p:cNvSpPr>
                <a:spLocks/>
              </p:cNvSpPr>
              <p:nvPr/>
            </p:nvSpPr>
            <p:spPr bwMode="auto">
              <a:xfrm>
                <a:off x="2805" y="1440"/>
                <a:ext cx="58" cy="55"/>
              </a:xfrm>
              <a:custGeom>
                <a:avLst/>
                <a:gdLst>
                  <a:gd name="T0" fmla="*/ 0 w 19"/>
                  <a:gd name="T1" fmla="*/ 40 h 18"/>
                  <a:gd name="T2" fmla="*/ 6 w 19"/>
                  <a:gd name="T3" fmla="*/ 52 h 18"/>
                  <a:gd name="T4" fmla="*/ 24 w 19"/>
                  <a:gd name="T5" fmla="*/ 52 h 18"/>
                  <a:gd name="T6" fmla="*/ 55 w 19"/>
                  <a:gd name="T7" fmla="*/ 52 h 18"/>
                  <a:gd name="T8" fmla="*/ 58 w 19"/>
                  <a:gd name="T9" fmla="*/ 49 h 18"/>
                  <a:gd name="T10" fmla="*/ 46 w 19"/>
                  <a:gd name="T11" fmla="*/ 21 h 18"/>
                  <a:gd name="T12" fmla="*/ 49 w 19"/>
                  <a:gd name="T13" fmla="*/ 0 h 18"/>
                  <a:gd name="T14" fmla="*/ 6 w 19"/>
                  <a:gd name="T15" fmla="*/ 12 h 18"/>
                  <a:gd name="T16" fmla="*/ 0 w 19"/>
                  <a:gd name="T17" fmla="*/ 4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8"/>
                  <a:gd name="T29" fmla="*/ 19 w 19"/>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8">
                    <a:moveTo>
                      <a:pt x="0" y="13"/>
                    </a:moveTo>
                    <a:cubicBezTo>
                      <a:pt x="0" y="13"/>
                      <a:pt x="0" y="16"/>
                      <a:pt x="2" y="17"/>
                    </a:cubicBezTo>
                    <a:cubicBezTo>
                      <a:pt x="4" y="17"/>
                      <a:pt x="7" y="18"/>
                      <a:pt x="8" y="17"/>
                    </a:cubicBezTo>
                    <a:cubicBezTo>
                      <a:pt x="9" y="17"/>
                      <a:pt x="18" y="17"/>
                      <a:pt x="18" y="17"/>
                    </a:cubicBezTo>
                    <a:cubicBezTo>
                      <a:pt x="19" y="16"/>
                      <a:pt x="19" y="16"/>
                      <a:pt x="19" y="16"/>
                    </a:cubicBezTo>
                    <a:cubicBezTo>
                      <a:pt x="19" y="16"/>
                      <a:pt x="15" y="10"/>
                      <a:pt x="15" y="7"/>
                    </a:cubicBezTo>
                    <a:cubicBezTo>
                      <a:pt x="15" y="4"/>
                      <a:pt x="16" y="0"/>
                      <a:pt x="16" y="0"/>
                    </a:cubicBezTo>
                    <a:cubicBezTo>
                      <a:pt x="2" y="4"/>
                      <a:pt x="2" y="4"/>
                      <a:pt x="2" y="4"/>
                    </a:cubicBezTo>
                    <a:lnTo>
                      <a:pt x="0" y="13"/>
                    </a:lnTo>
                    <a:close/>
                  </a:path>
                </a:pathLst>
              </a:custGeom>
              <a:solidFill>
                <a:srgbClr val="262423"/>
              </a:solidFill>
              <a:ln w="9525">
                <a:noFill/>
                <a:round/>
                <a:headEnd/>
                <a:tailEnd/>
              </a:ln>
            </p:spPr>
            <p:txBody>
              <a:bodyPr/>
              <a:lstStyle/>
              <a:p>
                <a:endParaRPr lang="zh-CN" altLang="en-US">
                  <a:solidFill>
                    <a:schemeClr val="bg1">
                      <a:lumMod val="65000"/>
                    </a:schemeClr>
                  </a:solidFill>
                </a:endParaRPr>
              </a:p>
            </p:txBody>
          </p:sp>
          <p:sp>
            <p:nvSpPr>
              <p:cNvPr id="412" name="Freeform 21"/>
              <p:cNvSpPr>
                <a:spLocks/>
              </p:cNvSpPr>
              <p:nvPr/>
            </p:nvSpPr>
            <p:spPr bwMode="auto">
              <a:xfrm>
                <a:off x="2823" y="1461"/>
                <a:ext cx="0" cy="31"/>
              </a:xfrm>
              <a:custGeom>
                <a:avLst/>
                <a:gdLst>
                  <a:gd name="T0" fmla="*/ 31 h 10"/>
                  <a:gd name="T1" fmla="*/ 31 h 10"/>
                  <a:gd name="T2" fmla="*/ 0 h 10"/>
                  <a:gd name="T3" fmla="*/ 31 h 10"/>
                  <a:gd name="T4" fmla="*/ 0 60000 65536"/>
                  <a:gd name="T5" fmla="*/ 0 60000 65536"/>
                  <a:gd name="T6" fmla="*/ 0 60000 65536"/>
                  <a:gd name="T7" fmla="*/ 0 60000 65536"/>
                  <a:gd name="T8" fmla="*/ 0 h 10"/>
                  <a:gd name="T9" fmla="*/ 10 h 10"/>
                </a:gdLst>
                <a:ahLst/>
                <a:cxnLst>
                  <a:cxn ang="T4">
                    <a:pos x="0" y="T0"/>
                  </a:cxn>
                  <a:cxn ang="T5">
                    <a:pos x="0" y="T1"/>
                  </a:cxn>
                  <a:cxn ang="T6">
                    <a:pos x="0" y="T2"/>
                  </a:cxn>
                  <a:cxn ang="T7">
                    <a:pos x="0" y="T3"/>
                  </a:cxn>
                </a:cxnLst>
                <a:rect l="0" t="T8" r="0" b="T9"/>
                <a:pathLst>
                  <a:path h="10">
                    <a:moveTo>
                      <a:pt x="0" y="10"/>
                    </a:moveTo>
                    <a:cubicBezTo>
                      <a:pt x="0" y="10"/>
                      <a:pt x="0" y="10"/>
                      <a:pt x="0" y="10"/>
                    </a:cubicBezTo>
                    <a:cubicBezTo>
                      <a:pt x="0" y="7"/>
                      <a:pt x="0" y="0"/>
                      <a:pt x="0" y="0"/>
                    </a:cubicBezTo>
                    <a:lnTo>
                      <a:pt x="0" y="10"/>
                    </a:lnTo>
                    <a:close/>
                  </a:path>
                </a:pathLst>
              </a:custGeom>
              <a:solidFill>
                <a:srgbClr val="000000"/>
              </a:solidFill>
              <a:ln w="9525">
                <a:noFill/>
                <a:round/>
                <a:headEnd/>
                <a:tailEnd/>
              </a:ln>
            </p:spPr>
            <p:txBody>
              <a:bodyPr/>
              <a:lstStyle/>
              <a:p>
                <a:endParaRPr lang="zh-CN" altLang="en-US">
                  <a:solidFill>
                    <a:schemeClr val="bg1">
                      <a:lumMod val="65000"/>
                    </a:schemeClr>
                  </a:solidFill>
                </a:endParaRPr>
              </a:p>
            </p:txBody>
          </p:sp>
          <p:sp>
            <p:nvSpPr>
              <p:cNvPr id="413" name="Freeform 22"/>
              <p:cNvSpPr>
                <a:spLocks/>
              </p:cNvSpPr>
              <p:nvPr/>
            </p:nvSpPr>
            <p:spPr bwMode="auto">
              <a:xfrm>
                <a:off x="2848" y="1440"/>
                <a:ext cx="15" cy="52"/>
              </a:xfrm>
              <a:custGeom>
                <a:avLst/>
                <a:gdLst>
                  <a:gd name="T0" fmla="*/ 12 w 5"/>
                  <a:gd name="T1" fmla="*/ 52 h 17"/>
                  <a:gd name="T2" fmla="*/ 15 w 5"/>
                  <a:gd name="T3" fmla="*/ 49 h 17"/>
                  <a:gd name="T4" fmla="*/ 3 w 5"/>
                  <a:gd name="T5" fmla="*/ 21 h 17"/>
                  <a:gd name="T6" fmla="*/ 6 w 5"/>
                  <a:gd name="T7" fmla="*/ 0 h 17"/>
                  <a:gd name="T8" fmla="*/ 0 w 5"/>
                  <a:gd name="T9" fmla="*/ 6 h 17"/>
                  <a:gd name="T10" fmla="*/ 0 w 5"/>
                  <a:gd name="T11" fmla="*/ 21 h 17"/>
                  <a:gd name="T12" fmla="*/ 3 w 5"/>
                  <a:gd name="T13" fmla="*/ 43 h 17"/>
                  <a:gd name="T14" fmla="*/ 6 w 5"/>
                  <a:gd name="T15" fmla="*/ 52 h 17"/>
                  <a:gd name="T16" fmla="*/ 12 w 5"/>
                  <a:gd name="T17" fmla="*/ 52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7"/>
                  <a:gd name="T29" fmla="*/ 5 w 5"/>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7">
                    <a:moveTo>
                      <a:pt x="4" y="17"/>
                    </a:moveTo>
                    <a:cubicBezTo>
                      <a:pt x="5" y="16"/>
                      <a:pt x="5" y="16"/>
                      <a:pt x="5" y="16"/>
                    </a:cubicBezTo>
                    <a:cubicBezTo>
                      <a:pt x="5" y="16"/>
                      <a:pt x="1" y="10"/>
                      <a:pt x="1" y="7"/>
                    </a:cubicBezTo>
                    <a:cubicBezTo>
                      <a:pt x="1" y="5"/>
                      <a:pt x="1" y="1"/>
                      <a:pt x="2" y="0"/>
                    </a:cubicBezTo>
                    <a:cubicBezTo>
                      <a:pt x="0" y="2"/>
                      <a:pt x="0" y="2"/>
                      <a:pt x="0" y="2"/>
                    </a:cubicBezTo>
                    <a:cubicBezTo>
                      <a:pt x="0" y="2"/>
                      <a:pt x="0" y="6"/>
                      <a:pt x="0" y="7"/>
                    </a:cubicBezTo>
                    <a:cubicBezTo>
                      <a:pt x="0" y="9"/>
                      <a:pt x="1" y="14"/>
                      <a:pt x="1" y="14"/>
                    </a:cubicBezTo>
                    <a:cubicBezTo>
                      <a:pt x="2" y="15"/>
                      <a:pt x="2" y="16"/>
                      <a:pt x="2" y="17"/>
                    </a:cubicBezTo>
                    <a:cubicBezTo>
                      <a:pt x="3" y="17"/>
                      <a:pt x="4" y="17"/>
                      <a:pt x="4" y="17"/>
                    </a:cubicBezTo>
                    <a:close/>
                  </a:path>
                </a:pathLst>
              </a:custGeom>
              <a:solidFill>
                <a:srgbClr val="000000"/>
              </a:solidFill>
              <a:ln w="9525">
                <a:noFill/>
                <a:round/>
                <a:headEnd/>
                <a:tailEnd/>
              </a:ln>
            </p:spPr>
            <p:txBody>
              <a:bodyPr/>
              <a:lstStyle/>
              <a:p>
                <a:endParaRPr lang="zh-CN" altLang="en-US">
                  <a:solidFill>
                    <a:schemeClr val="bg1">
                      <a:lumMod val="65000"/>
                    </a:schemeClr>
                  </a:solidFill>
                </a:endParaRPr>
              </a:p>
            </p:txBody>
          </p:sp>
          <p:sp>
            <p:nvSpPr>
              <p:cNvPr id="414" name="Freeform 23"/>
              <p:cNvSpPr>
                <a:spLocks/>
              </p:cNvSpPr>
              <p:nvPr/>
            </p:nvSpPr>
            <p:spPr bwMode="auto">
              <a:xfrm>
                <a:off x="2805" y="1461"/>
                <a:ext cx="12" cy="25"/>
              </a:xfrm>
              <a:custGeom>
                <a:avLst/>
                <a:gdLst>
                  <a:gd name="T0" fmla="*/ 0 w 4"/>
                  <a:gd name="T1" fmla="*/ 25 h 8"/>
                  <a:gd name="T2" fmla="*/ 12 w 4"/>
                  <a:gd name="T3" fmla="*/ 0 h 8"/>
                  <a:gd name="T4" fmla="*/ 0 w 4"/>
                  <a:gd name="T5" fmla="*/ 19 h 8"/>
                  <a:gd name="T6" fmla="*/ 0 w 4"/>
                  <a:gd name="T7" fmla="*/ 25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0" y="8"/>
                    </a:moveTo>
                    <a:cubicBezTo>
                      <a:pt x="4" y="0"/>
                      <a:pt x="4" y="0"/>
                      <a:pt x="4" y="0"/>
                    </a:cubicBezTo>
                    <a:cubicBezTo>
                      <a:pt x="4" y="0"/>
                      <a:pt x="2" y="3"/>
                      <a:pt x="0" y="6"/>
                    </a:cubicBezTo>
                    <a:cubicBezTo>
                      <a:pt x="0" y="7"/>
                      <a:pt x="0" y="7"/>
                      <a:pt x="0" y="8"/>
                    </a:cubicBezTo>
                    <a:close/>
                  </a:path>
                </a:pathLst>
              </a:custGeom>
              <a:solidFill>
                <a:srgbClr val="000000"/>
              </a:solidFill>
              <a:ln w="9525">
                <a:noFill/>
                <a:round/>
                <a:headEnd/>
                <a:tailEnd/>
              </a:ln>
            </p:spPr>
            <p:txBody>
              <a:bodyPr/>
              <a:lstStyle/>
              <a:p>
                <a:endParaRPr lang="zh-CN" altLang="en-US">
                  <a:solidFill>
                    <a:schemeClr val="bg1">
                      <a:lumMod val="65000"/>
                    </a:schemeClr>
                  </a:solidFill>
                </a:endParaRPr>
              </a:p>
            </p:txBody>
          </p:sp>
          <p:sp>
            <p:nvSpPr>
              <p:cNvPr id="415" name="Freeform 24"/>
              <p:cNvSpPr>
                <a:spLocks/>
              </p:cNvSpPr>
              <p:nvPr/>
            </p:nvSpPr>
            <p:spPr bwMode="auto">
              <a:xfrm>
                <a:off x="2817" y="1479"/>
                <a:ext cx="3" cy="13"/>
              </a:xfrm>
              <a:custGeom>
                <a:avLst/>
                <a:gdLst>
                  <a:gd name="T0" fmla="*/ 3 w 1"/>
                  <a:gd name="T1" fmla="*/ 13 h 4"/>
                  <a:gd name="T2" fmla="*/ 3 w 1"/>
                  <a:gd name="T3" fmla="*/ 0 h 4"/>
                  <a:gd name="T4" fmla="*/ 0 w 1"/>
                  <a:gd name="T5" fmla="*/ 13 h 4"/>
                  <a:gd name="T6" fmla="*/ 3 w 1"/>
                  <a:gd name="T7" fmla="*/ 13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1" y="4"/>
                    </a:moveTo>
                    <a:cubicBezTo>
                      <a:pt x="1" y="0"/>
                      <a:pt x="1" y="0"/>
                      <a:pt x="1" y="0"/>
                    </a:cubicBezTo>
                    <a:cubicBezTo>
                      <a:pt x="1" y="0"/>
                      <a:pt x="1" y="2"/>
                      <a:pt x="0" y="4"/>
                    </a:cubicBezTo>
                    <a:cubicBezTo>
                      <a:pt x="1" y="4"/>
                      <a:pt x="1" y="4"/>
                      <a:pt x="1" y="4"/>
                    </a:cubicBezTo>
                    <a:close/>
                  </a:path>
                </a:pathLst>
              </a:custGeom>
              <a:solidFill>
                <a:srgbClr val="000000"/>
              </a:solidFill>
              <a:ln w="9525">
                <a:noFill/>
                <a:round/>
                <a:headEnd/>
                <a:tailEnd/>
              </a:ln>
            </p:spPr>
            <p:txBody>
              <a:bodyPr/>
              <a:lstStyle/>
              <a:p>
                <a:endParaRPr lang="zh-CN" altLang="en-US">
                  <a:solidFill>
                    <a:schemeClr val="bg1">
                      <a:lumMod val="65000"/>
                    </a:schemeClr>
                  </a:solidFill>
                </a:endParaRPr>
              </a:p>
            </p:txBody>
          </p:sp>
          <p:sp>
            <p:nvSpPr>
              <p:cNvPr id="416" name="Freeform 25"/>
              <p:cNvSpPr>
                <a:spLocks/>
              </p:cNvSpPr>
              <p:nvPr/>
            </p:nvSpPr>
            <p:spPr bwMode="auto">
              <a:xfrm>
                <a:off x="2796" y="1461"/>
                <a:ext cx="18" cy="34"/>
              </a:xfrm>
              <a:custGeom>
                <a:avLst/>
                <a:gdLst>
                  <a:gd name="T0" fmla="*/ 0 w 6"/>
                  <a:gd name="T1" fmla="*/ 31 h 11"/>
                  <a:gd name="T2" fmla="*/ 6 w 6"/>
                  <a:gd name="T3" fmla="*/ 31 h 11"/>
                  <a:gd name="T4" fmla="*/ 18 w 6"/>
                  <a:gd name="T5" fmla="*/ 0 h 11"/>
                  <a:gd name="T6" fmla="*/ 3 w 6"/>
                  <a:gd name="T7" fmla="*/ 0 h 11"/>
                  <a:gd name="T8" fmla="*/ 0 w 6"/>
                  <a:gd name="T9" fmla="*/ 31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0" y="10"/>
                    </a:moveTo>
                    <a:cubicBezTo>
                      <a:pt x="0" y="10"/>
                      <a:pt x="1" y="11"/>
                      <a:pt x="2" y="10"/>
                    </a:cubicBezTo>
                    <a:cubicBezTo>
                      <a:pt x="3" y="9"/>
                      <a:pt x="6" y="0"/>
                      <a:pt x="6" y="0"/>
                    </a:cubicBezTo>
                    <a:cubicBezTo>
                      <a:pt x="1" y="0"/>
                      <a:pt x="1" y="0"/>
                      <a:pt x="1" y="0"/>
                    </a:cubicBezTo>
                    <a:lnTo>
                      <a:pt x="0" y="10"/>
                    </a:lnTo>
                    <a:close/>
                  </a:path>
                </a:pathLst>
              </a:custGeom>
              <a:solidFill>
                <a:srgbClr val="262423"/>
              </a:solidFill>
              <a:ln w="9525">
                <a:noFill/>
                <a:round/>
                <a:headEnd/>
                <a:tailEnd/>
              </a:ln>
            </p:spPr>
            <p:txBody>
              <a:bodyPr/>
              <a:lstStyle/>
              <a:p>
                <a:endParaRPr lang="zh-CN" altLang="en-US">
                  <a:solidFill>
                    <a:schemeClr val="bg1">
                      <a:lumMod val="65000"/>
                    </a:schemeClr>
                  </a:solidFill>
                </a:endParaRPr>
              </a:p>
            </p:txBody>
          </p:sp>
          <p:sp>
            <p:nvSpPr>
              <p:cNvPr id="417" name="Freeform 26"/>
              <p:cNvSpPr>
                <a:spLocks/>
              </p:cNvSpPr>
              <p:nvPr/>
            </p:nvSpPr>
            <p:spPr bwMode="auto">
              <a:xfrm>
                <a:off x="2780" y="1381"/>
                <a:ext cx="46" cy="59"/>
              </a:xfrm>
              <a:custGeom>
                <a:avLst/>
                <a:gdLst>
                  <a:gd name="T0" fmla="*/ 0 w 15"/>
                  <a:gd name="T1" fmla="*/ 59 h 19"/>
                  <a:gd name="T2" fmla="*/ 0 w 15"/>
                  <a:gd name="T3" fmla="*/ 53 h 19"/>
                  <a:gd name="T4" fmla="*/ 9 w 15"/>
                  <a:gd name="T5" fmla="*/ 43 h 19"/>
                  <a:gd name="T6" fmla="*/ 18 w 15"/>
                  <a:gd name="T7" fmla="*/ 28 h 19"/>
                  <a:gd name="T8" fmla="*/ 25 w 15"/>
                  <a:gd name="T9" fmla="*/ 9 h 19"/>
                  <a:gd name="T10" fmla="*/ 34 w 15"/>
                  <a:gd name="T11" fmla="*/ 6 h 19"/>
                  <a:gd name="T12" fmla="*/ 40 w 15"/>
                  <a:gd name="T13" fmla="*/ 3 h 19"/>
                  <a:gd name="T14" fmla="*/ 46 w 15"/>
                  <a:gd name="T15" fmla="*/ 0 h 19"/>
                  <a:gd name="T16" fmla="*/ 40 w 15"/>
                  <a:gd name="T17" fmla="*/ 19 h 19"/>
                  <a:gd name="T18" fmla="*/ 15 w 15"/>
                  <a:gd name="T19" fmla="*/ 53 h 19"/>
                  <a:gd name="T20" fmla="*/ 0 w 15"/>
                  <a:gd name="T21" fmla="*/ 59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9"/>
                  <a:gd name="T35" fmla="*/ 15 w 15"/>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9">
                    <a:moveTo>
                      <a:pt x="0" y="19"/>
                    </a:moveTo>
                    <a:cubicBezTo>
                      <a:pt x="0" y="19"/>
                      <a:pt x="0" y="17"/>
                      <a:pt x="0" y="17"/>
                    </a:cubicBezTo>
                    <a:cubicBezTo>
                      <a:pt x="1" y="16"/>
                      <a:pt x="2" y="14"/>
                      <a:pt x="3" y="14"/>
                    </a:cubicBezTo>
                    <a:cubicBezTo>
                      <a:pt x="3" y="13"/>
                      <a:pt x="6" y="10"/>
                      <a:pt x="6" y="9"/>
                    </a:cubicBezTo>
                    <a:cubicBezTo>
                      <a:pt x="7" y="8"/>
                      <a:pt x="8" y="4"/>
                      <a:pt x="8" y="3"/>
                    </a:cubicBezTo>
                    <a:cubicBezTo>
                      <a:pt x="9" y="3"/>
                      <a:pt x="11" y="2"/>
                      <a:pt x="11" y="2"/>
                    </a:cubicBezTo>
                    <a:cubicBezTo>
                      <a:pt x="11" y="2"/>
                      <a:pt x="13" y="1"/>
                      <a:pt x="13" y="1"/>
                    </a:cubicBezTo>
                    <a:cubicBezTo>
                      <a:pt x="14" y="1"/>
                      <a:pt x="15" y="0"/>
                      <a:pt x="15" y="0"/>
                    </a:cubicBezTo>
                    <a:cubicBezTo>
                      <a:pt x="15" y="0"/>
                      <a:pt x="13" y="5"/>
                      <a:pt x="13" y="6"/>
                    </a:cubicBezTo>
                    <a:cubicBezTo>
                      <a:pt x="12" y="7"/>
                      <a:pt x="5" y="17"/>
                      <a:pt x="5" y="17"/>
                    </a:cubicBezTo>
                    <a:lnTo>
                      <a:pt x="0" y="19"/>
                    </a:lnTo>
                    <a:close/>
                  </a:path>
                </a:pathLst>
              </a:custGeom>
              <a:solidFill>
                <a:srgbClr val="262423"/>
              </a:solidFill>
              <a:ln w="9525">
                <a:noFill/>
                <a:round/>
                <a:headEnd/>
                <a:tailEnd/>
              </a:ln>
            </p:spPr>
            <p:txBody>
              <a:bodyPr/>
              <a:lstStyle/>
              <a:p>
                <a:endParaRPr lang="zh-CN" altLang="en-US">
                  <a:solidFill>
                    <a:schemeClr val="bg1">
                      <a:lumMod val="65000"/>
                    </a:schemeClr>
                  </a:solidFill>
                </a:endParaRPr>
              </a:p>
            </p:txBody>
          </p:sp>
          <p:sp>
            <p:nvSpPr>
              <p:cNvPr id="418" name="Freeform 27"/>
              <p:cNvSpPr>
                <a:spLocks/>
              </p:cNvSpPr>
              <p:nvPr/>
            </p:nvSpPr>
            <p:spPr bwMode="auto">
              <a:xfrm>
                <a:off x="2823" y="1378"/>
                <a:ext cx="31" cy="68"/>
              </a:xfrm>
              <a:custGeom>
                <a:avLst/>
                <a:gdLst>
                  <a:gd name="T0" fmla="*/ 22 w 10"/>
                  <a:gd name="T1" fmla="*/ 0 h 22"/>
                  <a:gd name="T2" fmla="*/ 0 w 10"/>
                  <a:gd name="T3" fmla="*/ 22 h 22"/>
                  <a:gd name="T4" fmla="*/ 0 w 10"/>
                  <a:gd name="T5" fmla="*/ 65 h 22"/>
                  <a:gd name="T6" fmla="*/ 25 w 10"/>
                  <a:gd name="T7" fmla="*/ 43 h 22"/>
                  <a:gd name="T8" fmla="*/ 31 w 10"/>
                  <a:gd name="T9" fmla="*/ 0 h 22"/>
                  <a:gd name="T10" fmla="*/ 22 w 10"/>
                  <a:gd name="T11" fmla="*/ 0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7" y="0"/>
                    </a:moveTo>
                    <a:cubicBezTo>
                      <a:pt x="7" y="0"/>
                      <a:pt x="2" y="5"/>
                      <a:pt x="0" y="7"/>
                    </a:cubicBezTo>
                    <a:cubicBezTo>
                      <a:pt x="0" y="21"/>
                      <a:pt x="0" y="21"/>
                      <a:pt x="0" y="21"/>
                    </a:cubicBezTo>
                    <a:cubicBezTo>
                      <a:pt x="0" y="21"/>
                      <a:pt x="6" y="22"/>
                      <a:pt x="8" y="14"/>
                    </a:cubicBezTo>
                    <a:cubicBezTo>
                      <a:pt x="10" y="7"/>
                      <a:pt x="10" y="0"/>
                      <a:pt x="10" y="0"/>
                    </a:cubicBezTo>
                    <a:cubicBezTo>
                      <a:pt x="7" y="0"/>
                      <a:pt x="7" y="0"/>
                      <a:pt x="7" y="0"/>
                    </a:cubicBezTo>
                  </a:path>
                </a:pathLst>
              </a:custGeom>
              <a:solidFill>
                <a:srgbClr val="262423"/>
              </a:solidFill>
              <a:ln w="9525">
                <a:noFill/>
                <a:round/>
                <a:headEnd/>
                <a:tailEnd/>
              </a:ln>
            </p:spPr>
            <p:txBody>
              <a:bodyPr/>
              <a:lstStyle/>
              <a:p>
                <a:endParaRPr lang="zh-CN" altLang="en-US">
                  <a:solidFill>
                    <a:schemeClr val="bg1">
                      <a:lumMod val="65000"/>
                    </a:schemeClr>
                  </a:solidFill>
                </a:endParaRPr>
              </a:p>
            </p:txBody>
          </p:sp>
          <p:sp>
            <p:nvSpPr>
              <p:cNvPr id="419" name="Freeform 28"/>
              <p:cNvSpPr>
                <a:spLocks/>
              </p:cNvSpPr>
              <p:nvPr/>
            </p:nvSpPr>
            <p:spPr bwMode="auto">
              <a:xfrm>
                <a:off x="2796" y="1394"/>
                <a:ext cx="33" cy="70"/>
              </a:xfrm>
              <a:custGeom>
                <a:avLst/>
                <a:gdLst>
                  <a:gd name="T0" fmla="*/ 3 w 33"/>
                  <a:gd name="T1" fmla="*/ 3 h 70"/>
                  <a:gd name="T2" fmla="*/ 33 w 33"/>
                  <a:gd name="T3" fmla="*/ 0 h 70"/>
                  <a:gd name="T4" fmla="*/ 30 w 33"/>
                  <a:gd name="T5" fmla="*/ 70 h 70"/>
                  <a:gd name="T6" fmla="*/ 0 w 33"/>
                  <a:gd name="T7" fmla="*/ 67 h 70"/>
                  <a:gd name="T8" fmla="*/ 3 w 33"/>
                  <a:gd name="T9" fmla="*/ 3 h 70"/>
                  <a:gd name="T10" fmla="*/ 0 60000 65536"/>
                  <a:gd name="T11" fmla="*/ 0 60000 65536"/>
                  <a:gd name="T12" fmla="*/ 0 60000 65536"/>
                  <a:gd name="T13" fmla="*/ 0 60000 65536"/>
                  <a:gd name="T14" fmla="*/ 0 60000 65536"/>
                  <a:gd name="T15" fmla="*/ 0 w 33"/>
                  <a:gd name="T16" fmla="*/ 0 h 70"/>
                  <a:gd name="T17" fmla="*/ 33 w 33"/>
                  <a:gd name="T18" fmla="*/ 70 h 70"/>
                </a:gdLst>
                <a:ahLst/>
                <a:cxnLst>
                  <a:cxn ang="T10">
                    <a:pos x="T0" y="T1"/>
                  </a:cxn>
                  <a:cxn ang="T11">
                    <a:pos x="T2" y="T3"/>
                  </a:cxn>
                  <a:cxn ang="T12">
                    <a:pos x="T4" y="T5"/>
                  </a:cxn>
                  <a:cxn ang="T13">
                    <a:pos x="T6" y="T7"/>
                  </a:cxn>
                  <a:cxn ang="T14">
                    <a:pos x="T8" y="T9"/>
                  </a:cxn>
                </a:cxnLst>
                <a:rect l="T15" t="T16" r="T17" b="T18"/>
                <a:pathLst>
                  <a:path w="33" h="70">
                    <a:moveTo>
                      <a:pt x="3" y="3"/>
                    </a:moveTo>
                    <a:lnTo>
                      <a:pt x="33" y="0"/>
                    </a:lnTo>
                    <a:lnTo>
                      <a:pt x="30" y="70"/>
                    </a:lnTo>
                    <a:lnTo>
                      <a:pt x="0" y="67"/>
                    </a:lnTo>
                    <a:lnTo>
                      <a:pt x="3" y="3"/>
                    </a:lnTo>
                    <a:close/>
                  </a:path>
                </a:pathLst>
              </a:custGeom>
              <a:solidFill>
                <a:srgbClr val="F7F8F8"/>
              </a:solidFill>
              <a:ln w="9525">
                <a:noFill/>
                <a:round/>
                <a:headEnd/>
                <a:tailEnd/>
              </a:ln>
            </p:spPr>
            <p:txBody>
              <a:bodyPr/>
              <a:lstStyle/>
              <a:p>
                <a:endParaRPr lang="zh-CN" altLang="en-US">
                  <a:solidFill>
                    <a:schemeClr val="bg1">
                      <a:lumMod val="65000"/>
                    </a:schemeClr>
                  </a:solidFill>
                </a:endParaRPr>
              </a:p>
            </p:txBody>
          </p:sp>
          <p:sp>
            <p:nvSpPr>
              <p:cNvPr id="420" name="Freeform 29"/>
              <p:cNvSpPr>
                <a:spLocks/>
              </p:cNvSpPr>
              <p:nvPr/>
            </p:nvSpPr>
            <p:spPr bwMode="auto">
              <a:xfrm>
                <a:off x="2792" y="1424"/>
                <a:ext cx="16" cy="25"/>
              </a:xfrm>
              <a:custGeom>
                <a:avLst/>
                <a:gdLst>
                  <a:gd name="T0" fmla="*/ 3 w 5"/>
                  <a:gd name="T1" fmla="*/ 22 h 8"/>
                  <a:gd name="T2" fmla="*/ 10 w 5"/>
                  <a:gd name="T3" fmla="*/ 25 h 8"/>
                  <a:gd name="T4" fmla="*/ 16 w 5"/>
                  <a:gd name="T5" fmla="*/ 25 h 8"/>
                  <a:gd name="T6" fmla="*/ 16 w 5"/>
                  <a:gd name="T7" fmla="*/ 16 h 8"/>
                  <a:gd name="T8" fmla="*/ 0 w 5"/>
                  <a:gd name="T9" fmla="*/ 0 h 8"/>
                  <a:gd name="T10" fmla="*/ 3 w 5"/>
                  <a:gd name="T11" fmla="*/ 6 h 8"/>
                  <a:gd name="T12" fmla="*/ 3 w 5"/>
                  <a:gd name="T13" fmla="*/ 22 h 8"/>
                  <a:gd name="T14" fmla="*/ 0 60000 65536"/>
                  <a:gd name="T15" fmla="*/ 0 60000 65536"/>
                  <a:gd name="T16" fmla="*/ 0 60000 65536"/>
                  <a:gd name="T17" fmla="*/ 0 60000 65536"/>
                  <a:gd name="T18" fmla="*/ 0 60000 65536"/>
                  <a:gd name="T19" fmla="*/ 0 60000 65536"/>
                  <a:gd name="T20" fmla="*/ 0 60000 65536"/>
                  <a:gd name="T21" fmla="*/ 0 w 5"/>
                  <a:gd name="T22" fmla="*/ 0 h 8"/>
                  <a:gd name="T23" fmla="*/ 5 w 5"/>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8">
                    <a:moveTo>
                      <a:pt x="1" y="7"/>
                    </a:moveTo>
                    <a:cubicBezTo>
                      <a:pt x="1" y="7"/>
                      <a:pt x="2" y="8"/>
                      <a:pt x="3" y="8"/>
                    </a:cubicBezTo>
                    <a:cubicBezTo>
                      <a:pt x="4" y="8"/>
                      <a:pt x="5" y="8"/>
                      <a:pt x="5" y="8"/>
                    </a:cubicBezTo>
                    <a:cubicBezTo>
                      <a:pt x="5" y="5"/>
                      <a:pt x="5" y="5"/>
                      <a:pt x="5" y="5"/>
                    </a:cubicBezTo>
                    <a:cubicBezTo>
                      <a:pt x="5" y="5"/>
                      <a:pt x="3" y="0"/>
                      <a:pt x="0" y="0"/>
                    </a:cubicBezTo>
                    <a:cubicBezTo>
                      <a:pt x="0" y="0"/>
                      <a:pt x="0" y="2"/>
                      <a:pt x="1" y="2"/>
                    </a:cubicBezTo>
                    <a:cubicBezTo>
                      <a:pt x="1" y="3"/>
                      <a:pt x="1" y="7"/>
                      <a:pt x="1" y="7"/>
                    </a:cubicBezTo>
                    <a:close/>
                  </a:path>
                </a:pathLst>
              </a:custGeom>
              <a:solidFill>
                <a:srgbClr val="D69B60"/>
              </a:solidFill>
              <a:ln w="9525">
                <a:noFill/>
                <a:round/>
                <a:headEnd/>
                <a:tailEnd/>
              </a:ln>
            </p:spPr>
            <p:txBody>
              <a:bodyPr/>
              <a:lstStyle/>
              <a:p>
                <a:endParaRPr lang="zh-CN" altLang="en-US">
                  <a:solidFill>
                    <a:schemeClr val="bg1">
                      <a:lumMod val="65000"/>
                    </a:schemeClr>
                  </a:solidFill>
                </a:endParaRPr>
              </a:p>
            </p:txBody>
          </p:sp>
          <p:sp>
            <p:nvSpPr>
              <p:cNvPr id="421" name="Freeform 30"/>
              <p:cNvSpPr>
                <a:spLocks/>
              </p:cNvSpPr>
              <p:nvPr/>
            </p:nvSpPr>
            <p:spPr bwMode="auto">
              <a:xfrm>
                <a:off x="2774" y="1430"/>
                <a:ext cx="22" cy="28"/>
              </a:xfrm>
              <a:custGeom>
                <a:avLst/>
                <a:gdLst>
                  <a:gd name="T0" fmla="*/ 19 w 7"/>
                  <a:gd name="T1" fmla="*/ 0 h 9"/>
                  <a:gd name="T2" fmla="*/ 3 w 7"/>
                  <a:gd name="T3" fmla="*/ 9 h 9"/>
                  <a:gd name="T4" fmla="*/ 9 w 7"/>
                  <a:gd name="T5" fmla="*/ 25 h 9"/>
                  <a:gd name="T6" fmla="*/ 22 w 7"/>
                  <a:gd name="T7" fmla="*/ 16 h 9"/>
                  <a:gd name="T8" fmla="*/ 19 w 7"/>
                  <a:gd name="T9" fmla="*/ 0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6" y="0"/>
                    </a:moveTo>
                    <a:cubicBezTo>
                      <a:pt x="6" y="0"/>
                      <a:pt x="3" y="1"/>
                      <a:pt x="1" y="3"/>
                    </a:cubicBezTo>
                    <a:cubicBezTo>
                      <a:pt x="1" y="3"/>
                      <a:pt x="0" y="7"/>
                      <a:pt x="3" y="8"/>
                    </a:cubicBezTo>
                    <a:cubicBezTo>
                      <a:pt x="6" y="9"/>
                      <a:pt x="7" y="6"/>
                      <a:pt x="7" y="5"/>
                    </a:cubicBezTo>
                    <a:lnTo>
                      <a:pt x="6" y="0"/>
                    </a:lnTo>
                    <a:close/>
                  </a:path>
                </a:pathLst>
              </a:custGeom>
              <a:solidFill>
                <a:srgbClr val="262423"/>
              </a:solidFill>
              <a:ln w="9525">
                <a:noFill/>
                <a:round/>
                <a:headEnd/>
                <a:tailEnd/>
              </a:ln>
            </p:spPr>
            <p:txBody>
              <a:bodyPr/>
              <a:lstStyle/>
              <a:p>
                <a:endParaRPr lang="zh-CN" altLang="en-US">
                  <a:solidFill>
                    <a:schemeClr val="bg1">
                      <a:lumMod val="65000"/>
                    </a:schemeClr>
                  </a:solidFill>
                </a:endParaRPr>
              </a:p>
            </p:txBody>
          </p:sp>
          <p:sp>
            <p:nvSpPr>
              <p:cNvPr id="422" name="Freeform 31"/>
              <p:cNvSpPr>
                <a:spLocks/>
              </p:cNvSpPr>
              <p:nvPr/>
            </p:nvSpPr>
            <p:spPr bwMode="auto">
              <a:xfrm>
                <a:off x="2823" y="1375"/>
                <a:ext cx="40" cy="68"/>
              </a:xfrm>
              <a:custGeom>
                <a:avLst/>
                <a:gdLst>
                  <a:gd name="T0" fmla="*/ 0 w 13"/>
                  <a:gd name="T1" fmla="*/ 68 h 22"/>
                  <a:gd name="T2" fmla="*/ 9 w 13"/>
                  <a:gd name="T3" fmla="*/ 49 h 22"/>
                  <a:gd name="T4" fmla="*/ 12 w 13"/>
                  <a:gd name="T5" fmla="*/ 43 h 22"/>
                  <a:gd name="T6" fmla="*/ 12 w 13"/>
                  <a:gd name="T7" fmla="*/ 37 h 22"/>
                  <a:gd name="T8" fmla="*/ 18 w 13"/>
                  <a:gd name="T9" fmla="*/ 28 h 22"/>
                  <a:gd name="T10" fmla="*/ 22 w 13"/>
                  <a:gd name="T11" fmla="*/ 22 h 22"/>
                  <a:gd name="T12" fmla="*/ 25 w 13"/>
                  <a:gd name="T13" fmla="*/ 15 h 22"/>
                  <a:gd name="T14" fmla="*/ 6 w 13"/>
                  <a:gd name="T15" fmla="*/ 22 h 22"/>
                  <a:gd name="T16" fmla="*/ 22 w 13"/>
                  <a:gd name="T17" fmla="*/ 12 h 22"/>
                  <a:gd name="T18" fmla="*/ 25 w 13"/>
                  <a:gd name="T19" fmla="*/ 6 h 22"/>
                  <a:gd name="T20" fmla="*/ 34 w 13"/>
                  <a:gd name="T21" fmla="*/ 0 h 22"/>
                  <a:gd name="T22" fmla="*/ 40 w 13"/>
                  <a:gd name="T23" fmla="*/ 6 h 22"/>
                  <a:gd name="T24" fmla="*/ 34 w 13"/>
                  <a:gd name="T25" fmla="*/ 43 h 22"/>
                  <a:gd name="T26" fmla="*/ 18 w 13"/>
                  <a:gd name="T27" fmla="*/ 68 h 22"/>
                  <a:gd name="T28" fmla="*/ 0 w 13"/>
                  <a:gd name="T29" fmla="*/ 68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22"/>
                  <a:gd name="T47" fmla="*/ 13 w 13"/>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22">
                    <a:moveTo>
                      <a:pt x="0" y="22"/>
                    </a:moveTo>
                    <a:cubicBezTo>
                      <a:pt x="0" y="22"/>
                      <a:pt x="3" y="17"/>
                      <a:pt x="3" y="16"/>
                    </a:cubicBezTo>
                    <a:cubicBezTo>
                      <a:pt x="4" y="16"/>
                      <a:pt x="4" y="14"/>
                      <a:pt x="4" y="14"/>
                    </a:cubicBezTo>
                    <a:cubicBezTo>
                      <a:pt x="4" y="12"/>
                      <a:pt x="4" y="12"/>
                      <a:pt x="4" y="12"/>
                    </a:cubicBezTo>
                    <a:cubicBezTo>
                      <a:pt x="4" y="12"/>
                      <a:pt x="6" y="11"/>
                      <a:pt x="6" y="9"/>
                    </a:cubicBezTo>
                    <a:cubicBezTo>
                      <a:pt x="5" y="8"/>
                      <a:pt x="7" y="7"/>
                      <a:pt x="7" y="7"/>
                    </a:cubicBezTo>
                    <a:cubicBezTo>
                      <a:pt x="8" y="6"/>
                      <a:pt x="8" y="5"/>
                      <a:pt x="8" y="5"/>
                    </a:cubicBezTo>
                    <a:cubicBezTo>
                      <a:pt x="8" y="5"/>
                      <a:pt x="4" y="7"/>
                      <a:pt x="2" y="7"/>
                    </a:cubicBezTo>
                    <a:cubicBezTo>
                      <a:pt x="7" y="4"/>
                      <a:pt x="7" y="4"/>
                      <a:pt x="7" y="4"/>
                    </a:cubicBezTo>
                    <a:cubicBezTo>
                      <a:pt x="7" y="4"/>
                      <a:pt x="7" y="2"/>
                      <a:pt x="8" y="2"/>
                    </a:cubicBezTo>
                    <a:cubicBezTo>
                      <a:pt x="8" y="1"/>
                      <a:pt x="11" y="0"/>
                      <a:pt x="11" y="0"/>
                    </a:cubicBezTo>
                    <a:cubicBezTo>
                      <a:pt x="13" y="2"/>
                      <a:pt x="13" y="2"/>
                      <a:pt x="13" y="2"/>
                    </a:cubicBezTo>
                    <a:cubicBezTo>
                      <a:pt x="11" y="14"/>
                      <a:pt x="11" y="14"/>
                      <a:pt x="11" y="14"/>
                    </a:cubicBezTo>
                    <a:cubicBezTo>
                      <a:pt x="6" y="22"/>
                      <a:pt x="6" y="22"/>
                      <a:pt x="6" y="22"/>
                    </a:cubicBezTo>
                    <a:lnTo>
                      <a:pt x="0" y="22"/>
                    </a:lnTo>
                    <a:close/>
                  </a:path>
                </a:pathLst>
              </a:custGeom>
              <a:solidFill>
                <a:srgbClr val="000000"/>
              </a:solidFill>
              <a:ln w="9525">
                <a:noFill/>
                <a:round/>
                <a:headEnd/>
                <a:tailEnd/>
              </a:ln>
            </p:spPr>
            <p:txBody>
              <a:bodyPr/>
              <a:lstStyle/>
              <a:p>
                <a:endParaRPr lang="zh-CN" altLang="en-US">
                  <a:solidFill>
                    <a:schemeClr val="bg1">
                      <a:lumMod val="65000"/>
                    </a:schemeClr>
                  </a:solidFill>
                </a:endParaRPr>
              </a:p>
            </p:txBody>
          </p:sp>
          <p:sp>
            <p:nvSpPr>
              <p:cNvPr id="423" name="Freeform 32"/>
              <p:cNvSpPr>
                <a:spLocks/>
              </p:cNvSpPr>
              <p:nvPr/>
            </p:nvSpPr>
            <p:spPr bwMode="auto">
              <a:xfrm>
                <a:off x="2777" y="1443"/>
                <a:ext cx="22" cy="15"/>
              </a:xfrm>
              <a:custGeom>
                <a:avLst/>
                <a:gdLst>
                  <a:gd name="T0" fmla="*/ 22 w 7"/>
                  <a:gd name="T1" fmla="*/ 3 h 5"/>
                  <a:gd name="T2" fmla="*/ 19 w 7"/>
                  <a:gd name="T3" fmla="*/ 0 h 5"/>
                  <a:gd name="T4" fmla="*/ 16 w 7"/>
                  <a:gd name="T5" fmla="*/ 0 h 5"/>
                  <a:gd name="T6" fmla="*/ 3 w 7"/>
                  <a:gd name="T7" fmla="*/ 6 h 5"/>
                  <a:gd name="T8" fmla="*/ 0 w 7"/>
                  <a:gd name="T9" fmla="*/ 0 h 5"/>
                  <a:gd name="T10" fmla="*/ 6 w 7"/>
                  <a:gd name="T11" fmla="*/ 12 h 5"/>
                  <a:gd name="T12" fmla="*/ 22 w 7"/>
                  <a:gd name="T13" fmla="*/ 3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1"/>
                    </a:moveTo>
                    <a:cubicBezTo>
                      <a:pt x="6" y="0"/>
                      <a:pt x="6" y="0"/>
                      <a:pt x="6" y="0"/>
                    </a:cubicBezTo>
                    <a:cubicBezTo>
                      <a:pt x="6" y="0"/>
                      <a:pt x="5" y="0"/>
                      <a:pt x="5" y="0"/>
                    </a:cubicBezTo>
                    <a:cubicBezTo>
                      <a:pt x="5" y="0"/>
                      <a:pt x="3" y="2"/>
                      <a:pt x="1" y="2"/>
                    </a:cubicBezTo>
                    <a:cubicBezTo>
                      <a:pt x="0" y="2"/>
                      <a:pt x="0" y="1"/>
                      <a:pt x="0" y="0"/>
                    </a:cubicBezTo>
                    <a:cubicBezTo>
                      <a:pt x="0" y="2"/>
                      <a:pt x="0" y="4"/>
                      <a:pt x="2" y="4"/>
                    </a:cubicBezTo>
                    <a:cubicBezTo>
                      <a:pt x="5" y="5"/>
                      <a:pt x="7" y="1"/>
                      <a:pt x="7" y="1"/>
                    </a:cubicBezTo>
                    <a:close/>
                  </a:path>
                </a:pathLst>
              </a:custGeom>
              <a:solidFill>
                <a:srgbClr val="000000"/>
              </a:solidFill>
              <a:ln w="9525">
                <a:noFill/>
                <a:round/>
                <a:headEnd/>
                <a:tailEnd/>
              </a:ln>
            </p:spPr>
            <p:txBody>
              <a:bodyPr/>
              <a:lstStyle/>
              <a:p>
                <a:endParaRPr lang="zh-CN" altLang="en-US">
                  <a:solidFill>
                    <a:schemeClr val="bg1">
                      <a:lumMod val="65000"/>
                    </a:schemeClr>
                  </a:solidFill>
                </a:endParaRPr>
              </a:p>
            </p:txBody>
          </p:sp>
          <p:sp>
            <p:nvSpPr>
              <p:cNvPr id="424" name="Freeform 33"/>
              <p:cNvSpPr>
                <a:spLocks/>
              </p:cNvSpPr>
              <p:nvPr/>
            </p:nvSpPr>
            <p:spPr bwMode="auto">
              <a:xfrm>
                <a:off x="2786" y="1415"/>
                <a:ext cx="46" cy="34"/>
              </a:xfrm>
              <a:custGeom>
                <a:avLst/>
                <a:gdLst>
                  <a:gd name="T0" fmla="*/ 3 w 15"/>
                  <a:gd name="T1" fmla="*/ 15 h 11"/>
                  <a:gd name="T2" fmla="*/ 3 w 15"/>
                  <a:gd name="T3" fmla="*/ 28 h 11"/>
                  <a:gd name="T4" fmla="*/ 12 w 15"/>
                  <a:gd name="T5" fmla="*/ 31 h 11"/>
                  <a:gd name="T6" fmla="*/ 15 w 15"/>
                  <a:gd name="T7" fmla="*/ 25 h 11"/>
                  <a:gd name="T8" fmla="*/ 40 w 15"/>
                  <a:gd name="T9" fmla="*/ 22 h 11"/>
                  <a:gd name="T10" fmla="*/ 43 w 15"/>
                  <a:gd name="T11" fmla="*/ 22 h 11"/>
                  <a:gd name="T12" fmla="*/ 43 w 15"/>
                  <a:gd name="T13" fmla="*/ 19 h 11"/>
                  <a:gd name="T14" fmla="*/ 43 w 15"/>
                  <a:gd name="T15" fmla="*/ 12 h 11"/>
                  <a:gd name="T16" fmla="*/ 46 w 15"/>
                  <a:gd name="T17" fmla="*/ 9 h 11"/>
                  <a:gd name="T18" fmla="*/ 34 w 15"/>
                  <a:gd name="T19" fmla="*/ 9 h 11"/>
                  <a:gd name="T20" fmla="*/ 40 w 15"/>
                  <a:gd name="T21" fmla="*/ 3 h 11"/>
                  <a:gd name="T22" fmla="*/ 37 w 15"/>
                  <a:gd name="T23" fmla="*/ 0 h 11"/>
                  <a:gd name="T24" fmla="*/ 34 w 15"/>
                  <a:gd name="T25" fmla="*/ 3 h 11"/>
                  <a:gd name="T26" fmla="*/ 25 w 15"/>
                  <a:gd name="T27" fmla="*/ 6 h 11"/>
                  <a:gd name="T28" fmla="*/ 12 w 15"/>
                  <a:gd name="T29" fmla="*/ 12 h 11"/>
                  <a:gd name="T30" fmla="*/ 3 w 15"/>
                  <a:gd name="T31" fmla="*/ 15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11"/>
                  <a:gd name="T50" fmla="*/ 15 w 15"/>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11">
                    <a:moveTo>
                      <a:pt x="1" y="5"/>
                    </a:moveTo>
                    <a:cubicBezTo>
                      <a:pt x="1" y="5"/>
                      <a:pt x="0" y="7"/>
                      <a:pt x="1" y="9"/>
                    </a:cubicBezTo>
                    <a:cubicBezTo>
                      <a:pt x="2" y="11"/>
                      <a:pt x="4" y="10"/>
                      <a:pt x="4" y="10"/>
                    </a:cubicBezTo>
                    <a:cubicBezTo>
                      <a:pt x="5" y="8"/>
                      <a:pt x="5" y="8"/>
                      <a:pt x="5" y="8"/>
                    </a:cubicBezTo>
                    <a:cubicBezTo>
                      <a:pt x="5" y="8"/>
                      <a:pt x="12" y="8"/>
                      <a:pt x="13" y="7"/>
                    </a:cubicBezTo>
                    <a:cubicBezTo>
                      <a:pt x="13" y="7"/>
                      <a:pt x="14" y="7"/>
                      <a:pt x="14" y="7"/>
                    </a:cubicBezTo>
                    <a:cubicBezTo>
                      <a:pt x="14" y="7"/>
                      <a:pt x="14" y="6"/>
                      <a:pt x="14" y="6"/>
                    </a:cubicBezTo>
                    <a:cubicBezTo>
                      <a:pt x="14" y="6"/>
                      <a:pt x="15" y="5"/>
                      <a:pt x="14" y="4"/>
                    </a:cubicBezTo>
                    <a:cubicBezTo>
                      <a:pt x="14" y="4"/>
                      <a:pt x="15" y="4"/>
                      <a:pt x="15" y="3"/>
                    </a:cubicBezTo>
                    <a:cubicBezTo>
                      <a:pt x="14" y="3"/>
                      <a:pt x="14" y="2"/>
                      <a:pt x="11" y="3"/>
                    </a:cubicBezTo>
                    <a:cubicBezTo>
                      <a:pt x="13" y="1"/>
                      <a:pt x="13" y="1"/>
                      <a:pt x="13" y="1"/>
                    </a:cubicBezTo>
                    <a:cubicBezTo>
                      <a:pt x="13" y="1"/>
                      <a:pt x="13" y="0"/>
                      <a:pt x="12" y="0"/>
                    </a:cubicBezTo>
                    <a:cubicBezTo>
                      <a:pt x="12" y="0"/>
                      <a:pt x="12" y="1"/>
                      <a:pt x="11" y="1"/>
                    </a:cubicBezTo>
                    <a:cubicBezTo>
                      <a:pt x="10" y="1"/>
                      <a:pt x="8" y="2"/>
                      <a:pt x="8" y="2"/>
                    </a:cubicBezTo>
                    <a:cubicBezTo>
                      <a:pt x="7" y="3"/>
                      <a:pt x="6" y="3"/>
                      <a:pt x="4" y="4"/>
                    </a:cubicBezTo>
                    <a:cubicBezTo>
                      <a:pt x="2" y="4"/>
                      <a:pt x="1" y="5"/>
                      <a:pt x="1" y="5"/>
                    </a:cubicBezTo>
                    <a:close/>
                  </a:path>
                </a:pathLst>
              </a:custGeom>
              <a:solidFill>
                <a:srgbClr val="F2C279"/>
              </a:solidFill>
              <a:ln w="9525">
                <a:noFill/>
                <a:round/>
                <a:headEnd/>
                <a:tailEnd/>
              </a:ln>
            </p:spPr>
            <p:txBody>
              <a:bodyPr/>
              <a:lstStyle/>
              <a:p>
                <a:endParaRPr lang="zh-CN" altLang="en-US">
                  <a:solidFill>
                    <a:schemeClr val="bg1">
                      <a:lumMod val="65000"/>
                    </a:schemeClr>
                  </a:solidFill>
                </a:endParaRPr>
              </a:p>
            </p:txBody>
          </p:sp>
          <p:sp>
            <p:nvSpPr>
              <p:cNvPr id="425" name="Freeform 34"/>
              <p:cNvSpPr>
                <a:spLocks/>
              </p:cNvSpPr>
              <p:nvPr/>
            </p:nvSpPr>
            <p:spPr bwMode="auto">
              <a:xfrm>
                <a:off x="2786" y="1427"/>
                <a:ext cx="37" cy="22"/>
              </a:xfrm>
              <a:custGeom>
                <a:avLst/>
                <a:gdLst>
                  <a:gd name="T0" fmla="*/ 34 w 12"/>
                  <a:gd name="T1" fmla="*/ 9 h 7"/>
                  <a:gd name="T2" fmla="*/ 22 w 12"/>
                  <a:gd name="T3" fmla="*/ 9 h 7"/>
                  <a:gd name="T4" fmla="*/ 12 w 12"/>
                  <a:gd name="T5" fmla="*/ 9 h 7"/>
                  <a:gd name="T6" fmla="*/ 9 w 12"/>
                  <a:gd name="T7" fmla="*/ 0 h 7"/>
                  <a:gd name="T8" fmla="*/ 3 w 12"/>
                  <a:gd name="T9" fmla="*/ 3 h 7"/>
                  <a:gd name="T10" fmla="*/ 3 w 12"/>
                  <a:gd name="T11" fmla="*/ 16 h 7"/>
                  <a:gd name="T12" fmla="*/ 12 w 12"/>
                  <a:gd name="T13" fmla="*/ 19 h 7"/>
                  <a:gd name="T14" fmla="*/ 15 w 12"/>
                  <a:gd name="T15" fmla="*/ 13 h 7"/>
                  <a:gd name="T16" fmla="*/ 37 w 12"/>
                  <a:gd name="T17" fmla="*/ 13 h 7"/>
                  <a:gd name="T18" fmla="*/ 34 w 12"/>
                  <a:gd name="T19" fmla="*/ 9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7"/>
                  <a:gd name="T32" fmla="*/ 12 w 12"/>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7">
                    <a:moveTo>
                      <a:pt x="11" y="3"/>
                    </a:moveTo>
                    <a:cubicBezTo>
                      <a:pt x="10" y="3"/>
                      <a:pt x="8" y="3"/>
                      <a:pt x="7" y="3"/>
                    </a:cubicBezTo>
                    <a:cubicBezTo>
                      <a:pt x="6" y="3"/>
                      <a:pt x="4" y="3"/>
                      <a:pt x="4" y="3"/>
                    </a:cubicBezTo>
                    <a:cubicBezTo>
                      <a:pt x="3" y="3"/>
                      <a:pt x="3" y="1"/>
                      <a:pt x="3" y="0"/>
                    </a:cubicBezTo>
                    <a:cubicBezTo>
                      <a:pt x="2" y="1"/>
                      <a:pt x="1" y="1"/>
                      <a:pt x="1" y="1"/>
                    </a:cubicBezTo>
                    <a:cubicBezTo>
                      <a:pt x="1" y="1"/>
                      <a:pt x="0" y="3"/>
                      <a:pt x="1" y="5"/>
                    </a:cubicBezTo>
                    <a:cubicBezTo>
                      <a:pt x="2" y="7"/>
                      <a:pt x="4" y="6"/>
                      <a:pt x="4" y="6"/>
                    </a:cubicBezTo>
                    <a:cubicBezTo>
                      <a:pt x="5" y="4"/>
                      <a:pt x="5" y="4"/>
                      <a:pt x="5" y="4"/>
                    </a:cubicBezTo>
                    <a:cubicBezTo>
                      <a:pt x="5" y="4"/>
                      <a:pt x="10" y="4"/>
                      <a:pt x="12" y="4"/>
                    </a:cubicBezTo>
                    <a:lnTo>
                      <a:pt x="11" y="3"/>
                    </a:lnTo>
                    <a:close/>
                  </a:path>
                </a:pathLst>
              </a:custGeom>
              <a:solidFill>
                <a:srgbClr val="EBB273"/>
              </a:solidFill>
              <a:ln w="9525">
                <a:noFill/>
                <a:round/>
                <a:headEnd/>
                <a:tailEnd/>
              </a:ln>
            </p:spPr>
            <p:txBody>
              <a:bodyPr/>
              <a:lstStyle/>
              <a:p>
                <a:endParaRPr lang="zh-CN" altLang="en-US">
                  <a:solidFill>
                    <a:schemeClr val="bg1">
                      <a:lumMod val="65000"/>
                    </a:schemeClr>
                  </a:solidFill>
                </a:endParaRPr>
              </a:p>
            </p:txBody>
          </p:sp>
          <p:sp>
            <p:nvSpPr>
              <p:cNvPr id="426" name="Freeform 35"/>
              <p:cNvSpPr>
                <a:spLocks/>
              </p:cNvSpPr>
              <p:nvPr/>
            </p:nvSpPr>
            <p:spPr bwMode="auto">
              <a:xfrm>
                <a:off x="2823" y="1430"/>
                <a:ext cx="6" cy="3"/>
              </a:xfrm>
              <a:custGeom>
                <a:avLst/>
                <a:gdLst>
                  <a:gd name="T0" fmla="*/ 6 w 6"/>
                  <a:gd name="T1" fmla="*/ 3 h 3"/>
                  <a:gd name="T2" fmla="*/ 6 w 6"/>
                  <a:gd name="T3" fmla="*/ 0 h 3"/>
                  <a:gd name="T4" fmla="*/ 0 w 6"/>
                  <a:gd name="T5" fmla="*/ 0 h 3"/>
                  <a:gd name="T6" fmla="*/ 6 w 6"/>
                  <a:gd name="T7" fmla="*/ 3 h 3"/>
                  <a:gd name="T8" fmla="*/ 0 60000 65536"/>
                  <a:gd name="T9" fmla="*/ 0 60000 65536"/>
                  <a:gd name="T10" fmla="*/ 0 60000 65536"/>
                  <a:gd name="T11" fmla="*/ 0 60000 65536"/>
                  <a:gd name="T12" fmla="*/ 0 w 6"/>
                  <a:gd name="T13" fmla="*/ 0 h 3"/>
                  <a:gd name="T14" fmla="*/ 6 w 6"/>
                  <a:gd name="T15" fmla="*/ 3 h 3"/>
                </a:gdLst>
                <a:ahLst/>
                <a:cxnLst>
                  <a:cxn ang="T8">
                    <a:pos x="T0" y="T1"/>
                  </a:cxn>
                  <a:cxn ang="T9">
                    <a:pos x="T2" y="T3"/>
                  </a:cxn>
                  <a:cxn ang="T10">
                    <a:pos x="T4" y="T5"/>
                  </a:cxn>
                  <a:cxn ang="T11">
                    <a:pos x="T6" y="T7"/>
                  </a:cxn>
                </a:cxnLst>
                <a:rect l="T12" t="T13" r="T14" b="T15"/>
                <a:pathLst>
                  <a:path w="6" h="3">
                    <a:moveTo>
                      <a:pt x="6" y="3"/>
                    </a:moveTo>
                    <a:lnTo>
                      <a:pt x="6" y="0"/>
                    </a:lnTo>
                    <a:lnTo>
                      <a:pt x="0" y="0"/>
                    </a:lnTo>
                    <a:lnTo>
                      <a:pt x="6" y="3"/>
                    </a:lnTo>
                    <a:close/>
                  </a:path>
                </a:pathLst>
              </a:custGeom>
              <a:solidFill>
                <a:srgbClr val="EBB273"/>
              </a:solidFill>
              <a:ln w="9525">
                <a:noFill/>
                <a:round/>
                <a:headEnd/>
                <a:tailEnd/>
              </a:ln>
            </p:spPr>
            <p:txBody>
              <a:bodyPr/>
              <a:lstStyle/>
              <a:p>
                <a:endParaRPr lang="zh-CN" altLang="en-US">
                  <a:solidFill>
                    <a:schemeClr val="bg1">
                      <a:lumMod val="65000"/>
                    </a:schemeClr>
                  </a:solidFill>
                </a:endParaRPr>
              </a:p>
            </p:txBody>
          </p:sp>
          <p:sp>
            <p:nvSpPr>
              <p:cNvPr id="427" name="Freeform 36"/>
              <p:cNvSpPr>
                <a:spLocks/>
              </p:cNvSpPr>
              <p:nvPr/>
            </p:nvSpPr>
            <p:spPr bwMode="auto">
              <a:xfrm>
                <a:off x="2817" y="1415"/>
                <a:ext cx="9" cy="9"/>
              </a:xfrm>
              <a:custGeom>
                <a:avLst/>
                <a:gdLst>
                  <a:gd name="T0" fmla="*/ 3 w 3"/>
                  <a:gd name="T1" fmla="*/ 9 h 3"/>
                  <a:gd name="T2" fmla="*/ 9 w 3"/>
                  <a:gd name="T3" fmla="*/ 3 h 3"/>
                  <a:gd name="T4" fmla="*/ 9 w 3"/>
                  <a:gd name="T5" fmla="*/ 0 h 3"/>
                  <a:gd name="T6" fmla="*/ 0 w 3"/>
                  <a:gd name="T7" fmla="*/ 6 h 3"/>
                  <a:gd name="T8" fmla="*/ 6 w 3"/>
                  <a:gd name="T9" fmla="*/ 6 h 3"/>
                  <a:gd name="T10" fmla="*/ 3 w 3"/>
                  <a:gd name="T11" fmla="*/ 9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1" y="3"/>
                    </a:moveTo>
                    <a:cubicBezTo>
                      <a:pt x="3" y="1"/>
                      <a:pt x="3" y="1"/>
                      <a:pt x="3" y="1"/>
                    </a:cubicBezTo>
                    <a:cubicBezTo>
                      <a:pt x="3" y="0"/>
                      <a:pt x="3" y="0"/>
                      <a:pt x="3" y="0"/>
                    </a:cubicBezTo>
                    <a:cubicBezTo>
                      <a:pt x="2" y="1"/>
                      <a:pt x="1" y="2"/>
                      <a:pt x="0" y="2"/>
                    </a:cubicBezTo>
                    <a:cubicBezTo>
                      <a:pt x="0" y="2"/>
                      <a:pt x="1" y="3"/>
                      <a:pt x="2" y="2"/>
                    </a:cubicBezTo>
                    <a:cubicBezTo>
                      <a:pt x="2" y="2"/>
                      <a:pt x="2" y="3"/>
                      <a:pt x="1" y="3"/>
                    </a:cubicBezTo>
                    <a:close/>
                  </a:path>
                </a:pathLst>
              </a:custGeom>
              <a:solidFill>
                <a:srgbClr val="EBB273"/>
              </a:solidFill>
              <a:ln w="9525">
                <a:noFill/>
                <a:round/>
                <a:headEnd/>
                <a:tailEnd/>
              </a:ln>
            </p:spPr>
            <p:txBody>
              <a:bodyPr/>
              <a:lstStyle/>
              <a:p>
                <a:endParaRPr lang="zh-CN" altLang="en-US">
                  <a:solidFill>
                    <a:schemeClr val="bg1">
                      <a:lumMod val="65000"/>
                    </a:schemeClr>
                  </a:solidFill>
                </a:endParaRPr>
              </a:p>
            </p:txBody>
          </p:sp>
          <p:sp>
            <p:nvSpPr>
              <p:cNvPr id="428" name="Freeform 37"/>
              <p:cNvSpPr>
                <a:spLocks/>
              </p:cNvSpPr>
              <p:nvPr/>
            </p:nvSpPr>
            <p:spPr bwMode="auto">
              <a:xfrm>
                <a:off x="2823" y="1433"/>
                <a:ext cx="6" cy="4"/>
              </a:xfrm>
              <a:custGeom>
                <a:avLst/>
                <a:gdLst>
                  <a:gd name="T0" fmla="*/ 3 w 2"/>
                  <a:gd name="T1" fmla="*/ 0 h 1"/>
                  <a:gd name="T2" fmla="*/ 0 w 2"/>
                  <a:gd name="T3" fmla="*/ 4 h 1"/>
                  <a:gd name="T4" fmla="*/ 3 w 2"/>
                  <a:gd name="T5" fmla="*/ 4 h 1"/>
                  <a:gd name="T6" fmla="*/ 6 w 2"/>
                  <a:gd name="T7" fmla="*/ 4 h 1"/>
                  <a:gd name="T8" fmla="*/ 6 w 2"/>
                  <a:gd name="T9" fmla="*/ 0 h 1"/>
                  <a:gd name="T10" fmla="*/ 3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1" y="0"/>
                    </a:moveTo>
                    <a:cubicBezTo>
                      <a:pt x="0" y="1"/>
                      <a:pt x="0" y="1"/>
                      <a:pt x="0" y="1"/>
                    </a:cubicBezTo>
                    <a:cubicBezTo>
                      <a:pt x="0" y="1"/>
                      <a:pt x="0" y="1"/>
                      <a:pt x="1" y="1"/>
                    </a:cubicBezTo>
                    <a:cubicBezTo>
                      <a:pt x="2" y="1"/>
                      <a:pt x="2" y="1"/>
                      <a:pt x="2" y="1"/>
                    </a:cubicBezTo>
                    <a:cubicBezTo>
                      <a:pt x="2" y="0"/>
                      <a:pt x="2" y="0"/>
                      <a:pt x="2" y="0"/>
                    </a:cubicBezTo>
                    <a:cubicBezTo>
                      <a:pt x="2" y="0"/>
                      <a:pt x="1" y="0"/>
                      <a:pt x="1" y="0"/>
                    </a:cubicBezTo>
                    <a:close/>
                  </a:path>
                </a:pathLst>
              </a:custGeom>
              <a:solidFill>
                <a:srgbClr val="EBB273"/>
              </a:solidFill>
              <a:ln w="9525">
                <a:noFill/>
                <a:round/>
                <a:headEnd/>
                <a:tailEnd/>
              </a:ln>
            </p:spPr>
            <p:txBody>
              <a:bodyPr/>
              <a:lstStyle/>
              <a:p>
                <a:endParaRPr lang="zh-CN" altLang="en-US">
                  <a:solidFill>
                    <a:schemeClr val="bg1">
                      <a:lumMod val="65000"/>
                    </a:schemeClr>
                  </a:solidFill>
                </a:endParaRPr>
              </a:p>
            </p:txBody>
          </p:sp>
          <p:sp>
            <p:nvSpPr>
              <p:cNvPr id="429" name="Freeform 38"/>
              <p:cNvSpPr>
                <a:spLocks/>
              </p:cNvSpPr>
              <p:nvPr/>
            </p:nvSpPr>
            <p:spPr bwMode="auto">
              <a:xfrm>
                <a:off x="2823" y="1424"/>
                <a:ext cx="9" cy="3"/>
              </a:xfrm>
              <a:custGeom>
                <a:avLst/>
                <a:gdLst>
                  <a:gd name="T0" fmla="*/ 9 w 3"/>
                  <a:gd name="T1" fmla="*/ 0 h 1"/>
                  <a:gd name="T2" fmla="*/ 3 w 3"/>
                  <a:gd name="T3" fmla="*/ 3 h 1"/>
                  <a:gd name="T4" fmla="*/ 0 w 3"/>
                  <a:gd name="T5" fmla="*/ 3 h 1"/>
                  <a:gd name="T6" fmla="*/ 6 w 3"/>
                  <a:gd name="T7" fmla="*/ 3 h 1"/>
                  <a:gd name="T8" fmla="*/ 6 w 3"/>
                  <a:gd name="T9" fmla="*/ 3 h 1"/>
                  <a:gd name="T10" fmla="*/ 9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3" y="0"/>
                    </a:moveTo>
                    <a:cubicBezTo>
                      <a:pt x="2" y="1"/>
                      <a:pt x="2" y="1"/>
                      <a:pt x="1" y="1"/>
                    </a:cubicBezTo>
                    <a:cubicBezTo>
                      <a:pt x="1" y="1"/>
                      <a:pt x="0" y="1"/>
                      <a:pt x="0" y="1"/>
                    </a:cubicBezTo>
                    <a:cubicBezTo>
                      <a:pt x="1" y="1"/>
                      <a:pt x="2" y="1"/>
                      <a:pt x="2" y="1"/>
                    </a:cubicBezTo>
                    <a:cubicBezTo>
                      <a:pt x="2" y="1"/>
                      <a:pt x="2" y="1"/>
                      <a:pt x="2" y="1"/>
                    </a:cubicBezTo>
                    <a:cubicBezTo>
                      <a:pt x="2" y="1"/>
                      <a:pt x="3" y="1"/>
                      <a:pt x="3" y="0"/>
                    </a:cubicBezTo>
                    <a:close/>
                  </a:path>
                </a:pathLst>
              </a:custGeom>
              <a:solidFill>
                <a:srgbClr val="EBB273"/>
              </a:solidFill>
              <a:ln w="9525">
                <a:noFill/>
                <a:round/>
                <a:headEnd/>
                <a:tailEnd/>
              </a:ln>
            </p:spPr>
            <p:txBody>
              <a:bodyPr/>
              <a:lstStyle/>
              <a:p>
                <a:endParaRPr lang="zh-CN" altLang="en-US">
                  <a:solidFill>
                    <a:schemeClr val="bg1">
                      <a:lumMod val="65000"/>
                    </a:schemeClr>
                  </a:solidFill>
                </a:endParaRPr>
              </a:p>
            </p:txBody>
          </p:sp>
          <p:sp>
            <p:nvSpPr>
              <p:cNvPr id="430" name="Freeform 39"/>
              <p:cNvSpPr>
                <a:spLocks/>
              </p:cNvSpPr>
              <p:nvPr/>
            </p:nvSpPr>
            <p:spPr bwMode="auto">
              <a:xfrm>
                <a:off x="2820" y="1332"/>
                <a:ext cx="31" cy="43"/>
              </a:xfrm>
              <a:custGeom>
                <a:avLst/>
                <a:gdLst>
                  <a:gd name="T0" fmla="*/ 9 w 10"/>
                  <a:gd name="T1" fmla="*/ 3 h 14"/>
                  <a:gd name="T2" fmla="*/ 3 w 10"/>
                  <a:gd name="T3" fmla="*/ 6 h 14"/>
                  <a:gd name="T4" fmla="*/ 3 w 10"/>
                  <a:gd name="T5" fmla="*/ 18 h 14"/>
                  <a:gd name="T6" fmla="*/ 0 w 10"/>
                  <a:gd name="T7" fmla="*/ 25 h 14"/>
                  <a:gd name="T8" fmla="*/ 6 w 10"/>
                  <a:gd name="T9" fmla="*/ 37 h 14"/>
                  <a:gd name="T10" fmla="*/ 12 w 10"/>
                  <a:gd name="T11" fmla="*/ 43 h 14"/>
                  <a:gd name="T12" fmla="*/ 25 w 10"/>
                  <a:gd name="T13" fmla="*/ 37 h 14"/>
                  <a:gd name="T14" fmla="*/ 28 w 10"/>
                  <a:gd name="T15" fmla="*/ 25 h 14"/>
                  <a:gd name="T16" fmla="*/ 9 w 10"/>
                  <a:gd name="T17" fmla="*/ 3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4"/>
                  <a:gd name="T29" fmla="*/ 10 w 1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4">
                    <a:moveTo>
                      <a:pt x="3" y="1"/>
                    </a:moveTo>
                    <a:cubicBezTo>
                      <a:pt x="3" y="1"/>
                      <a:pt x="2" y="1"/>
                      <a:pt x="1" y="2"/>
                    </a:cubicBezTo>
                    <a:cubicBezTo>
                      <a:pt x="1" y="3"/>
                      <a:pt x="0" y="3"/>
                      <a:pt x="1" y="6"/>
                    </a:cubicBezTo>
                    <a:cubicBezTo>
                      <a:pt x="1" y="6"/>
                      <a:pt x="0" y="7"/>
                      <a:pt x="0" y="8"/>
                    </a:cubicBezTo>
                    <a:cubicBezTo>
                      <a:pt x="0" y="9"/>
                      <a:pt x="1" y="11"/>
                      <a:pt x="2" y="12"/>
                    </a:cubicBezTo>
                    <a:cubicBezTo>
                      <a:pt x="2" y="13"/>
                      <a:pt x="3" y="14"/>
                      <a:pt x="4" y="14"/>
                    </a:cubicBezTo>
                    <a:cubicBezTo>
                      <a:pt x="5" y="14"/>
                      <a:pt x="7" y="12"/>
                      <a:pt x="8" y="12"/>
                    </a:cubicBezTo>
                    <a:cubicBezTo>
                      <a:pt x="8" y="12"/>
                      <a:pt x="10" y="11"/>
                      <a:pt x="9" y="8"/>
                    </a:cubicBezTo>
                    <a:cubicBezTo>
                      <a:pt x="9" y="5"/>
                      <a:pt x="6" y="0"/>
                      <a:pt x="3" y="1"/>
                    </a:cubicBezTo>
                    <a:close/>
                  </a:path>
                </a:pathLst>
              </a:custGeom>
              <a:solidFill>
                <a:srgbClr val="F2C279"/>
              </a:solidFill>
              <a:ln w="9525">
                <a:noFill/>
                <a:round/>
                <a:headEnd/>
                <a:tailEnd/>
              </a:ln>
            </p:spPr>
            <p:txBody>
              <a:bodyPr/>
              <a:lstStyle/>
              <a:p>
                <a:endParaRPr lang="zh-CN" altLang="en-US">
                  <a:solidFill>
                    <a:schemeClr val="bg1">
                      <a:lumMod val="65000"/>
                    </a:schemeClr>
                  </a:solidFill>
                </a:endParaRPr>
              </a:p>
            </p:txBody>
          </p:sp>
          <p:sp>
            <p:nvSpPr>
              <p:cNvPr id="431" name="Freeform 40"/>
              <p:cNvSpPr>
                <a:spLocks/>
              </p:cNvSpPr>
              <p:nvPr/>
            </p:nvSpPr>
            <p:spPr bwMode="auto">
              <a:xfrm>
                <a:off x="2820" y="1437"/>
                <a:ext cx="9" cy="3"/>
              </a:xfrm>
              <a:custGeom>
                <a:avLst/>
                <a:gdLst>
                  <a:gd name="T0" fmla="*/ 0 w 3"/>
                  <a:gd name="T1" fmla="*/ 0 h 1"/>
                  <a:gd name="T2" fmla="*/ 0 w 3"/>
                  <a:gd name="T3" fmla="*/ 3 h 1"/>
                  <a:gd name="T4" fmla="*/ 6 w 3"/>
                  <a:gd name="T5" fmla="*/ 0 h 1"/>
                  <a:gd name="T6" fmla="*/ 9 w 3"/>
                  <a:gd name="T7" fmla="*/ 0 h 1"/>
                  <a:gd name="T8" fmla="*/ 0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0"/>
                    </a:moveTo>
                    <a:cubicBezTo>
                      <a:pt x="0" y="1"/>
                      <a:pt x="0" y="1"/>
                      <a:pt x="0" y="1"/>
                    </a:cubicBezTo>
                    <a:cubicBezTo>
                      <a:pt x="1" y="1"/>
                      <a:pt x="2" y="1"/>
                      <a:pt x="2" y="0"/>
                    </a:cubicBezTo>
                    <a:cubicBezTo>
                      <a:pt x="3" y="0"/>
                      <a:pt x="3" y="0"/>
                      <a:pt x="3" y="0"/>
                    </a:cubicBezTo>
                    <a:cubicBezTo>
                      <a:pt x="2" y="0"/>
                      <a:pt x="0" y="0"/>
                      <a:pt x="0" y="0"/>
                    </a:cubicBezTo>
                    <a:close/>
                  </a:path>
                </a:pathLst>
              </a:custGeom>
              <a:solidFill>
                <a:srgbClr val="EBB273"/>
              </a:solidFill>
              <a:ln w="9525">
                <a:noFill/>
                <a:round/>
                <a:headEnd/>
                <a:tailEnd/>
              </a:ln>
            </p:spPr>
            <p:txBody>
              <a:bodyPr/>
              <a:lstStyle/>
              <a:p>
                <a:endParaRPr lang="zh-CN" altLang="en-US">
                  <a:solidFill>
                    <a:schemeClr val="bg1">
                      <a:lumMod val="65000"/>
                    </a:schemeClr>
                  </a:solidFill>
                </a:endParaRPr>
              </a:p>
            </p:txBody>
          </p:sp>
          <p:sp>
            <p:nvSpPr>
              <p:cNvPr id="432" name="Freeform 41"/>
              <p:cNvSpPr>
                <a:spLocks/>
              </p:cNvSpPr>
              <p:nvPr/>
            </p:nvSpPr>
            <p:spPr bwMode="auto">
              <a:xfrm>
                <a:off x="2802" y="1381"/>
                <a:ext cx="70" cy="77"/>
              </a:xfrm>
              <a:custGeom>
                <a:avLst/>
                <a:gdLst>
                  <a:gd name="T0" fmla="*/ 3 w 23"/>
                  <a:gd name="T1" fmla="*/ 59 h 25"/>
                  <a:gd name="T2" fmla="*/ 9 w 23"/>
                  <a:gd name="T3" fmla="*/ 59 h 25"/>
                  <a:gd name="T4" fmla="*/ 33 w 23"/>
                  <a:gd name="T5" fmla="*/ 55 h 25"/>
                  <a:gd name="T6" fmla="*/ 37 w 23"/>
                  <a:gd name="T7" fmla="*/ 49 h 25"/>
                  <a:gd name="T8" fmla="*/ 46 w 23"/>
                  <a:gd name="T9" fmla="*/ 22 h 25"/>
                  <a:gd name="T10" fmla="*/ 52 w 23"/>
                  <a:gd name="T11" fmla="*/ 6 h 25"/>
                  <a:gd name="T12" fmla="*/ 58 w 23"/>
                  <a:gd name="T13" fmla="*/ 0 h 25"/>
                  <a:gd name="T14" fmla="*/ 70 w 23"/>
                  <a:gd name="T15" fmla="*/ 28 h 25"/>
                  <a:gd name="T16" fmla="*/ 64 w 23"/>
                  <a:gd name="T17" fmla="*/ 46 h 25"/>
                  <a:gd name="T18" fmla="*/ 46 w 23"/>
                  <a:gd name="T19" fmla="*/ 68 h 25"/>
                  <a:gd name="T20" fmla="*/ 40 w 23"/>
                  <a:gd name="T21" fmla="*/ 74 h 25"/>
                  <a:gd name="T22" fmla="*/ 6 w 23"/>
                  <a:gd name="T23" fmla="*/ 74 h 25"/>
                  <a:gd name="T24" fmla="*/ 3 w 23"/>
                  <a:gd name="T25" fmla="*/ 59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5"/>
                  <a:gd name="T41" fmla="*/ 23 w 23"/>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5">
                    <a:moveTo>
                      <a:pt x="1" y="19"/>
                    </a:moveTo>
                    <a:cubicBezTo>
                      <a:pt x="1" y="19"/>
                      <a:pt x="2" y="19"/>
                      <a:pt x="3" y="19"/>
                    </a:cubicBezTo>
                    <a:cubicBezTo>
                      <a:pt x="4" y="19"/>
                      <a:pt x="9" y="18"/>
                      <a:pt x="11" y="18"/>
                    </a:cubicBezTo>
                    <a:cubicBezTo>
                      <a:pt x="11" y="18"/>
                      <a:pt x="11" y="17"/>
                      <a:pt x="12" y="16"/>
                    </a:cubicBezTo>
                    <a:cubicBezTo>
                      <a:pt x="13" y="15"/>
                      <a:pt x="14" y="9"/>
                      <a:pt x="15" y="7"/>
                    </a:cubicBezTo>
                    <a:cubicBezTo>
                      <a:pt x="15" y="6"/>
                      <a:pt x="16" y="3"/>
                      <a:pt x="17" y="2"/>
                    </a:cubicBezTo>
                    <a:cubicBezTo>
                      <a:pt x="17" y="2"/>
                      <a:pt x="19" y="1"/>
                      <a:pt x="19" y="0"/>
                    </a:cubicBezTo>
                    <a:cubicBezTo>
                      <a:pt x="20" y="0"/>
                      <a:pt x="23" y="6"/>
                      <a:pt x="23" y="9"/>
                    </a:cubicBezTo>
                    <a:cubicBezTo>
                      <a:pt x="22" y="13"/>
                      <a:pt x="21" y="15"/>
                      <a:pt x="21" y="15"/>
                    </a:cubicBezTo>
                    <a:cubicBezTo>
                      <a:pt x="21" y="15"/>
                      <a:pt x="16" y="21"/>
                      <a:pt x="15" y="22"/>
                    </a:cubicBezTo>
                    <a:cubicBezTo>
                      <a:pt x="14" y="24"/>
                      <a:pt x="15" y="24"/>
                      <a:pt x="13" y="24"/>
                    </a:cubicBezTo>
                    <a:cubicBezTo>
                      <a:pt x="12" y="25"/>
                      <a:pt x="2" y="24"/>
                      <a:pt x="2" y="24"/>
                    </a:cubicBezTo>
                    <a:cubicBezTo>
                      <a:pt x="2" y="24"/>
                      <a:pt x="0" y="23"/>
                      <a:pt x="1" y="19"/>
                    </a:cubicBezTo>
                    <a:close/>
                  </a:path>
                </a:pathLst>
              </a:custGeom>
              <a:solidFill>
                <a:srgbClr val="262423"/>
              </a:solidFill>
              <a:ln w="9525">
                <a:noFill/>
                <a:round/>
                <a:headEnd/>
                <a:tailEnd/>
              </a:ln>
            </p:spPr>
            <p:txBody>
              <a:bodyPr/>
              <a:lstStyle/>
              <a:p>
                <a:endParaRPr lang="zh-CN" altLang="en-US">
                  <a:solidFill>
                    <a:schemeClr val="bg1">
                      <a:lumMod val="65000"/>
                    </a:schemeClr>
                  </a:solidFill>
                </a:endParaRPr>
              </a:p>
            </p:txBody>
          </p:sp>
          <p:sp>
            <p:nvSpPr>
              <p:cNvPr id="433" name="Freeform 42"/>
              <p:cNvSpPr>
                <a:spLocks/>
              </p:cNvSpPr>
              <p:nvPr/>
            </p:nvSpPr>
            <p:spPr bwMode="auto">
              <a:xfrm>
                <a:off x="2805" y="1381"/>
                <a:ext cx="67" cy="77"/>
              </a:xfrm>
              <a:custGeom>
                <a:avLst/>
                <a:gdLst>
                  <a:gd name="T0" fmla="*/ 55 w 22"/>
                  <a:gd name="T1" fmla="*/ 0 h 25"/>
                  <a:gd name="T2" fmla="*/ 49 w 22"/>
                  <a:gd name="T3" fmla="*/ 6 h 25"/>
                  <a:gd name="T4" fmla="*/ 43 w 22"/>
                  <a:gd name="T5" fmla="*/ 15 h 25"/>
                  <a:gd name="T6" fmla="*/ 55 w 22"/>
                  <a:gd name="T7" fmla="*/ 12 h 25"/>
                  <a:gd name="T8" fmla="*/ 58 w 22"/>
                  <a:gd name="T9" fmla="*/ 22 h 25"/>
                  <a:gd name="T10" fmla="*/ 49 w 22"/>
                  <a:gd name="T11" fmla="*/ 25 h 25"/>
                  <a:gd name="T12" fmla="*/ 58 w 22"/>
                  <a:gd name="T13" fmla="*/ 34 h 25"/>
                  <a:gd name="T14" fmla="*/ 55 w 22"/>
                  <a:gd name="T15" fmla="*/ 40 h 25"/>
                  <a:gd name="T16" fmla="*/ 43 w 22"/>
                  <a:gd name="T17" fmla="*/ 43 h 25"/>
                  <a:gd name="T18" fmla="*/ 52 w 22"/>
                  <a:gd name="T19" fmla="*/ 43 h 25"/>
                  <a:gd name="T20" fmla="*/ 40 w 22"/>
                  <a:gd name="T21" fmla="*/ 46 h 25"/>
                  <a:gd name="T22" fmla="*/ 52 w 22"/>
                  <a:gd name="T23" fmla="*/ 46 h 25"/>
                  <a:gd name="T24" fmla="*/ 43 w 22"/>
                  <a:gd name="T25" fmla="*/ 62 h 25"/>
                  <a:gd name="T26" fmla="*/ 37 w 22"/>
                  <a:gd name="T27" fmla="*/ 55 h 25"/>
                  <a:gd name="T28" fmla="*/ 37 w 22"/>
                  <a:gd name="T29" fmla="*/ 68 h 25"/>
                  <a:gd name="T30" fmla="*/ 30 w 22"/>
                  <a:gd name="T31" fmla="*/ 62 h 25"/>
                  <a:gd name="T32" fmla="*/ 30 w 22"/>
                  <a:gd name="T33" fmla="*/ 71 h 25"/>
                  <a:gd name="T34" fmla="*/ 15 w 22"/>
                  <a:gd name="T35" fmla="*/ 71 h 25"/>
                  <a:gd name="T36" fmla="*/ 0 w 22"/>
                  <a:gd name="T37" fmla="*/ 71 h 25"/>
                  <a:gd name="T38" fmla="*/ 3 w 22"/>
                  <a:gd name="T39" fmla="*/ 74 h 25"/>
                  <a:gd name="T40" fmla="*/ 37 w 22"/>
                  <a:gd name="T41" fmla="*/ 74 h 25"/>
                  <a:gd name="T42" fmla="*/ 43 w 22"/>
                  <a:gd name="T43" fmla="*/ 68 h 25"/>
                  <a:gd name="T44" fmla="*/ 61 w 22"/>
                  <a:gd name="T45" fmla="*/ 46 h 25"/>
                  <a:gd name="T46" fmla="*/ 67 w 22"/>
                  <a:gd name="T47" fmla="*/ 28 h 25"/>
                  <a:gd name="T48" fmla="*/ 55 w 22"/>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
                  <a:gd name="T76" fmla="*/ 0 h 25"/>
                  <a:gd name="T77" fmla="*/ 22 w 22"/>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 h="25">
                    <a:moveTo>
                      <a:pt x="18" y="0"/>
                    </a:moveTo>
                    <a:cubicBezTo>
                      <a:pt x="18" y="1"/>
                      <a:pt x="16" y="2"/>
                      <a:pt x="16" y="2"/>
                    </a:cubicBezTo>
                    <a:cubicBezTo>
                      <a:pt x="15" y="3"/>
                      <a:pt x="15" y="4"/>
                      <a:pt x="14" y="5"/>
                    </a:cubicBezTo>
                    <a:cubicBezTo>
                      <a:pt x="16" y="3"/>
                      <a:pt x="18" y="4"/>
                      <a:pt x="18" y="4"/>
                    </a:cubicBezTo>
                    <a:cubicBezTo>
                      <a:pt x="18" y="5"/>
                      <a:pt x="19" y="7"/>
                      <a:pt x="19" y="7"/>
                    </a:cubicBezTo>
                    <a:cubicBezTo>
                      <a:pt x="19" y="8"/>
                      <a:pt x="16" y="8"/>
                      <a:pt x="16" y="8"/>
                    </a:cubicBezTo>
                    <a:cubicBezTo>
                      <a:pt x="20" y="9"/>
                      <a:pt x="19" y="11"/>
                      <a:pt x="19" y="11"/>
                    </a:cubicBezTo>
                    <a:cubicBezTo>
                      <a:pt x="19" y="11"/>
                      <a:pt x="18" y="13"/>
                      <a:pt x="18" y="13"/>
                    </a:cubicBezTo>
                    <a:cubicBezTo>
                      <a:pt x="16" y="12"/>
                      <a:pt x="14" y="14"/>
                      <a:pt x="14" y="14"/>
                    </a:cubicBezTo>
                    <a:cubicBezTo>
                      <a:pt x="16" y="13"/>
                      <a:pt x="17" y="14"/>
                      <a:pt x="17" y="14"/>
                    </a:cubicBezTo>
                    <a:cubicBezTo>
                      <a:pt x="15" y="14"/>
                      <a:pt x="13" y="15"/>
                      <a:pt x="13" y="15"/>
                    </a:cubicBezTo>
                    <a:cubicBezTo>
                      <a:pt x="15" y="14"/>
                      <a:pt x="17" y="15"/>
                      <a:pt x="17" y="15"/>
                    </a:cubicBezTo>
                    <a:cubicBezTo>
                      <a:pt x="14" y="15"/>
                      <a:pt x="14" y="20"/>
                      <a:pt x="14" y="20"/>
                    </a:cubicBezTo>
                    <a:cubicBezTo>
                      <a:pt x="13" y="19"/>
                      <a:pt x="12" y="18"/>
                      <a:pt x="12" y="18"/>
                    </a:cubicBezTo>
                    <a:cubicBezTo>
                      <a:pt x="15" y="20"/>
                      <a:pt x="12" y="22"/>
                      <a:pt x="12" y="22"/>
                    </a:cubicBezTo>
                    <a:cubicBezTo>
                      <a:pt x="11" y="22"/>
                      <a:pt x="10" y="20"/>
                      <a:pt x="10" y="20"/>
                    </a:cubicBezTo>
                    <a:cubicBezTo>
                      <a:pt x="10" y="20"/>
                      <a:pt x="10" y="23"/>
                      <a:pt x="10" y="23"/>
                    </a:cubicBezTo>
                    <a:cubicBezTo>
                      <a:pt x="10" y="23"/>
                      <a:pt x="6" y="24"/>
                      <a:pt x="5" y="23"/>
                    </a:cubicBezTo>
                    <a:cubicBezTo>
                      <a:pt x="4" y="23"/>
                      <a:pt x="1" y="23"/>
                      <a:pt x="0" y="23"/>
                    </a:cubicBezTo>
                    <a:cubicBezTo>
                      <a:pt x="0" y="24"/>
                      <a:pt x="1" y="24"/>
                      <a:pt x="1" y="24"/>
                    </a:cubicBezTo>
                    <a:cubicBezTo>
                      <a:pt x="1" y="24"/>
                      <a:pt x="11" y="25"/>
                      <a:pt x="12" y="24"/>
                    </a:cubicBezTo>
                    <a:cubicBezTo>
                      <a:pt x="14" y="24"/>
                      <a:pt x="13" y="24"/>
                      <a:pt x="14" y="22"/>
                    </a:cubicBezTo>
                    <a:cubicBezTo>
                      <a:pt x="15" y="21"/>
                      <a:pt x="20" y="15"/>
                      <a:pt x="20" y="15"/>
                    </a:cubicBezTo>
                    <a:cubicBezTo>
                      <a:pt x="20" y="15"/>
                      <a:pt x="21" y="13"/>
                      <a:pt x="22" y="9"/>
                    </a:cubicBezTo>
                    <a:cubicBezTo>
                      <a:pt x="22" y="6"/>
                      <a:pt x="19" y="0"/>
                      <a:pt x="18" y="0"/>
                    </a:cubicBezTo>
                    <a:close/>
                  </a:path>
                </a:pathLst>
              </a:custGeom>
              <a:solidFill>
                <a:srgbClr val="000000"/>
              </a:solidFill>
              <a:ln w="9525">
                <a:noFill/>
                <a:round/>
                <a:headEnd/>
                <a:tailEnd/>
              </a:ln>
            </p:spPr>
            <p:txBody>
              <a:bodyPr/>
              <a:lstStyle/>
              <a:p>
                <a:endParaRPr lang="zh-CN" altLang="en-US">
                  <a:solidFill>
                    <a:schemeClr val="bg1">
                      <a:lumMod val="65000"/>
                    </a:schemeClr>
                  </a:solidFill>
                </a:endParaRPr>
              </a:p>
            </p:txBody>
          </p:sp>
          <p:sp>
            <p:nvSpPr>
              <p:cNvPr id="434" name="Freeform 43"/>
              <p:cNvSpPr>
                <a:spLocks/>
              </p:cNvSpPr>
              <p:nvPr/>
            </p:nvSpPr>
            <p:spPr bwMode="auto">
              <a:xfrm>
                <a:off x="2829" y="1323"/>
                <a:ext cx="46" cy="110"/>
              </a:xfrm>
              <a:custGeom>
                <a:avLst/>
                <a:gdLst>
                  <a:gd name="T0" fmla="*/ 0 w 15"/>
                  <a:gd name="T1" fmla="*/ 9 h 36"/>
                  <a:gd name="T2" fmla="*/ 3 w 15"/>
                  <a:gd name="T3" fmla="*/ 15 h 36"/>
                  <a:gd name="T4" fmla="*/ 9 w 15"/>
                  <a:gd name="T5" fmla="*/ 24 h 36"/>
                  <a:gd name="T6" fmla="*/ 18 w 15"/>
                  <a:gd name="T7" fmla="*/ 34 h 36"/>
                  <a:gd name="T8" fmla="*/ 18 w 15"/>
                  <a:gd name="T9" fmla="*/ 43 h 36"/>
                  <a:gd name="T10" fmla="*/ 12 w 15"/>
                  <a:gd name="T11" fmla="*/ 58 h 36"/>
                  <a:gd name="T12" fmla="*/ 15 w 15"/>
                  <a:gd name="T13" fmla="*/ 70 h 36"/>
                  <a:gd name="T14" fmla="*/ 9 w 15"/>
                  <a:gd name="T15" fmla="*/ 82 h 36"/>
                  <a:gd name="T16" fmla="*/ 6 w 15"/>
                  <a:gd name="T17" fmla="*/ 89 h 36"/>
                  <a:gd name="T18" fmla="*/ 12 w 15"/>
                  <a:gd name="T19" fmla="*/ 86 h 36"/>
                  <a:gd name="T20" fmla="*/ 12 w 15"/>
                  <a:gd name="T21" fmla="*/ 76 h 36"/>
                  <a:gd name="T22" fmla="*/ 21 w 15"/>
                  <a:gd name="T23" fmla="*/ 67 h 36"/>
                  <a:gd name="T24" fmla="*/ 18 w 15"/>
                  <a:gd name="T25" fmla="*/ 58 h 36"/>
                  <a:gd name="T26" fmla="*/ 25 w 15"/>
                  <a:gd name="T27" fmla="*/ 55 h 36"/>
                  <a:gd name="T28" fmla="*/ 28 w 15"/>
                  <a:gd name="T29" fmla="*/ 61 h 36"/>
                  <a:gd name="T30" fmla="*/ 31 w 15"/>
                  <a:gd name="T31" fmla="*/ 76 h 36"/>
                  <a:gd name="T32" fmla="*/ 31 w 15"/>
                  <a:gd name="T33" fmla="*/ 61 h 36"/>
                  <a:gd name="T34" fmla="*/ 34 w 15"/>
                  <a:gd name="T35" fmla="*/ 67 h 36"/>
                  <a:gd name="T36" fmla="*/ 40 w 15"/>
                  <a:gd name="T37" fmla="*/ 82 h 36"/>
                  <a:gd name="T38" fmla="*/ 37 w 15"/>
                  <a:gd name="T39" fmla="*/ 104 h 36"/>
                  <a:gd name="T40" fmla="*/ 40 w 15"/>
                  <a:gd name="T41" fmla="*/ 104 h 36"/>
                  <a:gd name="T42" fmla="*/ 40 w 15"/>
                  <a:gd name="T43" fmla="*/ 110 h 36"/>
                  <a:gd name="T44" fmla="*/ 40 w 15"/>
                  <a:gd name="T45" fmla="*/ 104 h 36"/>
                  <a:gd name="T46" fmla="*/ 40 w 15"/>
                  <a:gd name="T47" fmla="*/ 98 h 36"/>
                  <a:gd name="T48" fmla="*/ 46 w 15"/>
                  <a:gd name="T49" fmla="*/ 92 h 36"/>
                  <a:gd name="T50" fmla="*/ 43 w 15"/>
                  <a:gd name="T51" fmla="*/ 79 h 36"/>
                  <a:gd name="T52" fmla="*/ 40 w 15"/>
                  <a:gd name="T53" fmla="*/ 70 h 36"/>
                  <a:gd name="T54" fmla="*/ 40 w 15"/>
                  <a:gd name="T55" fmla="*/ 58 h 36"/>
                  <a:gd name="T56" fmla="*/ 31 w 15"/>
                  <a:gd name="T57" fmla="*/ 46 h 36"/>
                  <a:gd name="T58" fmla="*/ 31 w 15"/>
                  <a:gd name="T59" fmla="*/ 28 h 36"/>
                  <a:gd name="T60" fmla="*/ 18 w 15"/>
                  <a:gd name="T61" fmla="*/ 3 h 36"/>
                  <a:gd name="T62" fmla="*/ 6 w 15"/>
                  <a:gd name="T63" fmla="*/ 3 h 36"/>
                  <a:gd name="T64" fmla="*/ 0 w 15"/>
                  <a:gd name="T65" fmla="*/ 9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
                  <a:gd name="T100" fmla="*/ 0 h 36"/>
                  <a:gd name="T101" fmla="*/ 15 w 15"/>
                  <a:gd name="T102" fmla="*/ 36 h 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 h="36">
                    <a:moveTo>
                      <a:pt x="0" y="3"/>
                    </a:moveTo>
                    <a:cubicBezTo>
                      <a:pt x="0" y="3"/>
                      <a:pt x="0" y="5"/>
                      <a:pt x="1" y="5"/>
                    </a:cubicBezTo>
                    <a:cubicBezTo>
                      <a:pt x="2" y="5"/>
                      <a:pt x="3" y="6"/>
                      <a:pt x="3" y="8"/>
                    </a:cubicBezTo>
                    <a:cubicBezTo>
                      <a:pt x="3" y="9"/>
                      <a:pt x="3" y="10"/>
                      <a:pt x="6" y="11"/>
                    </a:cubicBezTo>
                    <a:cubicBezTo>
                      <a:pt x="6" y="11"/>
                      <a:pt x="7" y="13"/>
                      <a:pt x="6" y="14"/>
                    </a:cubicBezTo>
                    <a:cubicBezTo>
                      <a:pt x="5" y="15"/>
                      <a:pt x="3" y="17"/>
                      <a:pt x="4" y="19"/>
                    </a:cubicBezTo>
                    <a:cubicBezTo>
                      <a:pt x="5" y="21"/>
                      <a:pt x="6" y="22"/>
                      <a:pt x="5" y="23"/>
                    </a:cubicBezTo>
                    <a:cubicBezTo>
                      <a:pt x="3" y="25"/>
                      <a:pt x="3" y="26"/>
                      <a:pt x="3" y="27"/>
                    </a:cubicBezTo>
                    <a:cubicBezTo>
                      <a:pt x="4" y="28"/>
                      <a:pt x="3" y="28"/>
                      <a:pt x="2" y="29"/>
                    </a:cubicBezTo>
                    <a:cubicBezTo>
                      <a:pt x="2" y="29"/>
                      <a:pt x="3" y="28"/>
                      <a:pt x="4" y="28"/>
                    </a:cubicBezTo>
                    <a:cubicBezTo>
                      <a:pt x="5" y="27"/>
                      <a:pt x="3" y="26"/>
                      <a:pt x="4" y="25"/>
                    </a:cubicBezTo>
                    <a:cubicBezTo>
                      <a:pt x="4" y="24"/>
                      <a:pt x="7" y="23"/>
                      <a:pt x="7" y="22"/>
                    </a:cubicBezTo>
                    <a:cubicBezTo>
                      <a:pt x="7" y="20"/>
                      <a:pt x="6" y="20"/>
                      <a:pt x="6" y="19"/>
                    </a:cubicBezTo>
                    <a:cubicBezTo>
                      <a:pt x="6" y="19"/>
                      <a:pt x="7" y="18"/>
                      <a:pt x="8" y="18"/>
                    </a:cubicBezTo>
                    <a:cubicBezTo>
                      <a:pt x="9" y="18"/>
                      <a:pt x="9" y="20"/>
                      <a:pt x="9" y="20"/>
                    </a:cubicBezTo>
                    <a:cubicBezTo>
                      <a:pt x="9" y="21"/>
                      <a:pt x="7" y="22"/>
                      <a:pt x="10" y="25"/>
                    </a:cubicBezTo>
                    <a:cubicBezTo>
                      <a:pt x="10" y="25"/>
                      <a:pt x="7" y="22"/>
                      <a:pt x="10" y="20"/>
                    </a:cubicBezTo>
                    <a:cubicBezTo>
                      <a:pt x="10" y="20"/>
                      <a:pt x="11" y="21"/>
                      <a:pt x="11" y="22"/>
                    </a:cubicBezTo>
                    <a:cubicBezTo>
                      <a:pt x="11" y="23"/>
                      <a:pt x="13" y="23"/>
                      <a:pt x="13" y="27"/>
                    </a:cubicBezTo>
                    <a:cubicBezTo>
                      <a:pt x="13" y="27"/>
                      <a:pt x="13" y="32"/>
                      <a:pt x="12" y="34"/>
                    </a:cubicBezTo>
                    <a:cubicBezTo>
                      <a:pt x="12" y="34"/>
                      <a:pt x="12" y="34"/>
                      <a:pt x="13" y="34"/>
                    </a:cubicBezTo>
                    <a:cubicBezTo>
                      <a:pt x="13" y="35"/>
                      <a:pt x="12" y="36"/>
                      <a:pt x="13" y="36"/>
                    </a:cubicBezTo>
                    <a:cubicBezTo>
                      <a:pt x="13" y="36"/>
                      <a:pt x="12" y="36"/>
                      <a:pt x="13" y="34"/>
                    </a:cubicBezTo>
                    <a:cubicBezTo>
                      <a:pt x="14" y="33"/>
                      <a:pt x="13" y="32"/>
                      <a:pt x="13" y="32"/>
                    </a:cubicBezTo>
                    <a:cubicBezTo>
                      <a:pt x="13" y="32"/>
                      <a:pt x="14" y="31"/>
                      <a:pt x="15" y="30"/>
                    </a:cubicBezTo>
                    <a:cubicBezTo>
                      <a:pt x="15" y="30"/>
                      <a:pt x="15" y="27"/>
                      <a:pt x="14" y="26"/>
                    </a:cubicBezTo>
                    <a:cubicBezTo>
                      <a:pt x="14" y="26"/>
                      <a:pt x="13" y="24"/>
                      <a:pt x="13" y="23"/>
                    </a:cubicBezTo>
                    <a:cubicBezTo>
                      <a:pt x="14" y="23"/>
                      <a:pt x="14" y="20"/>
                      <a:pt x="13" y="19"/>
                    </a:cubicBezTo>
                    <a:cubicBezTo>
                      <a:pt x="13" y="18"/>
                      <a:pt x="10" y="16"/>
                      <a:pt x="10" y="15"/>
                    </a:cubicBezTo>
                    <a:cubicBezTo>
                      <a:pt x="10" y="15"/>
                      <a:pt x="10" y="12"/>
                      <a:pt x="10" y="9"/>
                    </a:cubicBezTo>
                    <a:cubicBezTo>
                      <a:pt x="10" y="5"/>
                      <a:pt x="7" y="2"/>
                      <a:pt x="6" y="1"/>
                    </a:cubicBezTo>
                    <a:cubicBezTo>
                      <a:pt x="5" y="0"/>
                      <a:pt x="3" y="0"/>
                      <a:pt x="2" y="1"/>
                    </a:cubicBezTo>
                    <a:cubicBezTo>
                      <a:pt x="0" y="3"/>
                      <a:pt x="0" y="3"/>
                      <a:pt x="0" y="3"/>
                    </a:cubicBezTo>
                    <a:close/>
                  </a:path>
                </a:pathLst>
              </a:custGeom>
              <a:solidFill>
                <a:srgbClr val="000000"/>
              </a:solidFill>
              <a:ln w="9525">
                <a:noFill/>
                <a:round/>
                <a:headEnd/>
                <a:tailEnd/>
              </a:ln>
            </p:spPr>
            <p:txBody>
              <a:bodyPr/>
              <a:lstStyle/>
              <a:p>
                <a:endParaRPr lang="zh-CN" altLang="en-US">
                  <a:solidFill>
                    <a:schemeClr val="bg1">
                      <a:lumMod val="65000"/>
                    </a:schemeClr>
                  </a:solidFill>
                </a:endParaRPr>
              </a:p>
            </p:txBody>
          </p:sp>
          <p:sp>
            <p:nvSpPr>
              <p:cNvPr id="435" name="Freeform 44"/>
              <p:cNvSpPr>
                <a:spLocks/>
              </p:cNvSpPr>
              <p:nvPr/>
            </p:nvSpPr>
            <p:spPr bwMode="auto">
              <a:xfrm>
                <a:off x="2820" y="1378"/>
                <a:ext cx="12" cy="19"/>
              </a:xfrm>
              <a:custGeom>
                <a:avLst/>
                <a:gdLst>
                  <a:gd name="T0" fmla="*/ 3 w 4"/>
                  <a:gd name="T1" fmla="*/ 0 h 6"/>
                  <a:gd name="T2" fmla="*/ 3 w 4"/>
                  <a:gd name="T3" fmla="*/ 6 h 6"/>
                  <a:gd name="T4" fmla="*/ 0 w 4"/>
                  <a:gd name="T5" fmla="*/ 13 h 6"/>
                  <a:gd name="T6" fmla="*/ 0 w 4"/>
                  <a:gd name="T7" fmla="*/ 19 h 6"/>
                  <a:gd name="T8" fmla="*/ 3 w 4"/>
                  <a:gd name="T9" fmla="*/ 13 h 6"/>
                  <a:gd name="T10" fmla="*/ 6 w 4"/>
                  <a:gd name="T11" fmla="*/ 10 h 6"/>
                  <a:gd name="T12" fmla="*/ 9 w 4"/>
                  <a:gd name="T13" fmla="*/ 3 h 6"/>
                  <a:gd name="T14" fmla="*/ 12 w 4"/>
                  <a:gd name="T15" fmla="*/ 0 h 6"/>
                  <a:gd name="T16" fmla="*/ 3 w 4"/>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1" y="0"/>
                    </a:moveTo>
                    <a:cubicBezTo>
                      <a:pt x="1" y="0"/>
                      <a:pt x="2" y="1"/>
                      <a:pt x="1" y="2"/>
                    </a:cubicBezTo>
                    <a:cubicBezTo>
                      <a:pt x="1" y="2"/>
                      <a:pt x="0" y="3"/>
                      <a:pt x="0" y="4"/>
                    </a:cubicBezTo>
                    <a:cubicBezTo>
                      <a:pt x="0" y="4"/>
                      <a:pt x="1" y="5"/>
                      <a:pt x="0" y="6"/>
                    </a:cubicBezTo>
                    <a:cubicBezTo>
                      <a:pt x="0" y="6"/>
                      <a:pt x="1" y="5"/>
                      <a:pt x="1" y="4"/>
                    </a:cubicBezTo>
                    <a:cubicBezTo>
                      <a:pt x="1" y="4"/>
                      <a:pt x="1" y="3"/>
                      <a:pt x="2" y="3"/>
                    </a:cubicBezTo>
                    <a:cubicBezTo>
                      <a:pt x="2" y="2"/>
                      <a:pt x="2" y="1"/>
                      <a:pt x="3" y="1"/>
                    </a:cubicBezTo>
                    <a:cubicBezTo>
                      <a:pt x="3" y="1"/>
                      <a:pt x="4" y="1"/>
                      <a:pt x="4" y="0"/>
                    </a:cubicBezTo>
                    <a:cubicBezTo>
                      <a:pt x="4" y="0"/>
                      <a:pt x="1" y="0"/>
                      <a:pt x="1" y="0"/>
                    </a:cubicBezTo>
                    <a:close/>
                  </a:path>
                </a:pathLst>
              </a:custGeom>
              <a:solidFill>
                <a:srgbClr val="000000"/>
              </a:solidFill>
              <a:ln w="9525">
                <a:noFill/>
                <a:round/>
                <a:headEnd/>
                <a:tailEnd/>
              </a:ln>
            </p:spPr>
            <p:txBody>
              <a:bodyPr/>
              <a:lstStyle/>
              <a:p>
                <a:endParaRPr lang="zh-CN" altLang="en-US">
                  <a:solidFill>
                    <a:schemeClr val="bg1">
                      <a:lumMod val="65000"/>
                    </a:schemeClr>
                  </a:solidFill>
                </a:endParaRPr>
              </a:p>
            </p:txBody>
          </p:sp>
          <p:sp>
            <p:nvSpPr>
              <p:cNvPr id="436" name="Freeform 45"/>
              <p:cNvSpPr>
                <a:spLocks/>
              </p:cNvSpPr>
              <p:nvPr/>
            </p:nvSpPr>
            <p:spPr bwMode="auto">
              <a:xfrm>
                <a:off x="2826" y="1375"/>
                <a:ext cx="6" cy="3"/>
              </a:xfrm>
              <a:custGeom>
                <a:avLst/>
                <a:gdLst>
                  <a:gd name="T0" fmla="*/ 6 w 6"/>
                  <a:gd name="T1" fmla="*/ 3 h 3"/>
                  <a:gd name="T2" fmla="*/ 0 w 6"/>
                  <a:gd name="T3" fmla="*/ 0 h 3"/>
                  <a:gd name="T4" fmla="*/ 6 w 6"/>
                  <a:gd name="T5" fmla="*/ 3 h 3"/>
                  <a:gd name="T6" fmla="*/ 6 w 6"/>
                  <a:gd name="T7" fmla="*/ 3 h 3"/>
                  <a:gd name="T8" fmla="*/ 6 w 6"/>
                  <a:gd name="T9" fmla="*/ 3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6" y="3"/>
                    </a:moveTo>
                    <a:lnTo>
                      <a:pt x="0" y="0"/>
                    </a:lnTo>
                    <a:lnTo>
                      <a:pt x="6" y="3"/>
                    </a:lnTo>
                    <a:close/>
                  </a:path>
                </a:pathLst>
              </a:custGeom>
              <a:solidFill>
                <a:srgbClr val="000000"/>
              </a:solidFill>
              <a:ln w="9525">
                <a:noFill/>
                <a:round/>
                <a:headEnd/>
                <a:tailEnd/>
              </a:ln>
            </p:spPr>
            <p:txBody>
              <a:bodyPr/>
              <a:lstStyle/>
              <a:p>
                <a:endParaRPr lang="zh-CN" altLang="en-US">
                  <a:solidFill>
                    <a:schemeClr val="bg1">
                      <a:lumMod val="65000"/>
                    </a:schemeClr>
                  </a:solidFill>
                </a:endParaRPr>
              </a:p>
            </p:txBody>
          </p:sp>
          <p:sp>
            <p:nvSpPr>
              <p:cNvPr id="437" name="Freeform 46"/>
              <p:cNvSpPr>
                <a:spLocks/>
              </p:cNvSpPr>
              <p:nvPr/>
            </p:nvSpPr>
            <p:spPr bwMode="auto">
              <a:xfrm>
                <a:off x="2826" y="1375"/>
                <a:ext cx="6" cy="9"/>
              </a:xfrm>
              <a:custGeom>
                <a:avLst/>
                <a:gdLst>
                  <a:gd name="T0" fmla="*/ 0 w 2"/>
                  <a:gd name="T1" fmla="*/ 9 h 3"/>
                  <a:gd name="T2" fmla="*/ 3 w 2"/>
                  <a:gd name="T3" fmla="*/ 9 h 3"/>
                  <a:gd name="T4" fmla="*/ 6 w 2"/>
                  <a:gd name="T5" fmla="*/ 3 h 3"/>
                  <a:gd name="T6" fmla="*/ 0 w 2"/>
                  <a:gd name="T7" fmla="*/ 0 h 3"/>
                  <a:gd name="T8" fmla="*/ 3 w 2"/>
                  <a:gd name="T9" fmla="*/ 6 h 3"/>
                  <a:gd name="T10" fmla="*/ 0 w 2"/>
                  <a:gd name="T11" fmla="*/ 9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0" y="3"/>
                    </a:moveTo>
                    <a:cubicBezTo>
                      <a:pt x="1" y="3"/>
                      <a:pt x="1" y="3"/>
                      <a:pt x="1" y="3"/>
                    </a:cubicBezTo>
                    <a:cubicBezTo>
                      <a:pt x="1" y="3"/>
                      <a:pt x="2" y="2"/>
                      <a:pt x="2" y="1"/>
                    </a:cubicBezTo>
                    <a:cubicBezTo>
                      <a:pt x="2" y="0"/>
                      <a:pt x="0" y="0"/>
                      <a:pt x="0" y="0"/>
                    </a:cubicBezTo>
                    <a:cubicBezTo>
                      <a:pt x="0" y="0"/>
                      <a:pt x="1" y="2"/>
                      <a:pt x="1" y="2"/>
                    </a:cubicBezTo>
                    <a:cubicBezTo>
                      <a:pt x="0" y="2"/>
                      <a:pt x="0" y="3"/>
                      <a:pt x="0" y="3"/>
                    </a:cubicBezTo>
                    <a:close/>
                  </a:path>
                </a:pathLst>
              </a:custGeom>
              <a:solidFill>
                <a:srgbClr val="262423"/>
              </a:solidFill>
              <a:ln w="9525">
                <a:noFill/>
                <a:round/>
                <a:headEnd/>
                <a:tailEnd/>
              </a:ln>
            </p:spPr>
            <p:txBody>
              <a:bodyPr/>
              <a:lstStyle/>
              <a:p>
                <a:endParaRPr lang="zh-CN" altLang="en-US">
                  <a:solidFill>
                    <a:schemeClr val="bg1">
                      <a:lumMod val="65000"/>
                    </a:schemeClr>
                  </a:solidFill>
                </a:endParaRPr>
              </a:p>
            </p:txBody>
          </p:sp>
          <p:sp>
            <p:nvSpPr>
              <p:cNvPr id="438" name="Freeform 47"/>
              <p:cNvSpPr>
                <a:spLocks/>
              </p:cNvSpPr>
              <p:nvPr/>
            </p:nvSpPr>
            <p:spPr bwMode="auto">
              <a:xfrm>
                <a:off x="2811" y="1676"/>
                <a:ext cx="49" cy="40"/>
              </a:xfrm>
              <a:custGeom>
                <a:avLst/>
                <a:gdLst>
                  <a:gd name="T0" fmla="*/ 3 w 16"/>
                  <a:gd name="T1" fmla="*/ 34 h 13"/>
                  <a:gd name="T2" fmla="*/ 6 w 16"/>
                  <a:gd name="T3" fmla="*/ 28 h 13"/>
                  <a:gd name="T4" fmla="*/ 18 w 16"/>
                  <a:gd name="T5" fmla="*/ 15 h 13"/>
                  <a:gd name="T6" fmla="*/ 28 w 16"/>
                  <a:gd name="T7" fmla="*/ 18 h 13"/>
                  <a:gd name="T8" fmla="*/ 43 w 16"/>
                  <a:gd name="T9" fmla="*/ 0 h 13"/>
                  <a:gd name="T10" fmla="*/ 49 w 16"/>
                  <a:gd name="T11" fmla="*/ 9 h 13"/>
                  <a:gd name="T12" fmla="*/ 46 w 16"/>
                  <a:gd name="T13" fmla="*/ 31 h 13"/>
                  <a:gd name="T14" fmla="*/ 43 w 16"/>
                  <a:gd name="T15" fmla="*/ 34 h 13"/>
                  <a:gd name="T16" fmla="*/ 43 w 16"/>
                  <a:gd name="T17" fmla="*/ 15 h 13"/>
                  <a:gd name="T18" fmla="*/ 34 w 16"/>
                  <a:gd name="T19" fmla="*/ 25 h 13"/>
                  <a:gd name="T20" fmla="*/ 25 w 16"/>
                  <a:gd name="T21" fmla="*/ 34 h 13"/>
                  <a:gd name="T22" fmla="*/ 3 w 16"/>
                  <a:gd name="T23" fmla="*/ 34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3"/>
                  <a:gd name="T38" fmla="*/ 16 w 16"/>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3">
                    <a:moveTo>
                      <a:pt x="1" y="11"/>
                    </a:moveTo>
                    <a:cubicBezTo>
                      <a:pt x="1" y="11"/>
                      <a:pt x="0" y="10"/>
                      <a:pt x="2" y="9"/>
                    </a:cubicBezTo>
                    <a:cubicBezTo>
                      <a:pt x="4" y="8"/>
                      <a:pt x="5" y="6"/>
                      <a:pt x="6" y="5"/>
                    </a:cubicBezTo>
                    <a:cubicBezTo>
                      <a:pt x="9" y="6"/>
                      <a:pt x="9" y="6"/>
                      <a:pt x="9" y="6"/>
                    </a:cubicBezTo>
                    <a:cubicBezTo>
                      <a:pt x="10" y="6"/>
                      <a:pt x="13" y="2"/>
                      <a:pt x="14" y="0"/>
                    </a:cubicBezTo>
                    <a:cubicBezTo>
                      <a:pt x="14" y="0"/>
                      <a:pt x="16" y="1"/>
                      <a:pt x="16" y="3"/>
                    </a:cubicBezTo>
                    <a:cubicBezTo>
                      <a:pt x="16" y="4"/>
                      <a:pt x="15" y="7"/>
                      <a:pt x="15" y="10"/>
                    </a:cubicBezTo>
                    <a:cubicBezTo>
                      <a:pt x="14" y="11"/>
                      <a:pt x="14" y="11"/>
                      <a:pt x="14" y="11"/>
                    </a:cubicBezTo>
                    <a:cubicBezTo>
                      <a:pt x="14" y="5"/>
                      <a:pt x="14" y="5"/>
                      <a:pt x="14" y="5"/>
                    </a:cubicBezTo>
                    <a:cubicBezTo>
                      <a:pt x="14" y="5"/>
                      <a:pt x="11" y="7"/>
                      <a:pt x="11" y="8"/>
                    </a:cubicBezTo>
                    <a:cubicBezTo>
                      <a:pt x="10" y="9"/>
                      <a:pt x="10" y="11"/>
                      <a:pt x="8" y="11"/>
                    </a:cubicBezTo>
                    <a:cubicBezTo>
                      <a:pt x="7" y="12"/>
                      <a:pt x="2" y="13"/>
                      <a:pt x="1" y="11"/>
                    </a:cubicBezTo>
                    <a:close/>
                  </a:path>
                </a:pathLst>
              </a:custGeom>
              <a:solidFill>
                <a:srgbClr val="000000"/>
              </a:solidFill>
              <a:ln w="9525">
                <a:noFill/>
                <a:round/>
                <a:headEnd/>
                <a:tailEnd/>
              </a:ln>
            </p:spPr>
            <p:txBody>
              <a:bodyPr/>
              <a:lstStyle/>
              <a:p>
                <a:endParaRPr lang="zh-CN" altLang="en-US">
                  <a:solidFill>
                    <a:schemeClr val="bg1">
                      <a:lumMod val="65000"/>
                    </a:schemeClr>
                  </a:solidFill>
                </a:endParaRPr>
              </a:p>
            </p:txBody>
          </p:sp>
        </p:grpSp>
        <p:grpSp>
          <p:nvGrpSpPr>
            <p:cNvPr id="277" name="组合 122"/>
            <p:cNvGrpSpPr>
              <a:grpSpLocks/>
            </p:cNvGrpSpPr>
            <p:nvPr/>
          </p:nvGrpSpPr>
          <p:grpSpPr bwMode="auto">
            <a:xfrm flipH="1">
              <a:off x="3347256" y="2463192"/>
              <a:ext cx="190242" cy="598229"/>
              <a:chOff x="8447088" y="-1763713"/>
              <a:chExt cx="757238" cy="2697163"/>
            </a:xfrm>
          </p:grpSpPr>
          <p:sp>
            <p:nvSpPr>
              <p:cNvPr id="357" name="Freeform 883"/>
              <p:cNvSpPr>
                <a:spLocks/>
              </p:cNvSpPr>
              <p:nvPr/>
            </p:nvSpPr>
            <p:spPr bwMode="auto">
              <a:xfrm>
                <a:off x="8599488" y="-1700213"/>
                <a:ext cx="188913" cy="161925"/>
              </a:xfrm>
              <a:custGeom>
                <a:avLst/>
                <a:gdLst>
                  <a:gd name="T0" fmla="*/ 154909 w 50"/>
                  <a:gd name="T1" fmla="*/ 52720 h 43"/>
                  <a:gd name="T2" fmla="*/ 166243 w 50"/>
                  <a:gd name="T3" fmla="*/ 128034 h 43"/>
                  <a:gd name="T4" fmla="*/ 188913 w 50"/>
                  <a:gd name="T5" fmla="*/ 150628 h 43"/>
                  <a:gd name="T6" fmla="*/ 188913 w 50"/>
                  <a:gd name="T7" fmla="*/ 105440 h 43"/>
                  <a:gd name="T8" fmla="*/ 166243 w 50"/>
                  <a:gd name="T9" fmla="*/ 45188 h 43"/>
                  <a:gd name="T10" fmla="*/ 102013 w 50"/>
                  <a:gd name="T11" fmla="*/ 3766 h 43"/>
                  <a:gd name="T12" fmla="*/ 94457 w 50"/>
                  <a:gd name="T13" fmla="*/ 0 h 43"/>
                  <a:gd name="T14" fmla="*/ 0 w 50"/>
                  <a:gd name="T15" fmla="*/ 71548 h 43"/>
                  <a:gd name="T16" fmla="*/ 7557 w 50"/>
                  <a:gd name="T17" fmla="*/ 139331 h 43"/>
                  <a:gd name="T18" fmla="*/ 7557 w 50"/>
                  <a:gd name="T19" fmla="*/ 161925 h 43"/>
                  <a:gd name="T20" fmla="*/ 18891 w 50"/>
                  <a:gd name="T21" fmla="*/ 146862 h 43"/>
                  <a:gd name="T22" fmla="*/ 18891 w 50"/>
                  <a:gd name="T23" fmla="*/ 67783 h 43"/>
                  <a:gd name="T24" fmla="*/ 94457 w 50"/>
                  <a:gd name="T25" fmla="*/ 22594 h 43"/>
                  <a:gd name="T26" fmla="*/ 154909 w 50"/>
                  <a:gd name="T27" fmla="*/ 52720 h 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43"/>
                  <a:gd name="T44" fmla="*/ 50 w 50"/>
                  <a:gd name="T45" fmla="*/ 43 h 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43">
                    <a:moveTo>
                      <a:pt x="41" y="14"/>
                    </a:moveTo>
                    <a:cubicBezTo>
                      <a:pt x="44" y="34"/>
                      <a:pt x="44" y="34"/>
                      <a:pt x="44" y="34"/>
                    </a:cubicBezTo>
                    <a:cubicBezTo>
                      <a:pt x="50" y="40"/>
                      <a:pt x="50" y="40"/>
                      <a:pt x="50" y="40"/>
                    </a:cubicBezTo>
                    <a:cubicBezTo>
                      <a:pt x="50" y="28"/>
                      <a:pt x="50" y="28"/>
                      <a:pt x="50" y="28"/>
                    </a:cubicBezTo>
                    <a:cubicBezTo>
                      <a:pt x="44" y="12"/>
                      <a:pt x="44" y="12"/>
                      <a:pt x="44" y="12"/>
                    </a:cubicBezTo>
                    <a:cubicBezTo>
                      <a:pt x="37" y="11"/>
                      <a:pt x="31" y="7"/>
                      <a:pt x="27" y="1"/>
                    </a:cubicBezTo>
                    <a:cubicBezTo>
                      <a:pt x="26" y="1"/>
                      <a:pt x="26" y="0"/>
                      <a:pt x="25" y="0"/>
                    </a:cubicBezTo>
                    <a:cubicBezTo>
                      <a:pt x="13" y="3"/>
                      <a:pt x="4" y="9"/>
                      <a:pt x="0" y="19"/>
                    </a:cubicBezTo>
                    <a:cubicBezTo>
                      <a:pt x="2" y="37"/>
                      <a:pt x="2" y="37"/>
                      <a:pt x="2" y="37"/>
                    </a:cubicBezTo>
                    <a:cubicBezTo>
                      <a:pt x="2" y="43"/>
                      <a:pt x="2" y="43"/>
                      <a:pt x="2" y="43"/>
                    </a:cubicBezTo>
                    <a:cubicBezTo>
                      <a:pt x="5" y="39"/>
                      <a:pt x="5" y="39"/>
                      <a:pt x="5" y="39"/>
                    </a:cubicBezTo>
                    <a:cubicBezTo>
                      <a:pt x="5" y="18"/>
                      <a:pt x="5" y="18"/>
                      <a:pt x="5" y="18"/>
                    </a:cubicBezTo>
                    <a:cubicBezTo>
                      <a:pt x="9" y="11"/>
                      <a:pt x="15" y="7"/>
                      <a:pt x="25" y="6"/>
                    </a:cubicBezTo>
                    <a:cubicBezTo>
                      <a:pt x="41" y="14"/>
                      <a:pt x="41" y="14"/>
                      <a:pt x="41" y="14"/>
                    </a:cubicBezTo>
                    <a:close/>
                  </a:path>
                </a:pathLst>
              </a:custGeom>
              <a:solidFill>
                <a:srgbClr val="A56E44"/>
              </a:solidFill>
              <a:ln w="9525">
                <a:noFill/>
                <a:round/>
                <a:headEnd/>
                <a:tailEnd/>
              </a:ln>
            </p:spPr>
            <p:txBody>
              <a:bodyPr/>
              <a:lstStyle/>
              <a:p>
                <a:endParaRPr lang="zh-CN" altLang="en-US">
                  <a:solidFill>
                    <a:schemeClr val="bg1">
                      <a:lumMod val="65000"/>
                    </a:schemeClr>
                  </a:solidFill>
                </a:endParaRPr>
              </a:p>
            </p:txBody>
          </p:sp>
          <p:sp>
            <p:nvSpPr>
              <p:cNvPr id="358" name="Freeform 884"/>
              <p:cNvSpPr>
                <a:spLocks noEditPoints="1"/>
              </p:cNvSpPr>
              <p:nvPr/>
            </p:nvSpPr>
            <p:spPr bwMode="auto">
              <a:xfrm>
                <a:off x="8607425" y="-1677988"/>
                <a:ext cx="247650" cy="288925"/>
              </a:xfrm>
              <a:custGeom>
                <a:avLst/>
                <a:gdLst>
                  <a:gd name="T0" fmla="*/ 157595 w 66"/>
                  <a:gd name="T1" fmla="*/ 105064 h 77"/>
                  <a:gd name="T2" fmla="*/ 146339 w 66"/>
                  <a:gd name="T3" fmla="*/ 30018 h 77"/>
                  <a:gd name="T4" fmla="*/ 86302 w 66"/>
                  <a:gd name="T5" fmla="*/ 0 h 77"/>
                  <a:gd name="T6" fmla="*/ 11257 w 66"/>
                  <a:gd name="T7" fmla="*/ 45027 h 77"/>
                  <a:gd name="T8" fmla="*/ 11257 w 66"/>
                  <a:gd name="T9" fmla="*/ 123825 h 77"/>
                  <a:gd name="T10" fmla="*/ 0 w 66"/>
                  <a:gd name="T11" fmla="*/ 138834 h 77"/>
                  <a:gd name="T12" fmla="*/ 3752 w 66"/>
                  <a:gd name="T13" fmla="*/ 153843 h 77"/>
                  <a:gd name="T14" fmla="*/ 56284 w 66"/>
                  <a:gd name="T15" fmla="*/ 270164 h 77"/>
                  <a:gd name="T16" fmla="*/ 60036 w 66"/>
                  <a:gd name="T17" fmla="*/ 273916 h 77"/>
                  <a:gd name="T18" fmla="*/ 63789 w 66"/>
                  <a:gd name="T19" fmla="*/ 277668 h 77"/>
                  <a:gd name="T20" fmla="*/ 198870 w 66"/>
                  <a:gd name="T21" fmla="*/ 157595 h 77"/>
                  <a:gd name="T22" fmla="*/ 247650 w 66"/>
                  <a:gd name="T23" fmla="*/ 101311 h 77"/>
                  <a:gd name="T24" fmla="*/ 210127 w 66"/>
                  <a:gd name="T25" fmla="*/ 82550 h 77"/>
                  <a:gd name="T26" fmla="*/ 198870 w 66"/>
                  <a:gd name="T27" fmla="*/ 127577 h 77"/>
                  <a:gd name="T28" fmla="*/ 180109 w 66"/>
                  <a:gd name="T29" fmla="*/ 127577 h 77"/>
                  <a:gd name="T30" fmla="*/ 157595 w 66"/>
                  <a:gd name="T31" fmla="*/ 105064 h 77"/>
                  <a:gd name="T32" fmla="*/ 11257 w 66"/>
                  <a:gd name="T33" fmla="*/ 142586 h 77"/>
                  <a:gd name="T34" fmla="*/ 18761 w 66"/>
                  <a:gd name="T35" fmla="*/ 127577 h 77"/>
                  <a:gd name="T36" fmla="*/ 90055 w 66"/>
                  <a:gd name="T37" fmla="*/ 266411 h 77"/>
                  <a:gd name="T38" fmla="*/ 71293 w 66"/>
                  <a:gd name="T39" fmla="*/ 273916 h 77"/>
                  <a:gd name="T40" fmla="*/ 11257 w 66"/>
                  <a:gd name="T41" fmla="*/ 142586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77"/>
                  <a:gd name="T65" fmla="*/ 66 w 66"/>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77">
                    <a:moveTo>
                      <a:pt x="42" y="28"/>
                    </a:moveTo>
                    <a:cubicBezTo>
                      <a:pt x="39" y="8"/>
                      <a:pt x="39" y="8"/>
                      <a:pt x="39" y="8"/>
                    </a:cubicBezTo>
                    <a:cubicBezTo>
                      <a:pt x="23" y="0"/>
                      <a:pt x="23" y="0"/>
                      <a:pt x="23" y="0"/>
                    </a:cubicBezTo>
                    <a:cubicBezTo>
                      <a:pt x="13" y="1"/>
                      <a:pt x="7" y="5"/>
                      <a:pt x="3" y="12"/>
                    </a:cubicBezTo>
                    <a:cubicBezTo>
                      <a:pt x="3" y="33"/>
                      <a:pt x="3" y="33"/>
                      <a:pt x="3" y="33"/>
                    </a:cubicBezTo>
                    <a:cubicBezTo>
                      <a:pt x="0" y="37"/>
                      <a:pt x="0" y="37"/>
                      <a:pt x="0" y="37"/>
                    </a:cubicBezTo>
                    <a:cubicBezTo>
                      <a:pt x="1" y="41"/>
                      <a:pt x="1" y="41"/>
                      <a:pt x="1" y="41"/>
                    </a:cubicBezTo>
                    <a:cubicBezTo>
                      <a:pt x="3" y="53"/>
                      <a:pt x="8" y="63"/>
                      <a:pt x="15" y="72"/>
                    </a:cubicBezTo>
                    <a:cubicBezTo>
                      <a:pt x="15" y="72"/>
                      <a:pt x="16" y="72"/>
                      <a:pt x="16" y="73"/>
                    </a:cubicBezTo>
                    <a:cubicBezTo>
                      <a:pt x="16" y="73"/>
                      <a:pt x="17" y="74"/>
                      <a:pt x="17" y="74"/>
                    </a:cubicBezTo>
                    <a:cubicBezTo>
                      <a:pt x="28" y="77"/>
                      <a:pt x="39" y="67"/>
                      <a:pt x="53" y="42"/>
                    </a:cubicBezTo>
                    <a:cubicBezTo>
                      <a:pt x="60" y="43"/>
                      <a:pt x="64" y="38"/>
                      <a:pt x="66" y="27"/>
                    </a:cubicBezTo>
                    <a:cubicBezTo>
                      <a:pt x="64" y="23"/>
                      <a:pt x="61" y="22"/>
                      <a:pt x="56" y="22"/>
                    </a:cubicBezTo>
                    <a:cubicBezTo>
                      <a:pt x="53" y="34"/>
                      <a:pt x="53" y="34"/>
                      <a:pt x="53" y="34"/>
                    </a:cubicBezTo>
                    <a:cubicBezTo>
                      <a:pt x="48" y="34"/>
                      <a:pt x="48" y="34"/>
                      <a:pt x="48" y="34"/>
                    </a:cubicBezTo>
                    <a:cubicBezTo>
                      <a:pt x="42" y="28"/>
                      <a:pt x="42" y="28"/>
                      <a:pt x="42" y="28"/>
                    </a:cubicBezTo>
                    <a:close/>
                    <a:moveTo>
                      <a:pt x="3" y="38"/>
                    </a:moveTo>
                    <a:cubicBezTo>
                      <a:pt x="5" y="34"/>
                      <a:pt x="5" y="34"/>
                      <a:pt x="5" y="34"/>
                    </a:cubicBezTo>
                    <a:cubicBezTo>
                      <a:pt x="8" y="48"/>
                      <a:pt x="14" y="60"/>
                      <a:pt x="24" y="71"/>
                    </a:cubicBezTo>
                    <a:cubicBezTo>
                      <a:pt x="19" y="73"/>
                      <a:pt x="19" y="73"/>
                      <a:pt x="19" y="73"/>
                    </a:cubicBezTo>
                    <a:cubicBezTo>
                      <a:pt x="10" y="62"/>
                      <a:pt x="5" y="51"/>
                      <a:pt x="3" y="38"/>
                    </a:cubicBezTo>
                    <a:close/>
                  </a:path>
                </a:pathLst>
              </a:custGeom>
              <a:solidFill>
                <a:srgbClr val="DCA56D"/>
              </a:solidFill>
              <a:ln w="9525">
                <a:noFill/>
                <a:round/>
                <a:headEnd/>
                <a:tailEnd/>
              </a:ln>
            </p:spPr>
            <p:txBody>
              <a:bodyPr/>
              <a:lstStyle/>
              <a:p>
                <a:endParaRPr lang="zh-CN" altLang="en-US">
                  <a:solidFill>
                    <a:schemeClr val="bg1">
                      <a:lumMod val="65000"/>
                    </a:schemeClr>
                  </a:solidFill>
                </a:endParaRPr>
              </a:p>
            </p:txBody>
          </p:sp>
          <p:sp>
            <p:nvSpPr>
              <p:cNvPr id="359" name="Freeform 885"/>
              <p:cNvSpPr>
                <a:spLocks/>
              </p:cNvSpPr>
              <p:nvPr/>
            </p:nvSpPr>
            <p:spPr bwMode="auto">
              <a:xfrm>
                <a:off x="8618538" y="-1549401"/>
                <a:ext cx="79375" cy="146050"/>
              </a:xfrm>
              <a:custGeom>
                <a:avLst/>
                <a:gdLst>
                  <a:gd name="T0" fmla="*/ 7560 w 21"/>
                  <a:gd name="T1" fmla="*/ 0 h 39"/>
                  <a:gd name="T2" fmla="*/ 0 w 21"/>
                  <a:gd name="T3" fmla="*/ 14979 h 39"/>
                  <a:gd name="T4" fmla="*/ 60476 w 21"/>
                  <a:gd name="T5" fmla="*/ 146050 h 39"/>
                  <a:gd name="T6" fmla="*/ 79375 w 21"/>
                  <a:gd name="T7" fmla="*/ 138560 h 39"/>
                  <a:gd name="T8" fmla="*/ 7560 w 21"/>
                  <a:gd name="T9" fmla="*/ 0 h 39"/>
                  <a:gd name="T10" fmla="*/ 0 60000 65536"/>
                  <a:gd name="T11" fmla="*/ 0 60000 65536"/>
                  <a:gd name="T12" fmla="*/ 0 60000 65536"/>
                  <a:gd name="T13" fmla="*/ 0 60000 65536"/>
                  <a:gd name="T14" fmla="*/ 0 60000 65536"/>
                  <a:gd name="T15" fmla="*/ 0 w 21"/>
                  <a:gd name="T16" fmla="*/ 0 h 39"/>
                  <a:gd name="T17" fmla="*/ 21 w 21"/>
                  <a:gd name="T18" fmla="*/ 39 h 39"/>
                </a:gdLst>
                <a:ahLst/>
                <a:cxnLst>
                  <a:cxn ang="T10">
                    <a:pos x="T0" y="T1"/>
                  </a:cxn>
                  <a:cxn ang="T11">
                    <a:pos x="T2" y="T3"/>
                  </a:cxn>
                  <a:cxn ang="T12">
                    <a:pos x="T4" y="T5"/>
                  </a:cxn>
                  <a:cxn ang="T13">
                    <a:pos x="T6" y="T7"/>
                  </a:cxn>
                  <a:cxn ang="T14">
                    <a:pos x="T8" y="T9"/>
                  </a:cxn>
                </a:cxnLst>
                <a:rect l="T15" t="T16" r="T17" b="T18"/>
                <a:pathLst>
                  <a:path w="21" h="39">
                    <a:moveTo>
                      <a:pt x="2" y="0"/>
                    </a:moveTo>
                    <a:cubicBezTo>
                      <a:pt x="0" y="4"/>
                      <a:pt x="0" y="4"/>
                      <a:pt x="0" y="4"/>
                    </a:cubicBezTo>
                    <a:cubicBezTo>
                      <a:pt x="2" y="17"/>
                      <a:pt x="7" y="28"/>
                      <a:pt x="16" y="39"/>
                    </a:cubicBezTo>
                    <a:cubicBezTo>
                      <a:pt x="21" y="37"/>
                      <a:pt x="21" y="37"/>
                      <a:pt x="21" y="37"/>
                    </a:cubicBezTo>
                    <a:cubicBezTo>
                      <a:pt x="11" y="26"/>
                      <a:pt x="5" y="14"/>
                      <a:pt x="2" y="0"/>
                    </a:cubicBezTo>
                    <a:close/>
                  </a:path>
                </a:pathLst>
              </a:custGeom>
              <a:solidFill>
                <a:srgbClr val="F3DDCF"/>
              </a:solidFill>
              <a:ln w="9525">
                <a:noFill/>
                <a:round/>
                <a:headEnd/>
                <a:tailEnd/>
              </a:ln>
            </p:spPr>
            <p:txBody>
              <a:bodyPr/>
              <a:lstStyle/>
              <a:p>
                <a:endParaRPr lang="zh-CN" altLang="en-US">
                  <a:solidFill>
                    <a:schemeClr val="bg1">
                      <a:lumMod val="65000"/>
                    </a:schemeClr>
                  </a:solidFill>
                </a:endParaRPr>
              </a:p>
            </p:txBody>
          </p:sp>
          <p:sp>
            <p:nvSpPr>
              <p:cNvPr id="360" name="Freeform 886"/>
              <p:cNvSpPr>
                <a:spLocks/>
              </p:cNvSpPr>
              <p:nvPr/>
            </p:nvSpPr>
            <p:spPr bwMode="auto">
              <a:xfrm>
                <a:off x="8701088" y="-1714501"/>
                <a:ext cx="165100" cy="168275"/>
              </a:xfrm>
              <a:custGeom>
                <a:avLst/>
                <a:gdLst>
                  <a:gd name="T0" fmla="*/ 63789 w 44"/>
                  <a:gd name="T1" fmla="*/ 59831 h 45"/>
                  <a:gd name="T2" fmla="*/ 86302 w 44"/>
                  <a:gd name="T3" fmla="*/ 119662 h 45"/>
                  <a:gd name="T4" fmla="*/ 86302 w 44"/>
                  <a:gd name="T5" fmla="*/ 164536 h 45"/>
                  <a:gd name="T6" fmla="*/ 105064 w 44"/>
                  <a:gd name="T7" fmla="*/ 164536 h 45"/>
                  <a:gd name="T8" fmla="*/ 116320 w 44"/>
                  <a:gd name="T9" fmla="*/ 119662 h 45"/>
                  <a:gd name="T10" fmla="*/ 153843 w 44"/>
                  <a:gd name="T11" fmla="*/ 138359 h 45"/>
                  <a:gd name="T12" fmla="*/ 153843 w 44"/>
                  <a:gd name="T13" fmla="*/ 168275 h 45"/>
                  <a:gd name="T14" fmla="*/ 153843 w 44"/>
                  <a:gd name="T15" fmla="*/ 168275 h 45"/>
                  <a:gd name="T16" fmla="*/ 157595 w 44"/>
                  <a:gd name="T17" fmla="*/ 100965 h 45"/>
                  <a:gd name="T18" fmla="*/ 146339 w 44"/>
                  <a:gd name="T19" fmla="*/ 71049 h 45"/>
                  <a:gd name="T20" fmla="*/ 112568 w 44"/>
                  <a:gd name="T21" fmla="*/ 0 h 45"/>
                  <a:gd name="T22" fmla="*/ 101311 w 44"/>
                  <a:gd name="T23" fmla="*/ 56092 h 45"/>
                  <a:gd name="T24" fmla="*/ 0 w 44"/>
                  <a:gd name="T25" fmla="*/ 18697 h 45"/>
                  <a:gd name="T26" fmla="*/ 63789 w 44"/>
                  <a:gd name="T27" fmla="*/ 59831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45"/>
                  <a:gd name="T44" fmla="*/ 44 w 44"/>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45">
                    <a:moveTo>
                      <a:pt x="17" y="16"/>
                    </a:moveTo>
                    <a:cubicBezTo>
                      <a:pt x="23" y="32"/>
                      <a:pt x="23" y="32"/>
                      <a:pt x="23" y="32"/>
                    </a:cubicBezTo>
                    <a:cubicBezTo>
                      <a:pt x="23" y="44"/>
                      <a:pt x="23" y="44"/>
                      <a:pt x="23" y="44"/>
                    </a:cubicBezTo>
                    <a:cubicBezTo>
                      <a:pt x="28" y="44"/>
                      <a:pt x="28" y="44"/>
                      <a:pt x="28" y="44"/>
                    </a:cubicBezTo>
                    <a:cubicBezTo>
                      <a:pt x="31" y="32"/>
                      <a:pt x="31" y="32"/>
                      <a:pt x="31" y="32"/>
                    </a:cubicBezTo>
                    <a:cubicBezTo>
                      <a:pt x="36" y="32"/>
                      <a:pt x="39" y="33"/>
                      <a:pt x="41" y="37"/>
                    </a:cubicBezTo>
                    <a:cubicBezTo>
                      <a:pt x="41" y="39"/>
                      <a:pt x="41" y="42"/>
                      <a:pt x="41" y="45"/>
                    </a:cubicBezTo>
                    <a:cubicBezTo>
                      <a:pt x="41" y="45"/>
                      <a:pt x="41" y="45"/>
                      <a:pt x="41" y="45"/>
                    </a:cubicBezTo>
                    <a:cubicBezTo>
                      <a:pt x="44" y="38"/>
                      <a:pt x="44" y="32"/>
                      <a:pt x="42" y="27"/>
                    </a:cubicBezTo>
                    <a:cubicBezTo>
                      <a:pt x="39" y="19"/>
                      <a:pt x="39" y="19"/>
                      <a:pt x="39" y="19"/>
                    </a:cubicBezTo>
                    <a:cubicBezTo>
                      <a:pt x="38" y="11"/>
                      <a:pt x="35" y="4"/>
                      <a:pt x="30" y="0"/>
                    </a:cubicBezTo>
                    <a:cubicBezTo>
                      <a:pt x="27" y="15"/>
                      <a:pt x="27" y="15"/>
                      <a:pt x="27" y="15"/>
                    </a:cubicBezTo>
                    <a:cubicBezTo>
                      <a:pt x="0" y="5"/>
                      <a:pt x="0" y="5"/>
                      <a:pt x="0" y="5"/>
                    </a:cubicBezTo>
                    <a:cubicBezTo>
                      <a:pt x="4" y="11"/>
                      <a:pt x="10" y="15"/>
                      <a:pt x="17" y="16"/>
                    </a:cubicBezTo>
                    <a:close/>
                  </a:path>
                </a:pathLst>
              </a:custGeom>
              <a:solidFill>
                <a:srgbClr val="3C1E00"/>
              </a:solidFill>
              <a:ln w="9525">
                <a:noFill/>
                <a:round/>
                <a:headEnd/>
                <a:tailEnd/>
              </a:ln>
            </p:spPr>
            <p:txBody>
              <a:bodyPr/>
              <a:lstStyle/>
              <a:p>
                <a:endParaRPr lang="zh-CN" altLang="en-US">
                  <a:solidFill>
                    <a:schemeClr val="bg1">
                      <a:lumMod val="65000"/>
                    </a:schemeClr>
                  </a:solidFill>
                </a:endParaRPr>
              </a:p>
            </p:txBody>
          </p:sp>
          <p:sp>
            <p:nvSpPr>
              <p:cNvPr id="361" name="Freeform 887"/>
              <p:cNvSpPr>
                <a:spLocks noEditPoints="1"/>
              </p:cNvSpPr>
              <p:nvPr/>
            </p:nvSpPr>
            <p:spPr bwMode="auto">
              <a:xfrm>
                <a:off x="8582025" y="-1763713"/>
                <a:ext cx="231775" cy="225425"/>
              </a:xfrm>
              <a:custGeom>
                <a:avLst/>
                <a:gdLst>
                  <a:gd name="T0" fmla="*/ 220560 w 62"/>
                  <a:gd name="T1" fmla="*/ 105198 h 60"/>
                  <a:gd name="T2" fmla="*/ 231775 w 62"/>
                  <a:gd name="T3" fmla="*/ 48842 h 60"/>
                  <a:gd name="T4" fmla="*/ 138317 w 62"/>
                  <a:gd name="T5" fmla="*/ 11271 h 60"/>
                  <a:gd name="T6" fmla="*/ 3738 w 62"/>
                  <a:gd name="T7" fmla="*/ 90170 h 60"/>
                  <a:gd name="T8" fmla="*/ 7477 w 62"/>
                  <a:gd name="T9" fmla="*/ 142769 h 60"/>
                  <a:gd name="T10" fmla="*/ 7477 w 62"/>
                  <a:gd name="T11" fmla="*/ 146526 h 60"/>
                  <a:gd name="T12" fmla="*/ 26168 w 62"/>
                  <a:gd name="T13" fmla="*/ 225425 h 60"/>
                  <a:gd name="T14" fmla="*/ 26168 w 62"/>
                  <a:gd name="T15" fmla="*/ 202883 h 60"/>
                  <a:gd name="T16" fmla="*/ 18692 w 62"/>
                  <a:gd name="T17" fmla="*/ 135255 h 60"/>
                  <a:gd name="T18" fmla="*/ 112149 w 62"/>
                  <a:gd name="T19" fmla="*/ 63870 h 60"/>
                  <a:gd name="T20" fmla="*/ 119626 w 62"/>
                  <a:gd name="T21" fmla="*/ 67628 h 60"/>
                  <a:gd name="T22" fmla="*/ 220560 w 62"/>
                  <a:gd name="T23" fmla="*/ 105198 h 60"/>
                  <a:gd name="T24" fmla="*/ 134579 w 62"/>
                  <a:gd name="T25" fmla="*/ 18785 h 60"/>
                  <a:gd name="T26" fmla="*/ 145794 w 62"/>
                  <a:gd name="T27" fmla="*/ 26300 h 60"/>
                  <a:gd name="T28" fmla="*/ 7477 w 62"/>
                  <a:gd name="T29" fmla="*/ 108955 h 60"/>
                  <a:gd name="T30" fmla="*/ 7477 w 62"/>
                  <a:gd name="T31" fmla="*/ 93927 h 60"/>
                  <a:gd name="T32" fmla="*/ 134579 w 62"/>
                  <a:gd name="T33" fmla="*/ 18785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60"/>
                  <a:gd name="T53" fmla="*/ 62 w 62"/>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60">
                    <a:moveTo>
                      <a:pt x="59" y="28"/>
                    </a:moveTo>
                    <a:cubicBezTo>
                      <a:pt x="62" y="13"/>
                      <a:pt x="62" y="13"/>
                      <a:pt x="62" y="13"/>
                    </a:cubicBezTo>
                    <a:cubicBezTo>
                      <a:pt x="56" y="7"/>
                      <a:pt x="48" y="4"/>
                      <a:pt x="37" y="3"/>
                    </a:cubicBezTo>
                    <a:cubicBezTo>
                      <a:pt x="23" y="0"/>
                      <a:pt x="11" y="7"/>
                      <a:pt x="1" y="24"/>
                    </a:cubicBezTo>
                    <a:cubicBezTo>
                      <a:pt x="0" y="29"/>
                      <a:pt x="0" y="34"/>
                      <a:pt x="2" y="38"/>
                    </a:cubicBezTo>
                    <a:cubicBezTo>
                      <a:pt x="2" y="39"/>
                      <a:pt x="2" y="39"/>
                      <a:pt x="2" y="39"/>
                    </a:cubicBezTo>
                    <a:cubicBezTo>
                      <a:pt x="2" y="47"/>
                      <a:pt x="4" y="54"/>
                      <a:pt x="7" y="60"/>
                    </a:cubicBezTo>
                    <a:cubicBezTo>
                      <a:pt x="7" y="54"/>
                      <a:pt x="7" y="54"/>
                      <a:pt x="7" y="54"/>
                    </a:cubicBezTo>
                    <a:cubicBezTo>
                      <a:pt x="5" y="36"/>
                      <a:pt x="5" y="36"/>
                      <a:pt x="5" y="36"/>
                    </a:cubicBezTo>
                    <a:cubicBezTo>
                      <a:pt x="9" y="26"/>
                      <a:pt x="18" y="20"/>
                      <a:pt x="30" y="17"/>
                    </a:cubicBezTo>
                    <a:cubicBezTo>
                      <a:pt x="31" y="17"/>
                      <a:pt x="31" y="18"/>
                      <a:pt x="32" y="18"/>
                    </a:cubicBezTo>
                    <a:cubicBezTo>
                      <a:pt x="59" y="28"/>
                      <a:pt x="59" y="28"/>
                      <a:pt x="59" y="28"/>
                    </a:cubicBezTo>
                    <a:close/>
                    <a:moveTo>
                      <a:pt x="36" y="5"/>
                    </a:moveTo>
                    <a:cubicBezTo>
                      <a:pt x="39" y="7"/>
                      <a:pt x="39" y="7"/>
                      <a:pt x="39" y="7"/>
                    </a:cubicBezTo>
                    <a:cubicBezTo>
                      <a:pt x="23" y="8"/>
                      <a:pt x="11" y="16"/>
                      <a:pt x="2" y="29"/>
                    </a:cubicBezTo>
                    <a:cubicBezTo>
                      <a:pt x="2" y="25"/>
                      <a:pt x="2" y="25"/>
                      <a:pt x="2" y="25"/>
                    </a:cubicBezTo>
                    <a:cubicBezTo>
                      <a:pt x="12" y="8"/>
                      <a:pt x="24" y="2"/>
                      <a:pt x="36" y="5"/>
                    </a:cubicBezTo>
                    <a:close/>
                  </a:path>
                </a:pathLst>
              </a:custGeom>
              <a:solidFill>
                <a:srgbClr val="663300"/>
              </a:solidFill>
              <a:ln w="9525">
                <a:noFill/>
                <a:round/>
                <a:headEnd/>
                <a:tailEnd/>
              </a:ln>
            </p:spPr>
            <p:txBody>
              <a:bodyPr/>
              <a:lstStyle/>
              <a:p>
                <a:endParaRPr lang="zh-CN" altLang="en-US">
                  <a:solidFill>
                    <a:schemeClr val="bg1">
                      <a:lumMod val="65000"/>
                    </a:schemeClr>
                  </a:solidFill>
                </a:endParaRPr>
              </a:p>
            </p:txBody>
          </p:sp>
          <p:sp>
            <p:nvSpPr>
              <p:cNvPr id="362" name="Freeform 888"/>
              <p:cNvSpPr>
                <a:spLocks/>
              </p:cNvSpPr>
              <p:nvPr/>
            </p:nvSpPr>
            <p:spPr bwMode="auto">
              <a:xfrm>
                <a:off x="8588375" y="-1755776"/>
                <a:ext cx="139700" cy="101600"/>
              </a:xfrm>
              <a:custGeom>
                <a:avLst/>
                <a:gdLst>
                  <a:gd name="T0" fmla="*/ 139700 w 37"/>
                  <a:gd name="T1" fmla="*/ 18815 h 27"/>
                  <a:gd name="T2" fmla="*/ 128373 w 37"/>
                  <a:gd name="T3" fmla="*/ 11289 h 27"/>
                  <a:gd name="T4" fmla="*/ 0 w 37"/>
                  <a:gd name="T5" fmla="*/ 86548 h 27"/>
                  <a:gd name="T6" fmla="*/ 0 w 37"/>
                  <a:gd name="T7" fmla="*/ 101600 h 27"/>
                  <a:gd name="T8" fmla="*/ 139700 w 37"/>
                  <a:gd name="T9" fmla="*/ 18815 h 27"/>
                  <a:gd name="T10" fmla="*/ 0 60000 65536"/>
                  <a:gd name="T11" fmla="*/ 0 60000 65536"/>
                  <a:gd name="T12" fmla="*/ 0 60000 65536"/>
                  <a:gd name="T13" fmla="*/ 0 60000 65536"/>
                  <a:gd name="T14" fmla="*/ 0 60000 65536"/>
                  <a:gd name="T15" fmla="*/ 0 w 37"/>
                  <a:gd name="T16" fmla="*/ 0 h 27"/>
                  <a:gd name="T17" fmla="*/ 37 w 37"/>
                  <a:gd name="T18" fmla="*/ 27 h 27"/>
                </a:gdLst>
                <a:ahLst/>
                <a:cxnLst>
                  <a:cxn ang="T10">
                    <a:pos x="T0" y="T1"/>
                  </a:cxn>
                  <a:cxn ang="T11">
                    <a:pos x="T2" y="T3"/>
                  </a:cxn>
                  <a:cxn ang="T12">
                    <a:pos x="T4" y="T5"/>
                  </a:cxn>
                  <a:cxn ang="T13">
                    <a:pos x="T6" y="T7"/>
                  </a:cxn>
                  <a:cxn ang="T14">
                    <a:pos x="T8" y="T9"/>
                  </a:cxn>
                </a:cxnLst>
                <a:rect l="T15" t="T16" r="T17" b="T18"/>
                <a:pathLst>
                  <a:path w="37" h="27">
                    <a:moveTo>
                      <a:pt x="37" y="5"/>
                    </a:moveTo>
                    <a:cubicBezTo>
                      <a:pt x="34" y="3"/>
                      <a:pt x="34" y="3"/>
                      <a:pt x="34" y="3"/>
                    </a:cubicBezTo>
                    <a:cubicBezTo>
                      <a:pt x="22" y="0"/>
                      <a:pt x="10" y="6"/>
                      <a:pt x="0" y="23"/>
                    </a:cubicBezTo>
                    <a:cubicBezTo>
                      <a:pt x="0" y="27"/>
                      <a:pt x="0" y="27"/>
                      <a:pt x="0" y="27"/>
                    </a:cubicBezTo>
                    <a:cubicBezTo>
                      <a:pt x="9" y="14"/>
                      <a:pt x="21" y="6"/>
                      <a:pt x="37" y="5"/>
                    </a:cubicBezTo>
                    <a:close/>
                  </a:path>
                </a:pathLst>
              </a:custGeom>
              <a:solidFill>
                <a:srgbClr val="B15901"/>
              </a:solidFill>
              <a:ln w="9525">
                <a:noFill/>
                <a:round/>
                <a:headEnd/>
                <a:tailEnd/>
              </a:ln>
            </p:spPr>
            <p:txBody>
              <a:bodyPr/>
              <a:lstStyle/>
              <a:p>
                <a:endParaRPr lang="zh-CN" altLang="en-US">
                  <a:solidFill>
                    <a:schemeClr val="bg1">
                      <a:lumMod val="65000"/>
                    </a:schemeClr>
                  </a:solidFill>
                </a:endParaRPr>
              </a:p>
            </p:txBody>
          </p:sp>
          <p:sp>
            <p:nvSpPr>
              <p:cNvPr id="363" name="Freeform 889"/>
              <p:cNvSpPr>
                <a:spLocks/>
              </p:cNvSpPr>
              <p:nvPr/>
            </p:nvSpPr>
            <p:spPr bwMode="auto">
              <a:xfrm>
                <a:off x="8670925" y="-1576388"/>
                <a:ext cx="184150" cy="244475"/>
              </a:xfrm>
              <a:custGeom>
                <a:avLst/>
                <a:gdLst>
                  <a:gd name="T0" fmla="*/ 0 w 49"/>
                  <a:gd name="T1" fmla="*/ 176774 h 65"/>
                  <a:gd name="T2" fmla="*/ 11274 w 49"/>
                  <a:gd name="T3" fmla="*/ 180535 h 65"/>
                  <a:gd name="T4" fmla="*/ 93954 w 49"/>
                  <a:gd name="T5" fmla="*/ 146685 h 65"/>
                  <a:gd name="T6" fmla="*/ 105229 w 49"/>
                  <a:gd name="T7" fmla="*/ 169252 h 65"/>
                  <a:gd name="T8" fmla="*/ 33823 w 49"/>
                  <a:gd name="T9" fmla="*/ 236953 h 65"/>
                  <a:gd name="T10" fmla="*/ 45098 w 49"/>
                  <a:gd name="T11" fmla="*/ 244475 h 65"/>
                  <a:gd name="T12" fmla="*/ 161601 w 49"/>
                  <a:gd name="T13" fmla="*/ 127879 h 65"/>
                  <a:gd name="T14" fmla="*/ 157843 w 49"/>
                  <a:gd name="T15" fmla="*/ 112835 h 65"/>
                  <a:gd name="T16" fmla="*/ 154085 w 49"/>
                  <a:gd name="T17" fmla="*/ 78984 h 65"/>
                  <a:gd name="T18" fmla="*/ 172876 w 49"/>
                  <a:gd name="T19" fmla="*/ 67701 h 65"/>
                  <a:gd name="T20" fmla="*/ 172876 w 49"/>
                  <a:gd name="T21" fmla="*/ 67701 h 65"/>
                  <a:gd name="T22" fmla="*/ 176634 w 49"/>
                  <a:gd name="T23" fmla="*/ 52656 h 65"/>
                  <a:gd name="T24" fmla="*/ 184150 w 49"/>
                  <a:gd name="T25" fmla="*/ 30089 h 65"/>
                  <a:gd name="T26" fmla="*/ 184150 w 49"/>
                  <a:gd name="T27" fmla="*/ 0 h 65"/>
                  <a:gd name="T28" fmla="*/ 135294 w 49"/>
                  <a:gd name="T29" fmla="*/ 56417 h 65"/>
                  <a:gd name="T30" fmla="*/ 0 w 49"/>
                  <a:gd name="T31" fmla="*/ 176774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
                  <a:gd name="T49" fmla="*/ 0 h 65"/>
                  <a:gd name="T50" fmla="*/ 49 w 49"/>
                  <a:gd name="T51" fmla="*/ 65 h 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 h="65">
                    <a:moveTo>
                      <a:pt x="0" y="47"/>
                    </a:moveTo>
                    <a:cubicBezTo>
                      <a:pt x="1" y="47"/>
                      <a:pt x="2" y="48"/>
                      <a:pt x="3" y="48"/>
                    </a:cubicBezTo>
                    <a:cubicBezTo>
                      <a:pt x="10" y="51"/>
                      <a:pt x="17" y="48"/>
                      <a:pt x="25" y="39"/>
                    </a:cubicBezTo>
                    <a:cubicBezTo>
                      <a:pt x="28" y="45"/>
                      <a:pt x="28" y="45"/>
                      <a:pt x="28" y="45"/>
                    </a:cubicBezTo>
                    <a:cubicBezTo>
                      <a:pt x="9" y="63"/>
                      <a:pt x="9" y="63"/>
                      <a:pt x="9" y="63"/>
                    </a:cubicBezTo>
                    <a:cubicBezTo>
                      <a:pt x="12" y="65"/>
                      <a:pt x="12" y="65"/>
                      <a:pt x="12" y="65"/>
                    </a:cubicBezTo>
                    <a:cubicBezTo>
                      <a:pt x="43" y="34"/>
                      <a:pt x="43" y="34"/>
                      <a:pt x="43" y="34"/>
                    </a:cubicBezTo>
                    <a:cubicBezTo>
                      <a:pt x="42" y="30"/>
                      <a:pt x="42" y="30"/>
                      <a:pt x="42" y="30"/>
                    </a:cubicBezTo>
                    <a:cubicBezTo>
                      <a:pt x="41" y="21"/>
                      <a:pt x="41" y="21"/>
                      <a:pt x="41" y="21"/>
                    </a:cubicBezTo>
                    <a:cubicBezTo>
                      <a:pt x="43" y="21"/>
                      <a:pt x="44" y="20"/>
                      <a:pt x="46" y="18"/>
                    </a:cubicBezTo>
                    <a:cubicBezTo>
                      <a:pt x="46" y="18"/>
                      <a:pt x="46" y="18"/>
                      <a:pt x="46" y="18"/>
                    </a:cubicBezTo>
                    <a:cubicBezTo>
                      <a:pt x="46" y="17"/>
                      <a:pt x="47" y="16"/>
                      <a:pt x="47" y="14"/>
                    </a:cubicBezTo>
                    <a:cubicBezTo>
                      <a:pt x="48" y="12"/>
                      <a:pt x="48" y="10"/>
                      <a:pt x="49" y="8"/>
                    </a:cubicBezTo>
                    <a:cubicBezTo>
                      <a:pt x="49" y="5"/>
                      <a:pt x="49" y="2"/>
                      <a:pt x="49" y="0"/>
                    </a:cubicBezTo>
                    <a:cubicBezTo>
                      <a:pt x="47" y="11"/>
                      <a:pt x="43" y="16"/>
                      <a:pt x="36" y="15"/>
                    </a:cubicBezTo>
                    <a:cubicBezTo>
                      <a:pt x="22" y="40"/>
                      <a:pt x="11" y="50"/>
                      <a:pt x="0" y="47"/>
                    </a:cubicBezTo>
                    <a:close/>
                  </a:path>
                </a:pathLst>
              </a:custGeom>
              <a:solidFill>
                <a:srgbClr val="A56E44"/>
              </a:solidFill>
              <a:ln w="9525">
                <a:noFill/>
                <a:round/>
                <a:headEnd/>
                <a:tailEnd/>
              </a:ln>
            </p:spPr>
            <p:txBody>
              <a:bodyPr/>
              <a:lstStyle/>
              <a:p>
                <a:endParaRPr lang="zh-CN" altLang="en-US">
                  <a:solidFill>
                    <a:schemeClr val="bg1">
                      <a:lumMod val="65000"/>
                    </a:schemeClr>
                  </a:solidFill>
                </a:endParaRPr>
              </a:p>
            </p:txBody>
          </p:sp>
          <p:sp>
            <p:nvSpPr>
              <p:cNvPr id="364" name="Freeform 890"/>
              <p:cNvSpPr>
                <a:spLocks/>
              </p:cNvSpPr>
              <p:nvPr/>
            </p:nvSpPr>
            <p:spPr bwMode="auto">
              <a:xfrm>
                <a:off x="8458200" y="-1271588"/>
                <a:ext cx="96838" cy="746125"/>
              </a:xfrm>
              <a:custGeom>
                <a:avLst/>
                <a:gdLst>
                  <a:gd name="T0" fmla="*/ 96838 w 26"/>
                  <a:gd name="T1" fmla="*/ 0 h 199"/>
                  <a:gd name="T2" fmla="*/ 78215 w 26"/>
                  <a:gd name="T3" fmla="*/ 29995 h 199"/>
                  <a:gd name="T4" fmla="*/ 18623 w 26"/>
                  <a:gd name="T5" fmla="*/ 614897 h 199"/>
                  <a:gd name="T6" fmla="*/ 26072 w 26"/>
                  <a:gd name="T7" fmla="*/ 622396 h 199"/>
                  <a:gd name="T8" fmla="*/ 37245 w 26"/>
                  <a:gd name="T9" fmla="*/ 746125 h 199"/>
                  <a:gd name="T10" fmla="*/ 37245 w 26"/>
                  <a:gd name="T11" fmla="*/ 727378 h 199"/>
                  <a:gd name="T12" fmla="*/ 59593 w 26"/>
                  <a:gd name="T13" fmla="*/ 659889 h 199"/>
                  <a:gd name="T14" fmla="*/ 37245 w 26"/>
                  <a:gd name="T15" fmla="*/ 633644 h 199"/>
                  <a:gd name="T16" fmla="*/ 59593 w 26"/>
                  <a:gd name="T17" fmla="*/ 337443 h 199"/>
                  <a:gd name="T18" fmla="*/ 59593 w 26"/>
                  <a:gd name="T19" fmla="*/ 329945 h 199"/>
                  <a:gd name="T20" fmla="*/ 96838 w 26"/>
                  <a:gd name="T21" fmla="*/ 0 h 1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99"/>
                  <a:gd name="T35" fmla="*/ 26 w 26"/>
                  <a:gd name="T36" fmla="*/ 199 h 1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99">
                    <a:moveTo>
                      <a:pt x="26" y="0"/>
                    </a:moveTo>
                    <a:cubicBezTo>
                      <a:pt x="21" y="8"/>
                      <a:pt x="21" y="8"/>
                      <a:pt x="21" y="8"/>
                    </a:cubicBezTo>
                    <a:cubicBezTo>
                      <a:pt x="5" y="164"/>
                      <a:pt x="5" y="164"/>
                      <a:pt x="5" y="164"/>
                    </a:cubicBezTo>
                    <a:cubicBezTo>
                      <a:pt x="7" y="166"/>
                      <a:pt x="7" y="166"/>
                      <a:pt x="7" y="166"/>
                    </a:cubicBezTo>
                    <a:cubicBezTo>
                      <a:pt x="0" y="181"/>
                      <a:pt x="1" y="192"/>
                      <a:pt x="10" y="199"/>
                    </a:cubicBezTo>
                    <a:cubicBezTo>
                      <a:pt x="10" y="194"/>
                      <a:pt x="10" y="194"/>
                      <a:pt x="10" y="194"/>
                    </a:cubicBezTo>
                    <a:cubicBezTo>
                      <a:pt x="16" y="176"/>
                      <a:pt x="16" y="176"/>
                      <a:pt x="16" y="176"/>
                    </a:cubicBezTo>
                    <a:cubicBezTo>
                      <a:pt x="10" y="169"/>
                      <a:pt x="10" y="169"/>
                      <a:pt x="10" y="169"/>
                    </a:cubicBezTo>
                    <a:cubicBezTo>
                      <a:pt x="9" y="144"/>
                      <a:pt x="11" y="118"/>
                      <a:pt x="16" y="90"/>
                    </a:cubicBezTo>
                    <a:cubicBezTo>
                      <a:pt x="16" y="88"/>
                      <a:pt x="16" y="88"/>
                      <a:pt x="16" y="88"/>
                    </a:cubicBezTo>
                    <a:cubicBezTo>
                      <a:pt x="16" y="58"/>
                      <a:pt x="20" y="29"/>
                      <a:pt x="26" y="0"/>
                    </a:cubicBezTo>
                    <a:close/>
                  </a:path>
                </a:pathLst>
              </a:custGeom>
              <a:solidFill>
                <a:srgbClr val="000000"/>
              </a:solidFill>
              <a:ln w="9525">
                <a:noFill/>
                <a:round/>
                <a:headEnd/>
                <a:tailEnd/>
              </a:ln>
            </p:spPr>
            <p:txBody>
              <a:bodyPr/>
              <a:lstStyle/>
              <a:p>
                <a:endParaRPr lang="zh-CN" altLang="en-US">
                  <a:solidFill>
                    <a:schemeClr val="bg1">
                      <a:lumMod val="65000"/>
                    </a:schemeClr>
                  </a:solidFill>
                </a:endParaRPr>
              </a:p>
            </p:txBody>
          </p:sp>
          <p:sp>
            <p:nvSpPr>
              <p:cNvPr id="365" name="Freeform 891"/>
              <p:cNvSpPr>
                <a:spLocks/>
              </p:cNvSpPr>
              <p:nvPr/>
            </p:nvSpPr>
            <p:spPr bwMode="auto">
              <a:xfrm>
                <a:off x="8469313" y="-1243013"/>
                <a:ext cx="66675" cy="585788"/>
              </a:xfrm>
              <a:custGeom>
                <a:avLst/>
                <a:gdLst>
                  <a:gd name="T0" fmla="*/ 66675 w 18"/>
                  <a:gd name="T1" fmla="*/ 0 h 156"/>
                  <a:gd name="T2" fmla="*/ 59267 w 18"/>
                  <a:gd name="T3" fmla="*/ 18775 h 156"/>
                  <a:gd name="T4" fmla="*/ 29633 w 18"/>
                  <a:gd name="T5" fmla="*/ 259099 h 156"/>
                  <a:gd name="T6" fmla="*/ 3704 w 18"/>
                  <a:gd name="T7" fmla="*/ 578278 h 156"/>
                  <a:gd name="T8" fmla="*/ 7408 w 18"/>
                  <a:gd name="T9" fmla="*/ 585788 h 156"/>
                  <a:gd name="T10" fmla="*/ 66675 w 18"/>
                  <a:gd name="T11" fmla="*/ 0 h 156"/>
                  <a:gd name="T12" fmla="*/ 0 60000 65536"/>
                  <a:gd name="T13" fmla="*/ 0 60000 65536"/>
                  <a:gd name="T14" fmla="*/ 0 60000 65536"/>
                  <a:gd name="T15" fmla="*/ 0 60000 65536"/>
                  <a:gd name="T16" fmla="*/ 0 60000 65536"/>
                  <a:gd name="T17" fmla="*/ 0 60000 65536"/>
                  <a:gd name="T18" fmla="*/ 0 w 18"/>
                  <a:gd name="T19" fmla="*/ 0 h 156"/>
                  <a:gd name="T20" fmla="*/ 18 w 1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8" h="156">
                    <a:moveTo>
                      <a:pt x="18" y="0"/>
                    </a:moveTo>
                    <a:cubicBezTo>
                      <a:pt x="16" y="5"/>
                      <a:pt x="16" y="5"/>
                      <a:pt x="16" y="5"/>
                    </a:cubicBezTo>
                    <a:cubicBezTo>
                      <a:pt x="8" y="69"/>
                      <a:pt x="8" y="69"/>
                      <a:pt x="8" y="69"/>
                    </a:cubicBezTo>
                    <a:cubicBezTo>
                      <a:pt x="3" y="97"/>
                      <a:pt x="0" y="126"/>
                      <a:pt x="1" y="154"/>
                    </a:cubicBezTo>
                    <a:cubicBezTo>
                      <a:pt x="2" y="156"/>
                      <a:pt x="2" y="156"/>
                      <a:pt x="2" y="156"/>
                    </a:cubicBezTo>
                    <a:cubicBezTo>
                      <a:pt x="18" y="0"/>
                      <a:pt x="18" y="0"/>
                      <a:pt x="18" y="0"/>
                    </a:cubicBezTo>
                    <a:close/>
                  </a:path>
                </a:pathLst>
              </a:custGeom>
              <a:solidFill>
                <a:srgbClr val="333333"/>
              </a:solidFill>
              <a:ln w="9525">
                <a:noFill/>
                <a:round/>
                <a:headEnd/>
                <a:tailEnd/>
              </a:ln>
            </p:spPr>
            <p:txBody>
              <a:bodyPr/>
              <a:lstStyle/>
              <a:p>
                <a:endParaRPr lang="zh-CN" altLang="en-US">
                  <a:solidFill>
                    <a:schemeClr val="bg1">
                      <a:lumMod val="65000"/>
                    </a:schemeClr>
                  </a:solidFill>
                </a:endParaRPr>
              </a:p>
            </p:txBody>
          </p:sp>
          <p:sp>
            <p:nvSpPr>
              <p:cNvPr id="366" name="Freeform 892"/>
              <p:cNvSpPr>
                <a:spLocks/>
              </p:cNvSpPr>
              <p:nvPr/>
            </p:nvSpPr>
            <p:spPr bwMode="auto">
              <a:xfrm>
                <a:off x="8570913" y="-1331913"/>
                <a:ext cx="182563" cy="782638"/>
              </a:xfrm>
              <a:custGeom>
                <a:avLst/>
                <a:gdLst>
                  <a:gd name="T0" fmla="*/ 141579 w 49"/>
                  <a:gd name="T1" fmla="*/ 3745 h 209"/>
                  <a:gd name="T2" fmla="*/ 134128 w 49"/>
                  <a:gd name="T3" fmla="*/ 7489 h 209"/>
                  <a:gd name="T4" fmla="*/ 137854 w 49"/>
                  <a:gd name="T5" fmla="*/ 44936 h 209"/>
                  <a:gd name="T6" fmla="*/ 130402 w 49"/>
                  <a:gd name="T7" fmla="*/ 63660 h 209"/>
                  <a:gd name="T8" fmla="*/ 104322 w 49"/>
                  <a:gd name="T9" fmla="*/ 74894 h 209"/>
                  <a:gd name="T10" fmla="*/ 119225 w 49"/>
                  <a:gd name="T11" fmla="*/ 74894 h 209"/>
                  <a:gd name="T12" fmla="*/ 85693 w 49"/>
                  <a:gd name="T13" fmla="*/ 277106 h 209"/>
                  <a:gd name="T14" fmla="*/ 29806 w 49"/>
                  <a:gd name="T15" fmla="*/ 685276 h 209"/>
                  <a:gd name="T16" fmla="*/ 0 w 49"/>
                  <a:gd name="T17" fmla="*/ 756425 h 209"/>
                  <a:gd name="T18" fmla="*/ 18629 w 49"/>
                  <a:gd name="T19" fmla="*/ 782638 h 209"/>
                  <a:gd name="T20" fmla="*/ 44709 w 49"/>
                  <a:gd name="T21" fmla="*/ 741447 h 209"/>
                  <a:gd name="T22" fmla="*/ 70790 w 49"/>
                  <a:gd name="T23" fmla="*/ 707744 h 209"/>
                  <a:gd name="T24" fmla="*/ 67064 w 49"/>
                  <a:gd name="T25" fmla="*/ 670298 h 209"/>
                  <a:gd name="T26" fmla="*/ 108047 w 49"/>
                  <a:gd name="T27" fmla="*/ 295830 h 209"/>
                  <a:gd name="T28" fmla="*/ 134128 w 49"/>
                  <a:gd name="T29" fmla="*/ 74894 h 209"/>
                  <a:gd name="T30" fmla="*/ 163934 w 49"/>
                  <a:gd name="T31" fmla="*/ 44936 h 209"/>
                  <a:gd name="T32" fmla="*/ 182563 w 49"/>
                  <a:gd name="T33" fmla="*/ 26213 h 209"/>
                  <a:gd name="T34" fmla="*/ 145305 w 49"/>
                  <a:gd name="T35" fmla="*/ 0 h 209"/>
                  <a:gd name="T36" fmla="*/ 141579 w 49"/>
                  <a:gd name="T37" fmla="*/ 3745 h 2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209"/>
                  <a:gd name="T59" fmla="*/ 49 w 49"/>
                  <a:gd name="T60" fmla="*/ 209 h 2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209">
                    <a:moveTo>
                      <a:pt x="38" y="1"/>
                    </a:moveTo>
                    <a:cubicBezTo>
                      <a:pt x="36" y="2"/>
                      <a:pt x="36" y="2"/>
                      <a:pt x="36" y="2"/>
                    </a:cubicBezTo>
                    <a:cubicBezTo>
                      <a:pt x="37" y="12"/>
                      <a:pt x="37" y="12"/>
                      <a:pt x="37" y="12"/>
                    </a:cubicBezTo>
                    <a:cubicBezTo>
                      <a:pt x="35" y="17"/>
                      <a:pt x="35" y="17"/>
                      <a:pt x="35" y="17"/>
                    </a:cubicBezTo>
                    <a:cubicBezTo>
                      <a:pt x="28" y="20"/>
                      <a:pt x="28" y="20"/>
                      <a:pt x="28" y="20"/>
                    </a:cubicBezTo>
                    <a:cubicBezTo>
                      <a:pt x="32" y="20"/>
                      <a:pt x="32" y="20"/>
                      <a:pt x="32" y="20"/>
                    </a:cubicBezTo>
                    <a:cubicBezTo>
                      <a:pt x="23" y="74"/>
                      <a:pt x="23" y="74"/>
                      <a:pt x="23" y="74"/>
                    </a:cubicBezTo>
                    <a:cubicBezTo>
                      <a:pt x="14" y="102"/>
                      <a:pt x="9" y="138"/>
                      <a:pt x="8" y="183"/>
                    </a:cubicBezTo>
                    <a:cubicBezTo>
                      <a:pt x="0" y="202"/>
                      <a:pt x="0" y="202"/>
                      <a:pt x="0" y="202"/>
                    </a:cubicBezTo>
                    <a:cubicBezTo>
                      <a:pt x="5" y="209"/>
                      <a:pt x="5" y="209"/>
                      <a:pt x="5" y="209"/>
                    </a:cubicBezTo>
                    <a:cubicBezTo>
                      <a:pt x="12" y="198"/>
                      <a:pt x="12" y="198"/>
                      <a:pt x="12" y="198"/>
                    </a:cubicBezTo>
                    <a:cubicBezTo>
                      <a:pt x="19" y="189"/>
                      <a:pt x="19" y="189"/>
                      <a:pt x="19" y="189"/>
                    </a:cubicBezTo>
                    <a:cubicBezTo>
                      <a:pt x="18" y="185"/>
                      <a:pt x="18" y="182"/>
                      <a:pt x="18" y="179"/>
                    </a:cubicBezTo>
                    <a:cubicBezTo>
                      <a:pt x="16" y="146"/>
                      <a:pt x="19" y="113"/>
                      <a:pt x="29" y="79"/>
                    </a:cubicBezTo>
                    <a:cubicBezTo>
                      <a:pt x="36" y="20"/>
                      <a:pt x="36" y="20"/>
                      <a:pt x="36" y="20"/>
                    </a:cubicBezTo>
                    <a:cubicBezTo>
                      <a:pt x="44" y="12"/>
                      <a:pt x="44" y="12"/>
                      <a:pt x="44" y="12"/>
                    </a:cubicBezTo>
                    <a:cubicBezTo>
                      <a:pt x="49" y="7"/>
                      <a:pt x="49" y="7"/>
                      <a:pt x="49" y="7"/>
                    </a:cubicBezTo>
                    <a:cubicBezTo>
                      <a:pt x="39" y="0"/>
                      <a:pt x="39" y="0"/>
                      <a:pt x="39" y="0"/>
                    </a:cubicBezTo>
                    <a:cubicBezTo>
                      <a:pt x="38" y="1"/>
                      <a:pt x="38" y="1"/>
                      <a:pt x="38" y="1"/>
                    </a:cubicBezTo>
                    <a:close/>
                  </a:path>
                </a:pathLst>
              </a:custGeom>
              <a:solidFill>
                <a:srgbClr val="01597E"/>
              </a:solidFill>
              <a:ln w="9525">
                <a:noFill/>
                <a:round/>
                <a:headEnd/>
                <a:tailEnd/>
              </a:ln>
            </p:spPr>
            <p:txBody>
              <a:bodyPr/>
              <a:lstStyle/>
              <a:p>
                <a:endParaRPr lang="zh-CN" altLang="en-US">
                  <a:solidFill>
                    <a:schemeClr val="bg1">
                      <a:lumMod val="65000"/>
                    </a:schemeClr>
                  </a:solidFill>
                </a:endParaRPr>
              </a:p>
            </p:txBody>
          </p:sp>
          <p:sp>
            <p:nvSpPr>
              <p:cNvPr id="367" name="Freeform 893"/>
              <p:cNvSpPr>
                <a:spLocks/>
              </p:cNvSpPr>
              <p:nvPr/>
            </p:nvSpPr>
            <p:spPr bwMode="auto">
              <a:xfrm>
                <a:off x="8678863" y="-1354138"/>
                <a:ext cx="38100" cy="41275"/>
              </a:xfrm>
              <a:custGeom>
                <a:avLst/>
                <a:gdLst>
                  <a:gd name="T0" fmla="*/ 26988 w 24"/>
                  <a:gd name="T1" fmla="*/ 30163 h 26"/>
                  <a:gd name="T2" fmla="*/ 33338 w 24"/>
                  <a:gd name="T3" fmla="*/ 25400 h 26"/>
                  <a:gd name="T4" fmla="*/ 38100 w 24"/>
                  <a:gd name="T5" fmla="*/ 22225 h 26"/>
                  <a:gd name="T6" fmla="*/ 26988 w 24"/>
                  <a:gd name="T7" fmla="*/ 14288 h 26"/>
                  <a:gd name="T8" fmla="*/ 19050 w 24"/>
                  <a:gd name="T9" fmla="*/ 6350 h 26"/>
                  <a:gd name="T10" fmla="*/ 14288 w 24"/>
                  <a:gd name="T11" fmla="*/ 0 h 26"/>
                  <a:gd name="T12" fmla="*/ 0 w 24"/>
                  <a:gd name="T13" fmla="*/ 17463 h 26"/>
                  <a:gd name="T14" fmla="*/ 0 w 24"/>
                  <a:gd name="T15" fmla="*/ 41275 h 26"/>
                  <a:gd name="T16" fmla="*/ 11112 w 24"/>
                  <a:gd name="T17" fmla="*/ 33338 h 26"/>
                  <a:gd name="T18" fmla="*/ 26988 w 24"/>
                  <a:gd name="T19" fmla="*/ 30163 h 26"/>
                  <a:gd name="T20" fmla="*/ 26988 w 24"/>
                  <a:gd name="T21" fmla="*/ 30163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6"/>
                  <a:gd name="T35" fmla="*/ 24 w 24"/>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6">
                    <a:moveTo>
                      <a:pt x="17" y="19"/>
                    </a:moveTo>
                    <a:lnTo>
                      <a:pt x="21" y="16"/>
                    </a:lnTo>
                    <a:lnTo>
                      <a:pt x="24" y="14"/>
                    </a:lnTo>
                    <a:lnTo>
                      <a:pt x="17" y="9"/>
                    </a:lnTo>
                    <a:lnTo>
                      <a:pt x="12" y="4"/>
                    </a:lnTo>
                    <a:lnTo>
                      <a:pt x="9" y="0"/>
                    </a:lnTo>
                    <a:lnTo>
                      <a:pt x="0" y="11"/>
                    </a:lnTo>
                    <a:lnTo>
                      <a:pt x="0" y="26"/>
                    </a:lnTo>
                    <a:lnTo>
                      <a:pt x="7" y="21"/>
                    </a:lnTo>
                    <a:lnTo>
                      <a:pt x="17" y="19"/>
                    </a:lnTo>
                    <a:close/>
                  </a:path>
                </a:pathLst>
              </a:custGeom>
              <a:solidFill>
                <a:srgbClr val="F7F7F7"/>
              </a:solidFill>
              <a:ln w="9525">
                <a:noFill/>
                <a:round/>
                <a:headEnd/>
                <a:tailEnd/>
              </a:ln>
            </p:spPr>
            <p:txBody>
              <a:bodyPr/>
              <a:lstStyle/>
              <a:p>
                <a:endParaRPr lang="zh-CN" altLang="en-US">
                  <a:solidFill>
                    <a:schemeClr val="bg1">
                      <a:lumMod val="65000"/>
                    </a:schemeClr>
                  </a:solidFill>
                </a:endParaRPr>
              </a:p>
            </p:txBody>
          </p:sp>
          <p:sp>
            <p:nvSpPr>
              <p:cNvPr id="368" name="Freeform 894"/>
              <p:cNvSpPr>
                <a:spLocks noEditPoints="1"/>
              </p:cNvSpPr>
              <p:nvPr/>
            </p:nvSpPr>
            <p:spPr bwMode="auto">
              <a:xfrm>
                <a:off x="8535988" y="-1336676"/>
                <a:ext cx="142875" cy="450850"/>
              </a:xfrm>
              <a:custGeom>
                <a:avLst/>
                <a:gdLst>
                  <a:gd name="T0" fmla="*/ 142875 w 38"/>
                  <a:gd name="T1" fmla="*/ 0 h 120"/>
                  <a:gd name="T2" fmla="*/ 127836 w 38"/>
                  <a:gd name="T3" fmla="*/ 7514 h 120"/>
                  <a:gd name="T4" fmla="*/ 78957 w 38"/>
                  <a:gd name="T5" fmla="*/ 56356 h 120"/>
                  <a:gd name="T6" fmla="*/ 101516 w 38"/>
                  <a:gd name="T7" fmla="*/ 67628 h 120"/>
                  <a:gd name="T8" fmla="*/ 63918 w 38"/>
                  <a:gd name="T9" fmla="*/ 97684 h 120"/>
                  <a:gd name="T10" fmla="*/ 0 w 38"/>
                  <a:gd name="T11" fmla="*/ 450850 h 120"/>
                  <a:gd name="T12" fmla="*/ 139115 w 38"/>
                  <a:gd name="T13" fmla="*/ 37571 h 120"/>
                  <a:gd name="T14" fmla="*/ 142875 w 38"/>
                  <a:gd name="T15" fmla="*/ 22543 h 120"/>
                  <a:gd name="T16" fmla="*/ 142875 w 38"/>
                  <a:gd name="T17" fmla="*/ 0 h 120"/>
                  <a:gd name="T18" fmla="*/ 135355 w 38"/>
                  <a:gd name="T19" fmla="*/ 18785 h 120"/>
                  <a:gd name="T20" fmla="*/ 127836 w 38"/>
                  <a:gd name="T21" fmla="*/ 33814 h 120"/>
                  <a:gd name="T22" fmla="*/ 127836 w 38"/>
                  <a:gd name="T23" fmla="*/ 37571 h 120"/>
                  <a:gd name="T24" fmla="*/ 109036 w 38"/>
                  <a:gd name="T25" fmla="*/ 48842 h 120"/>
                  <a:gd name="T26" fmla="*/ 120316 w 38"/>
                  <a:gd name="T27" fmla="*/ 60113 h 120"/>
                  <a:gd name="T28" fmla="*/ 112796 w 38"/>
                  <a:gd name="T29" fmla="*/ 82656 h 120"/>
                  <a:gd name="T30" fmla="*/ 78957 w 38"/>
                  <a:gd name="T31" fmla="*/ 120227 h 120"/>
                  <a:gd name="T32" fmla="*/ 30079 w 38"/>
                  <a:gd name="T33" fmla="*/ 319352 h 120"/>
                  <a:gd name="T34" fmla="*/ 15039 w 38"/>
                  <a:gd name="T35" fmla="*/ 371951 h 120"/>
                  <a:gd name="T36" fmla="*/ 71438 w 38"/>
                  <a:gd name="T37" fmla="*/ 101441 h 120"/>
                  <a:gd name="T38" fmla="*/ 105276 w 38"/>
                  <a:gd name="T39" fmla="*/ 75142 h 120"/>
                  <a:gd name="T40" fmla="*/ 109036 w 38"/>
                  <a:gd name="T41" fmla="*/ 71385 h 120"/>
                  <a:gd name="T42" fmla="*/ 109036 w 38"/>
                  <a:gd name="T43" fmla="*/ 63870 h 120"/>
                  <a:gd name="T44" fmla="*/ 105276 w 38"/>
                  <a:gd name="T45" fmla="*/ 60113 h 120"/>
                  <a:gd name="T46" fmla="*/ 93997 w 38"/>
                  <a:gd name="T47" fmla="*/ 52599 h 120"/>
                  <a:gd name="T48" fmla="*/ 135355 w 38"/>
                  <a:gd name="T49" fmla="*/ 15028 h 120"/>
                  <a:gd name="T50" fmla="*/ 135355 w 38"/>
                  <a:gd name="T51" fmla="*/ 18785 h 1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120"/>
                  <a:gd name="T80" fmla="*/ 38 w 38"/>
                  <a:gd name="T81" fmla="*/ 120 h 1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120">
                    <a:moveTo>
                      <a:pt x="38" y="0"/>
                    </a:moveTo>
                    <a:cubicBezTo>
                      <a:pt x="34" y="2"/>
                      <a:pt x="34" y="2"/>
                      <a:pt x="34" y="2"/>
                    </a:cubicBezTo>
                    <a:cubicBezTo>
                      <a:pt x="21" y="15"/>
                      <a:pt x="21" y="15"/>
                      <a:pt x="21" y="15"/>
                    </a:cubicBezTo>
                    <a:cubicBezTo>
                      <a:pt x="27" y="18"/>
                      <a:pt x="27" y="18"/>
                      <a:pt x="27" y="18"/>
                    </a:cubicBezTo>
                    <a:cubicBezTo>
                      <a:pt x="17" y="26"/>
                      <a:pt x="17" y="26"/>
                      <a:pt x="17" y="26"/>
                    </a:cubicBezTo>
                    <a:cubicBezTo>
                      <a:pt x="7" y="58"/>
                      <a:pt x="1" y="89"/>
                      <a:pt x="0" y="120"/>
                    </a:cubicBezTo>
                    <a:cubicBezTo>
                      <a:pt x="11" y="80"/>
                      <a:pt x="24" y="44"/>
                      <a:pt x="37" y="10"/>
                    </a:cubicBezTo>
                    <a:cubicBezTo>
                      <a:pt x="37" y="9"/>
                      <a:pt x="38" y="7"/>
                      <a:pt x="38" y="6"/>
                    </a:cubicBezTo>
                    <a:cubicBezTo>
                      <a:pt x="38" y="0"/>
                      <a:pt x="38" y="0"/>
                      <a:pt x="38" y="0"/>
                    </a:cubicBezTo>
                    <a:close/>
                    <a:moveTo>
                      <a:pt x="36" y="5"/>
                    </a:moveTo>
                    <a:cubicBezTo>
                      <a:pt x="35" y="7"/>
                      <a:pt x="35" y="8"/>
                      <a:pt x="34" y="9"/>
                    </a:cubicBezTo>
                    <a:cubicBezTo>
                      <a:pt x="34" y="10"/>
                      <a:pt x="34" y="10"/>
                      <a:pt x="34" y="10"/>
                    </a:cubicBezTo>
                    <a:cubicBezTo>
                      <a:pt x="29" y="13"/>
                      <a:pt x="29" y="13"/>
                      <a:pt x="29" y="13"/>
                    </a:cubicBezTo>
                    <a:cubicBezTo>
                      <a:pt x="32" y="16"/>
                      <a:pt x="32" y="16"/>
                      <a:pt x="32" y="16"/>
                    </a:cubicBezTo>
                    <a:cubicBezTo>
                      <a:pt x="31" y="18"/>
                      <a:pt x="30" y="20"/>
                      <a:pt x="30" y="22"/>
                    </a:cubicBezTo>
                    <a:cubicBezTo>
                      <a:pt x="21" y="32"/>
                      <a:pt x="21" y="32"/>
                      <a:pt x="21" y="32"/>
                    </a:cubicBezTo>
                    <a:cubicBezTo>
                      <a:pt x="8" y="85"/>
                      <a:pt x="8" y="85"/>
                      <a:pt x="8" y="85"/>
                    </a:cubicBezTo>
                    <a:cubicBezTo>
                      <a:pt x="7" y="90"/>
                      <a:pt x="5" y="94"/>
                      <a:pt x="4" y="99"/>
                    </a:cubicBezTo>
                    <a:cubicBezTo>
                      <a:pt x="6" y="76"/>
                      <a:pt x="11" y="52"/>
                      <a:pt x="19" y="27"/>
                    </a:cubicBezTo>
                    <a:cubicBezTo>
                      <a:pt x="28" y="20"/>
                      <a:pt x="28" y="20"/>
                      <a:pt x="28" y="20"/>
                    </a:cubicBezTo>
                    <a:cubicBezTo>
                      <a:pt x="29" y="20"/>
                      <a:pt x="29" y="19"/>
                      <a:pt x="29" y="19"/>
                    </a:cubicBezTo>
                    <a:cubicBezTo>
                      <a:pt x="29" y="18"/>
                      <a:pt x="29" y="18"/>
                      <a:pt x="29" y="17"/>
                    </a:cubicBezTo>
                    <a:cubicBezTo>
                      <a:pt x="29" y="17"/>
                      <a:pt x="28" y="16"/>
                      <a:pt x="28" y="16"/>
                    </a:cubicBezTo>
                    <a:cubicBezTo>
                      <a:pt x="25" y="14"/>
                      <a:pt x="25" y="14"/>
                      <a:pt x="25" y="14"/>
                    </a:cubicBezTo>
                    <a:cubicBezTo>
                      <a:pt x="36" y="4"/>
                      <a:pt x="36" y="4"/>
                      <a:pt x="36" y="4"/>
                    </a:cubicBezTo>
                    <a:cubicBezTo>
                      <a:pt x="36" y="5"/>
                      <a:pt x="36" y="5"/>
                      <a:pt x="36" y="5"/>
                    </a:cubicBezTo>
                    <a:close/>
                  </a:path>
                </a:pathLst>
              </a:custGeom>
              <a:solidFill>
                <a:srgbClr val="333333"/>
              </a:solidFill>
              <a:ln w="9525">
                <a:noFill/>
                <a:round/>
                <a:headEnd/>
                <a:tailEnd/>
              </a:ln>
            </p:spPr>
            <p:txBody>
              <a:bodyPr/>
              <a:lstStyle/>
              <a:p>
                <a:endParaRPr lang="zh-CN" altLang="en-US">
                  <a:solidFill>
                    <a:schemeClr val="bg1">
                      <a:lumMod val="65000"/>
                    </a:schemeClr>
                  </a:solidFill>
                </a:endParaRPr>
              </a:p>
            </p:txBody>
          </p:sp>
          <p:sp>
            <p:nvSpPr>
              <p:cNvPr id="369" name="Freeform 895"/>
              <p:cNvSpPr>
                <a:spLocks/>
              </p:cNvSpPr>
              <p:nvPr/>
            </p:nvSpPr>
            <p:spPr bwMode="auto">
              <a:xfrm>
                <a:off x="8551863" y="-1320801"/>
                <a:ext cx="119063" cy="355600"/>
              </a:xfrm>
              <a:custGeom>
                <a:avLst/>
                <a:gdLst>
                  <a:gd name="T0" fmla="*/ 111622 w 32"/>
                  <a:gd name="T1" fmla="*/ 18716 h 95"/>
                  <a:gd name="T2" fmla="*/ 119063 w 32"/>
                  <a:gd name="T3" fmla="*/ 3743 h 95"/>
                  <a:gd name="T4" fmla="*/ 119063 w 32"/>
                  <a:gd name="T5" fmla="*/ 0 h 95"/>
                  <a:gd name="T6" fmla="*/ 78135 w 32"/>
                  <a:gd name="T7" fmla="*/ 37432 h 95"/>
                  <a:gd name="T8" fmla="*/ 89297 w 32"/>
                  <a:gd name="T9" fmla="*/ 44918 h 95"/>
                  <a:gd name="T10" fmla="*/ 93018 w 32"/>
                  <a:gd name="T11" fmla="*/ 48661 h 95"/>
                  <a:gd name="T12" fmla="*/ 93018 w 32"/>
                  <a:gd name="T13" fmla="*/ 56147 h 95"/>
                  <a:gd name="T14" fmla="*/ 89297 w 32"/>
                  <a:gd name="T15" fmla="*/ 59891 h 95"/>
                  <a:gd name="T16" fmla="*/ 55811 w 32"/>
                  <a:gd name="T17" fmla="*/ 86093 h 95"/>
                  <a:gd name="T18" fmla="*/ 0 w 32"/>
                  <a:gd name="T19" fmla="*/ 355600 h 95"/>
                  <a:gd name="T20" fmla="*/ 14883 w 32"/>
                  <a:gd name="T21" fmla="*/ 303196 h 95"/>
                  <a:gd name="T22" fmla="*/ 63252 w 32"/>
                  <a:gd name="T23" fmla="*/ 104808 h 95"/>
                  <a:gd name="T24" fmla="*/ 96739 w 32"/>
                  <a:gd name="T25" fmla="*/ 67377 h 95"/>
                  <a:gd name="T26" fmla="*/ 104180 w 32"/>
                  <a:gd name="T27" fmla="*/ 44918 h 95"/>
                  <a:gd name="T28" fmla="*/ 93018 w 32"/>
                  <a:gd name="T29" fmla="*/ 33688 h 95"/>
                  <a:gd name="T30" fmla="*/ 111622 w 32"/>
                  <a:gd name="T31" fmla="*/ 22459 h 95"/>
                  <a:gd name="T32" fmla="*/ 111622 w 32"/>
                  <a:gd name="T33" fmla="*/ 18716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95"/>
                  <a:gd name="T53" fmla="*/ 32 w 32"/>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95">
                    <a:moveTo>
                      <a:pt x="30" y="5"/>
                    </a:moveTo>
                    <a:cubicBezTo>
                      <a:pt x="31" y="4"/>
                      <a:pt x="31" y="3"/>
                      <a:pt x="32" y="1"/>
                    </a:cubicBezTo>
                    <a:cubicBezTo>
                      <a:pt x="32" y="0"/>
                      <a:pt x="32" y="0"/>
                      <a:pt x="32" y="0"/>
                    </a:cubicBezTo>
                    <a:cubicBezTo>
                      <a:pt x="21" y="10"/>
                      <a:pt x="21" y="10"/>
                      <a:pt x="21" y="10"/>
                    </a:cubicBezTo>
                    <a:cubicBezTo>
                      <a:pt x="24" y="12"/>
                      <a:pt x="24" y="12"/>
                      <a:pt x="24" y="12"/>
                    </a:cubicBezTo>
                    <a:cubicBezTo>
                      <a:pt x="24" y="12"/>
                      <a:pt x="25" y="13"/>
                      <a:pt x="25" y="13"/>
                    </a:cubicBezTo>
                    <a:cubicBezTo>
                      <a:pt x="25" y="14"/>
                      <a:pt x="25" y="14"/>
                      <a:pt x="25" y="15"/>
                    </a:cubicBezTo>
                    <a:cubicBezTo>
                      <a:pt x="25" y="15"/>
                      <a:pt x="25" y="16"/>
                      <a:pt x="24" y="16"/>
                    </a:cubicBezTo>
                    <a:cubicBezTo>
                      <a:pt x="15" y="23"/>
                      <a:pt x="15" y="23"/>
                      <a:pt x="15" y="23"/>
                    </a:cubicBezTo>
                    <a:cubicBezTo>
                      <a:pt x="7" y="48"/>
                      <a:pt x="2" y="72"/>
                      <a:pt x="0" y="95"/>
                    </a:cubicBezTo>
                    <a:cubicBezTo>
                      <a:pt x="1" y="90"/>
                      <a:pt x="3" y="86"/>
                      <a:pt x="4" y="81"/>
                    </a:cubicBezTo>
                    <a:cubicBezTo>
                      <a:pt x="17" y="28"/>
                      <a:pt x="17" y="28"/>
                      <a:pt x="17" y="28"/>
                    </a:cubicBezTo>
                    <a:cubicBezTo>
                      <a:pt x="26" y="18"/>
                      <a:pt x="26" y="18"/>
                      <a:pt x="26" y="18"/>
                    </a:cubicBezTo>
                    <a:cubicBezTo>
                      <a:pt x="26" y="16"/>
                      <a:pt x="27" y="14"/>
                      <a:pt x="28" y="12"/>
                    </a:cubicBezTo>
                    <a:cubicBezTo>
                      <a:pt x="25" y="9"/>
                      <a:pt x="25" y="9"/>
                      <a:pt x="25" y="9"/>
                    </a:cubicBezTo>
                    <a:cubicBezTo>
                      <a:pt x="30" y="6"/>
                      <a:pt x="30" y="6"/>
                      <a:pt x="30" y="6"/>
                    </a:cubicBezTo>
                    <a:cubicBezTo>
                      <a:pt x="30" y="6"/>
                      <a:pt x="30" y="6"/>
                      <a:pt x="30" y="5"/>
                    </a:cubicBezTo>
                    <a:close/>
                  </a:path>
                </a:pathLst>
              </a:custGeom>
              <a:solidFill>
                <a:srgbClr val="999999"/>
              </a:solidFill>
              <a:ln w="9525">
                <a:noFill/>
                <a:round/>
                <a:headEnd/>
                <a:tailEnd/>
              </a:ln>
            </p:spPr>
            <p:txBody>
              <a:bodyPr/>
              <a:lstStyle/>
              <a:p>
                <a:endParaRPr lang="zh-CN" altLang="en-US">
                  <a:solidFill>
                    <a:schemeClr val="bg1">
                      <a:lumMod val="65000"/>
                    </a:schemeClr>
                  </a:solidFill>
                </a:endParaRPr>
              </a:p>
            </p:txBody>
          </p:sp>
          <p:sp>
            <p:nvSpPr>
              <p:cNvPr id="370" name="Freeform 896"/>
              <p:cNvSpPr>
                <a:spLocks noEditPoints="1"/>
              </p:cNvSpPr>
              <p:nvPr/>
            </p:nvSpPr>
            <p:spPr bwMode="auto">
              <a:xfrm>
                <a:off x="8682038" y="-1430338"/>
                <a:ext cx="93663" cy="90488"/>
              </a:xfrm>
              <a:custGeom>
                <a:avLst/>
                <a:gdLst>
                  <a:gd name="T0" fmla="*/ 11240 w 25"/>
                  <a:gd name="T1" fmla="*/ 75407 h 24"/>
                  <a:gd name="T2" fmla="*/ 14986 w 25"/>
                  <a:gd name="T3" fmla="*/ 82947 h 24"/>
                  <a:gd name="T4" fmla="*/ 22479 w 25"/>
                  <a:gd name="T5" fmla="*/ 90488 h 24"/>
                  <a:gd name="T6" fmla="*/ 93663 w 25"/>
                  <a:gd name="T7" fmla="*/ 22622 h 24"/>
                  <a:gd name="T8" fmla="*/ 82423 w 25"/>
                  <a:gd name="T9" fmla="*/ 0 h 24"/>
                  <a:gd name="T10" fmla="*/ 0 w 25"/>
                  <a:gd name="T11" fmla="*/ 33933 h 24"/>
                  <a:gd name="T12" fmla="*/ 11240 w 25"/>
                  <a:gd name="T13" fmla="*/ 75407 h 24"/>
                  <a:gd name="T14" fmla="*/ 7493 w 25"/>
                  <a:gd name="T15" fmla="*/ 45244 h 24"/>
                  <a:gd name="T16" fmla="*/ 14986 w 25"/>
                  <a:gd name="T17" fmla="*/ 45244 h 24"/>
                  <a:gd name="T18" fmla="*/ 29972 w 25"/>
                  <a:gd name="T19" fmla="*/ 75407 h 24"/>
                  <a:gd name="T20" fmla="*/ 18733 w 25"/>
                  <a:gd name="T21" fmla="*/ 75407 h 24"/>
                  <a:gd name="T22" fmla="*/ 7493 w 25"/>
                  <a:gd name="T23" fmla="*/ 4524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24"/>
                  <a:gd name="T38" fmla="*/ 25 w 25"/>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24">
                    <a:moveTo>
                      <a:pt x="3" y="20"/>
                    </a:moveTo>
                    <a:cubicBezTo>
                      <a:pt x="4" y="22"/>
                      <a:pt x="4" y="22"/>
                      <a:pt x="4" y="22"/>
                    </a:cubicBezTo>
                    <a:cubicBezTo>
                      <a:pt x="6" y="24"/>
                      <a:pt x="6" y="24"/>
                      <a:pt x="6" y="24"/>
                    </a:cubicBezTo>
                    <a:cubicBezTo>
                      <a:pt x="25" y="6"/>
                      <a:pt x="25" y="6"/>
                      <a:pt x="25" y="6"/>
                    </a:cubicBezTo>
                    <a:cubicBezTo>
                      <a:pt x="22" y="0"/>
                      <a:pt x="22" y="0"/>
                      <a:pt x="22" y="0"/>
                    </a:cubicBezTo>
                    <a:cubicBezTo>
                      <a:pt x="14" y="9"/>
                      <a:pt x="7" y="12"/>
                      <a:pt x="0" y="9"/>
                    </a:cubicBezTo>
                    <a:cubicBezTo>
                      <a:pt x="3" y="20"/>
                      <a:pt x="3" y="20"/>
                      <a:pt x="3" y="20"/>
                    </a:cubicBezTo>
                    <a:close/>
                    <a:moveTo>
                      <a:pt x="2" y="12"/>
                    </a:moveTo>
                    <a:cubicBezTo>
                      <a:pt x="4" y="12"/>
                      <a:pt x="4" y="12"/>
                      <a:pt x="4" y="12"/>
                    </a:cubicBezTo>
                    <a:cubicBezTo>
                      <a:pt x="8" y="20"/>
                      <a:pt x="8" y="20"/>
                      <a:pt x="8" y="20"/>
                    </a:cubicBezTo>
                    <a:cubicBezTo>
                      <a:pt x="5" y="20"/>
                      <a:pt x="5" y="20"/>
                      <a:pt x="5" y="20"/>
                    </a:cubicBezTo>
                    <a:cubicBezTo>
                      <a:pt x="2" y="12"/>
                      <a:pt x="2" y="12"/>
                      <a:pt x="2" y="12"/>
                    </a:cubicBezTo>
                    <a:close/>
                  </a:path>
                </a:pathLst>
              </a:custGeom>
              <a:solidFill>
                <a:srgbClr val="DCA56D"/>
              </a:solidFill>
              <a:ln w="9525">
                <a:noFill/>
                <a:round/>
                <a:headEnd/>
                <a:tailEnd/>
              </a:ln>
            </p:spPr>
            <p:txBody>
              <a:bodyPr/>
              <a:lstStyle/>
              <a:p>
                <a:endParaRPr lang="zh-CN" altLang="en-US">
                  <a:solidFill>
                    <a:schemeClr val="bg1">
                      <a:lumMod val="65000"/>
                    </a:schemeClr>
                  </a:solidFill>
                </a:endParaRPr>
              </a:p>
            </p:txBody>
          </p:sp>
          <p:sp>
            <p:nvSpPr>
              <p:cNvPr id="371" name="Freeform 897"/>
              <p:cNvSpPr>
                <a:spLocks/>
              </p:cNvSpPr>
              <p:nvPr/>
            </p:nvSpPr>
            <p:spPr bwMode="auto">
              <a:xfrm>
                <a:off x="8689975" y="-1384301"/>
                <a:ext cx="22225" cy="30163"/>
              </a:xfrm>
              <a:custGeom>
                <a:avLst/>
                <a:gdLst>
                  <a:gd name="T0" fmla="*/ 7938 w 14"/>
                  <a:gd name="T1" fmla="*/ 0 h 19"/>
                  <a:gd name="T2" fmla="*/ 0 w 14"/>
                  <a:gd name="T3" fmla="*/ 0 h 19"/>
                  <a:gd name="T4" fmla="*/ 11113 w 14"/>
                  <a:gd name="T5" fmla="*/ 30163 h 19"/>
                  <a:gd name="T6" fmla="*/ 22225 w 14"/>
                  <a:gd name="T7" fmla="*/ 30163 h 19"/>
                  <a:gd name="T8" fmla="*/ 7938 w 14"/>
                  <a:gd name="T9" fmla="*/ 0 h 19"/>
                  <a:gd name="T10" fmla="*/ 7938 w 14"/>
                  <a:gd name="T11" fmla="*/ 0 h 19"/>
                  <a:gd name="T12" fmla="*/ 0 60000 65536"/>
                  <a:gd name="T13" fmla="*/ 0 60000 65536"/>
                  <a:gd name="T14" fmla="*/ 0 60000 65536"/>
                  <a:gd name="T15" fmla="*/ 0 60000 65536"/>
                  <a:gd name="T16" fmla="*/ 0 60000 65536"/>
                  <a:gd name="T17" fmla="*/ 0 60000 65536"/>
                  <a:gd name="T18" fmla="*/ 0 w 14"/>
                  <a:gd name="T19" fmla="*/ 0 h 19"/>
                  <a:gd name="T20" fmla="*/ 14 w 1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4" h="19">
                    <a:moveTo>
                      <a:pt x="5" y="0"/>
                    </a:moveTo>
                    <a:lnTo>
                      <a:pt x="0" y="0"/>
                    </a:lnTo>
                    <a:lnTo>
                      <a:pt x="7" y="19"/>
                    </a:lnTo>
                    <a:lnTo>
                      <a:pt x="14" y="19"/>
                    </a:lnTo>
                    <a:lnTo>
                      <a:pt x="5" y="0"/>
                    </a:lnTo>
                    <a:close/>
                  </a:path>
                </a:pathLst>
              </a:custGeom>
              <a:solidFill>
                <a:srgbClr val="F3DDCF"/>
              </a:solidFill>
              <a:ln w="9525">
                <a:noFill/>
                <a:round/>
                <a:headEnd/>
                <a:tailEnd/>
              </a:ln>
            </p:spPr>
            <p:txBody>
              <a:bodyPr/>
              <a:lstStyle/>
              <a:p>
                <a:endParaRPr lang="zh-CN" altLang="en-US">
                  <a:solidFill>
                    <a:schemeClr val="bg1">
                      <a:lumMod val="65000"/>
                    </a:schemeClr>
                  </a:solidFill>
                </a:endParaRPr>
              </a:p>
            </p:txBody>
          </p:sp>
          <p:sp>
            <p:nvSpPr>
              <p:cNvPr id="372" name="Freeform 898"/>
              <p:cNvSpPr>
                <a:spLocks/>
              </p:cNvSpPr>
              <p:nvPr/>
            </p:nvSpPr>
            <p:spPr bwMode="auto">
              <a:xfrm>
                <a:off x="8675688" y="-1320801"/>
                <a:ext cx="14288" cy="22225"/>
              </a:xfrm>
              <a:custGeom>
                <a:avLst/>
                <a:gdLst>
                  <a:gd name="T0" fmla="*/ 3572 w 4"/>
                  <a:gd name="T1" fmla="*/ 7408 h 6"/>
                  <a:gd name="T2" fmla="*/ 0 w 4"/>
                  <a:gd name="T3" fmla="*/ 22225 h 6"/>
                  <a:gd name="T4" fmla="*/ 10716 w 4"/>
                  <a:gd name="T5" fmla="*/ 22225 h 6"/>
                  <a:gd name="T6" fmla="*/ 14288 w 4"/>
                  <a:gd name="T7" fmla="*/ 0 h 6"/>
                  <a:gd name="T8" fmla="*/ 3572 w 4"/>
                  <a:gd name="T9" fmla="*/ 7408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2"/>
                    </a:moveTo>
                    <a:cubicBezTo>
                      <a:pt x="1" y="3"/>
                      <a:pt x="0" y="5"/>
                      <a:pt x="0" y="6"/>
                    </a:cubicBezTo>
                    <a:cubicBezTo>
                      <a:pt x="3" y="6"/>
                      <a:pt x="3" y="6"/>
                      <a:pt x="3" y="6"/>
                    </a:cubicBezTo>
                    <a:cubicBezTo>
                      <a:pt x="4" y="0"/>
                      <a:pt x="4" y="0"/>
                      <a:pt x="4" y="0"/>
                    </a:cubicBezTo>
                    <a:cubicBezTo>
                      <a:pt x="1" y="2"/>
                      <a:pt x="1" y="2"/>
                      <a:pt x="1" y="2"/>
                    </a:cubicBezTo>
                    <a:close/>
                  </a:path>
                </a:pathLst>
              </a:custGeom>
              <a:solidFill>
                <a:srgbClr val="E1E1E1"/>
              </a:solidFill>
              <a:ln w="9525">
                <a:noFill/>
                <a:round/>
                <a:headEnd/>
                <a:tailEnd/>
              </a:ln>
            </p:spPr>
            <p:txBody>
              <a:bodyPr/>
              <a:lstStyle/>
              <a:p>
                <a:endParaRPr lang="zh-CN" altLang="en-US">
                  <a:solidFill>
                    <a:schemeClr val="bg1">
                      <a:lumMod val="65000"/>
                    </a:schemeClr>
                  </a:solidFill>
                </a:endParaRPr>
              </a:p>
            </p:txBody>
          </p:sp>
          <p:sp>
            <p:nvSpPr>
              <p:cNvPr id="373" name="Freeform 899"/>
              <p:cNvSpPr>
                <a:spLocks/>
              </p:cNvSpPr>
              <p:nvPr/>
            </p:nvSpPr>
            <p:spPr bwMode="auto">
              <a:xfrm>
                <a:off x="8516938" y="-1298576"/>
                <a:ext cx="169863" cy="608013"/>
              </a:xfrm>
              <a:custGeom>
                <a:avLst/>
                <a:gdLst>
                  <a:gd name="T0" fmla="*/ 169863 w 45"/>
                  <a:gd name="T1" fmla="*/ 0 h 162"/>
                  <a:gd name="T2" fmla="*/ 158539 w 45"/>
                  <a:gd name="T3" fmla="*/ 0 h 162"/>
                  <a:gd name="T4" fmla="*/ 18874 w 45"/>
                  <a:gd name="T5" fmla="*/ 412848 h 162"/>
                  <a:gd name="T6" fmla="*/ 15099 w 45"/>
                  <a:gd name="T7" fmla="*/ 424108 h 162"/>
                  <a:gd name="T8" fmla="*/ 15099 w 45"/>
                  <a:gd name="T9" fmla="*/ 435367 h 162"/>
                  <a:gd name="T10" fmla="*/ 0 w 45"/>
                  <a:gd name="T11" fmla="*/ 593000 h 162"/>
                  <a:gd name="T12" fmla="*/ 22648 w 45"/>
                  <a:gd name="T13" fmla="*/ 608013 h 162"/>
                  <a:gd name="T14" fmla="*/ 83044 w 45"/>
                  <a:gd name="T15" fmla="*/ 277734 h 162"/>
                  <a:gd name="T16" fmla="*/ 158539 w 45"/>
                  <a:gd name="T17" fmla="*/ 41285 h 162"/>
                  <a:gd name="T18" fmla="*/ 169863 w 45"/>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162"/>
                  <a:gd name="T32" fmla="*/ 45 w 45"/>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162">
                    <a:moveTo>
                      <a:pt x="45" y="0"/>
                    </a:moveTo>
                    <a:cubicBezTo>
                      <a:pt x="42" y="0"/>
                      <a:pt x="42" y="0"/>
                      <a:pt x="42" y="0"/>
                    </a:cubicBezTo>
                    <a:cubicBezTo>
                      <a:pt x="29" y="34"/>
                      <a:pt x="16" y="70"/>
                      <a:pt x="5" y="110"/>
                    </a:cubicBezTo>
                    <a:cubicBezTo>
                      <a:pt x="5" y="111"/>
                      <a:pt x="5" y="112"/>
                      <a:pt x="4" y="113"/>
                    </a:cubicBezTo>
                    <a:cubicBezTo>
                      <a:pt x="4" y="116"/>
                      <a:pt x="4" y="116"/>
                      <a:pt x="4" y="116"/>
                    </a:cubicBezTo>
                    <a:cubicBezTo>
                      <a:pt x="0" y="158"/>
                      <a:pt x="0" y="158"/>
                      <a:pt x="0" y="158"/>
                    </a:cubicBezTo>
                    <a:cubicBezTo>
                      <a:pt x="6" y="162"/>
                      <a:pt x="6" y="162"/>
                      <a:pt x="6" y="162"/>
                    </a:cubicBezTo>
                    <a:cubicBezTo>
                      <a:pt x="7" y="133"/>
                      <a:pt x="12" y="103"/>
                      <a:pt x="22" y="74"/>
                    </a:cubicBezTo>
                    <a:cubicBezTo>
                      <a:pt x="42" y="11"/>
                      <a:pt x="42" y="11"/>
                      <a:pt x="42" y="11"/>
                    </a:cubicBezTo>
                    <a:cubicBezTo>
                      <a:pt x="45" y="0"/>
                      <a:pt x="45" y="0"/>
                      <a:pt x="45" y="0"/>
                    </a:cubicBezTo>
                    <a:close/>
                  </a:path>
                </a:pathLst>
              </a:custGeom>
              <a:solidFill>
                <a:srgbClr val="F7F7F7"/>
              </a:solidFill>
              <a:ln w="9525">
                <a:noFill/>
                <a:round/>
                <a:headEnd/>
                <a:tailEnd/>
              </a:ln>
            </p:spPr>
            <p:txBody>
              <a:bodyPr/>
              <a:lstStyle/>
              <a:p>
                <a:endParaRPr lang="zh-CN" altLang="en-US">
                  <a:solidFill>
                    <a:schemeClr val="bg1">
                      <a:lumMod val="65000"/>
                    </a:schemeClr>
                  </a:solidFill>
                </a:endParaRPr>
              </a:p>
            </p:txBody>
          </p:sp>
          <p:sp>
            <p:nvSpPr>
              <p:cNvPr id="374" name="Freeform 900"/>
              <p:cNvSpPr>
                <a:spLocks/>
              </p:cNvSpPr>
              <p:nvPr/>
            </p:nvSpPr>
            <p:spPr bwMode="auto">
              <a:xfrm>
                <a:off x="8675688" y="-1323976"/>
                <a:ext cx="33338" cy="66675"/>
              </a:xfrm>
              <a:custGeom>
                <a:avLst/>
                <a:gdLst>
                  <a:gd name="T0" fmla="*/ 30163 w 21"/>
                  <a:gd name="T1" fmla="*/ 0 h 42"/>
                  <a:gd name="T2" fmla="*/ 14288 w 21"/>
                  <a:gd name="T3" fmla="*/ 3175 h 42"/>
                  <a:gd name="T4" fmla="*/ 11113 w 21"/>
                  <a:gd name="T5" fmla="*/ 25400 h 42"/>
                  <a:gd name="T6" fmla="*/ 0 w 21"/>
                  <a:gd name="T7" fmla="*/ 66675 h 42"/>
                  <a:gd name="T8" fmla="*/ 25400 w 21"/>
                  <a:gd name="T9" fmla="*/ 55563 h 42"/>
                  <a:gd name="T10" fmla="*/ 33338 w 21"/>
                  <a:gd name="T11" fmla="*/ 36512 h 42"/>
                  <a:gd name="T12" fmla="*/ 30163 w 21"/>
                  <a:gd name="T13" fmla="*/ 0 h 42"/>
                  <a:gd name="T14" fmla="*/ 30163 w 21"/>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42"/>
                  <a:gd name="T26" fmla="*/ 21 w 21"/>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42">
                    <a:moveTo>
                      <a:pt x="19" y="0"/>
                    </a:moveTo>
                    <a:lnTo>
                      <a:pt x="9" y="2"/>
                    </a:lnTo>
                    <a:lnTo>
                      <a:pt x="7" y="16"/>
                    </a:lnTo>
                    <a:lnTo>
                      <a:pt x="0" y="42"/>
                    </a:lnTo>
                    <a:lnTo>
                      <a:pt x="16" y="35"/>
                    </a:lnTo>
                    <a:lnTo>
                      <a:pt x="21" y="23"/>
                    </a:lnTo>
                    <a:lnTo>
                      <a:pt x="19" y="0"/>
                    </a:lnTo>
                    <a:close/>
                  </a:path>
                </a:pathLst>
              </a:custGeom>
              <a:solidFill>
                <a:srgbClr val="017DB1"/>
              </a:solidFill>
              <a:ln w="9525">
                <a:noFill/>
                <a:round/>
                <a:headEnd/>
                <a:tailEnd/>
              </a:ln>
            </p:spPr>
            <p:txBody>
              <a:bodyPr/>
              <a:lstStyle/>
              <a:p>
                <a:endParaRPr lang="zh-CN" altLang="en-US">
                  <a:solidFill>
                    <a:schemeClr val="bg1">
                      <a:lumMod val="65000"/>
                    </a:schemeClr>
                  </a:solidFill>
                </a:endParaRPr>
              </a:p>
            </p:txBody>
          </p:sp>
          <p:sp>
            <p:nvSpPr>
              <p:cNvPr id="375" name="Freeform 901"/>
              <p:cNvSpPr>
                <a:spLocks/>
              </p:cNvSpPr>
              <p:nvPr/>
            </p:nvSpPr>
            <p:spPr bwMode="auto">
              <a:xfrm>
                <a:off x="8532813" y="-1328738"/>
                <a:ext cx="131763" cy="465138"/>
              </a:xfrm>
              <a:custGeom>
                <a:avLst/>
                <a:gdLst>
                  <a:gd name="T0" fmla="*/ 97881 w 35"/>
                  <a:gd name="T1" fmla="*/ 18756 h 124"/>
                  <a:gd name="T2" fmla="*/ 60235 w 35"/>
                  <a:gd name="T3" fmla="*/ 52516 h 124"/>
                  <a:gd name="T4" fmla="*/ 79058 w 35"/>
                  <a:gd name="T5" fmla="*/ 60018 h 124"/>
                  <a:gd name="T6" fmla="*/ 48941 w 35"/>
                  <a:gd name="T7" fmla="*/ 90027 h 124"/>
                  <a:gd name="T8" fmla="*/ 0 w 35"/>
                  <a:gd name="T9" fmla="*/ 465138 h 124"/>
                  <a:gd name="T10" fmla="*/ 0 w 35"/>
                  <a:gd name="T11" fmla="*/ 453885 h 124"/>
                  <a:gd name="T12" fmla="*/ 3765 w 35"/>
                  <a:gd name="T13" fmla="*/ 442631 h 124"/>
                  <a:gd name="T14" fmla="*/ 67764 w 35"/>
                  <a:gd name="T15" fmla="*/ 90027 h 124"/>
                  <a:gd name="T16" fmla="*/ 105410 w 35"/>
                  <a:gd name="T17" fmla="*/ 60018 h 124"/>
                  <a:gd name="T18" fmla="*/ 82822 w 35"/>
                  <a:gd name="T19" fmla="*/ 48764 h 124"/>
                  <a:gd name="T20" fmla="*/ 131763 w 35"/>
                  <a:gd name="T21" fmla="*/ 0 h 124"/>
                  <a:gd name="T22" fmla="*/ 97881 w 35"/>
                  <a:gd name="T23" fmla="*/ 18756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124"/>
                  <a:gd name="T38" fmla="*/ 35 w 35"/>
                  <a:gd name="T39" fmla="*/ 124 h 1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124">
                    <a:moveTo>
                      <a:pt x="26" y="5"/>
                    </a:moveTo>
                    <a:cubicBezTo>
                      <a:pt x="16" y="14"/>
                      <a:pt x="16" y="14"/>
                      <a:pt x="16" y="14"/>
                    </a:cubicBezTo>
                    <a:cubicBezTo>
                      <a:pt x="21" y="16"/>
                      <a:pt x="21" y="16"/>
                      <a:pt x="21" y="16"/>
                    </a:cubicBezTo>
                    <a:cubicBezTo>
                      <a:pt x="13" y="24"/>
                      <a:pt x="13" y="24"/>
                      <a:pt x="13" y="24"/>
                    </a:cubicBezTo>
                    <a:cubicBezTo>
                      <a:pt x="5" y="51"/>
                      <a:pt x="1" y="84"/>
                      <a:pt x="0" y="124"/>
                    </a:cubicBezTo>
                    <a:cubicBezTo>
                      <a:pt x="0" y="121"/>
                      <a:pt x="0" y="121"/>
                      <a:pt x="0" y="121"/>
                    </a:cubicBezTo>
                    <a:cubicBezTo>
                      <a:pt x="1" y="120"/>
                      <a:pt x="1" y="119"/>
                      <a:pt x="1" y="118"/>
                    </a:cubicBezTo>
                    <a:cubicBezTo>
                      <a:pt x="2" y="87"/>
                      <a:pt x="8" y="56"/>
                      <a:pt x="18" y="24"/>
                    </a:cubicBezTo>
                    <a:cubicBezTo>
                      <a:pt x="28" y="16"/>
                      <a:pt x="28" y="16"/>
                      <a:pt x="28" y="16"/>
                    </a:cubicBezTo>
                    <a:cubicBezTo>
                      <a:pt x="22" y="13"/>
                      <a:pt x="22" y="13"/>
                      <a:pt x="22" y="13"/>
                    </a:cubicBezTo>
                    <a:cubicBezTo>
                      <a:pt x="35" y="0"/>
                      <a:pt x="35" y="0"/>
                      <a:pt x="35" y="0"/>
                    </a:cubicBezTo>
                    <a:cubicBezTo>
                      <a:pt x="26" y="5"/>
                      <a:pt x="26" y="5"/>
                      <a:pt x="26" y="5"/>
                    </a:cubicBezTo>
                    <a:close/>
                  </a:path>
                </a:pathLst>
              </a:custGeom>
              <a:solidFill>
                <a:srgbClr val="000000"/>
              </a:solidFill>
              <a:ln w="9525">
                <a:noFill/>
                <a:round/>
                <a:headEnd/>
                <a:tailEnd/>
              </a:ln>
            </p:spPr>
            <p:txBody>
              <a:bodyPr/>
              <a:lstStyle/>
              <a:p>
                <a:endParaRPr lang="zh-CN" altLang="en-US">
                  <a:solidFill>
                    <a:schemeClr val="bg1">
                      <a:lumMod val="65000"/>
                    </a:schemeClr>
                  </a:solidFill>
                </a:endParaRPr>
              </a:p>
            </p:txBody>
          </p:sp>
          <p:sp>
            <p:nvSpPr>
              <p:cNvPr id="376" name="Freeform 902"/>
              <p:cNvSpPr>
                <a:spLocks noEditPoints="1"/>
              </p:cNvSpPr>
              <p:nvPr/>
            </p:nvSpPr>
            <p:spPr bwMode="auto">
              <a:xfrm>
                <a:off x="8491538" y="-1309688"/>
                <a:ext cx="382588" cy="2103438"/>
              </a:xfrm>
              <a:custGeom>
                <a:avLst/>
                <a:gdLst>
                  <a:gd name="T0" fmla="*/ 138782 w 102"/>
                  <a:gd name="T1" fmla="*/ 0 h 561"/>
                  <a:gd name="T2" fmla="*/ 26256 w 102"/>
                  <a:gd name="T3" fmla="*/ 367445 h 561"/>
                  <a:gd name="T4" fmla="*/ 3751 w 102"/>
                  <a:gd name="T5" fmla="*/ 671150 h 561"/>
                  <a:gd name="T6" fmla="*/ 3751 w 102"/>
                  <a:gd name="T7" fmla="*/ 764886 h 561"/>
                  <a:gd name="T8" fmla="*/ 3751 w 102"/>
                  <a:gd name="T9" fmla="*/ 929862 h 561"/>
                  <a:gd name="T10" fmla="*/ 45010 w 102"/>
                  <a:gd name="T11" fmla="*/ 1357299 h 561"/>
                  <a:gd name="T12" fmla="*/ 93772 w 102"/>
                  <a:gd name="T13" fmla="*/ 1930964 h 561"/>
                  <a:gd name="T14" fmla="*/ 138782 w 102"/>
                  <a:gd name="T15" fmla="*/ 1578516 h 561"/>
                  <a:gd name="T16" fmla="*/ 187543 w 102"/>
                  <a:gd name="T17" fmla="*/ 967357 h 561"/>
                  <a:gd name="T18" fmla="*/ 180041 w 102"/>
                  <a:gd name="T19" fmla="*/ 2005953 h 561"/>
                  <a:gd name="T20" fmla="*/ 198796 w 102"/>
                  <a:gd name="T21" fmla="*/ 2095939 h 561"/>
                  <a:gd name="T22" fmla="*/ 322574 w 102"/>
                  <a:gd name="T23" fmla="*/ 2050946 h 561"/>
                  <a:gd name="T24" fmla="*/ 288816 w 102"/>
                  <a:gd name="T25" fmla="*/ 1458533 h 561"/>
                  <a:gd name="T26" fmla="*/ 337578 w 102"/>
                  <a:gd name="T27" fmla="*/ 839875 h 561"/>
                  <a:gd name="T28" fmla="*/ 123778 w 102"/>
                  <a:gd name="T29" fmla="*/ 719893 h 561"/>
                  <a:gd name="T30" fmla="*/ 78768 w 102"/>
                  <a:gd name="T31" fmla="*/ 734891 h 561"/>
                  <a:gd name="T32" fmla="*/ 45010 w 102"/>
                  <a:gd name="T33" fmla="*/ 663652 h 561"/>
                  <a:gd name="T34" fmla="*/ 26256 w 102"/>
                  <a:gd name="T35" fmla="*/ 603660 h 561"/>
                  <a:gd name="T36" fmla="*/ 90021 w 102"/>
                  <a:gd name="T37" fmla="*/ 71239 h 561"/>
                  <a:gd name="T38" fmla="*/ 101273 w 102"/>
                  <a:gd name="T39" fmla="*/ 33745 h 561"/>
                  <a:gd name="T40" fmla="*/ 30007 w 102"/>
                  <a:gd name="T41" fmla="*/ 704895 h 561"/>
                  <a:gd name="T42" fmla="*/ 30007 w 102"/>
                  <a:gd name="T43" fmla="*/ 768636 h 561"/>
                  <a:gd name="T44" fmla="*/ 67516 w 102"/>
                  <a:gd name="T45" fmla="*/ 1364797 h 561"/>
                  <a:gd name="T46" fmla="*/ 116277 w 102"/>
                  <a:gd name="T47" fmla="*/ 1927214 h 561"/>
                  <a:gd name="T48" fmla="*/ 101273 w 102"/>
                  <a:gd name="T49" fmla="*/ 1597263 h 561"/>
                  <a:gd name="T50" fmla="*/ 56263 w 102"/>
                  <a:gd name="T51" fmla="*/ 1357299 h 561"/>
                  <a:gd name="T52" fmla="*/ 52512 w 102"/>
                  <a:gd name="T53" fmla="*/ 1349800 h 561"/>
                  <a:gd name="T54" fmla="*/ 11253 w 102"/>
                  <a:gd name="T55" fmla="*/ 768636 h 561"/>
                  <a:gd name="T56" fmla="*/ 195045 w 102"/>
                  <a:gd name="T57" fmla="*/ 963607 h 561"/>
                  <a:gd name="T58" fmla="*/ 217550 w 102"/>
                  <a:gd name="T59" fmla="*/ 948609 h 561"/>
                  <a:gd name="T60" fmla="*/ 217550 w 102"/>
                  <a:gd name="T61" fmla="*/ 1574766 h 561"/>
                  <a:gd name="T62" fmla="*/ 221301 w 102"/>
                  <a:gd name="T63" fmla="*/ 2092190 h 561"/>
                  <a:gd name="T64" fmla="*/ 202547 w 102"/>
                  <a:gd name="T65" fmla="*/ 2084691 h 561"/>
                  <a:gd name="T66" fmla="*/ 195045 w 102"/>
                  <a:gd name="T67" fmla="*/ 161601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
                  <a:gd name="T103" fmla="*/ 0 h 561"/>
                  <a:gd name="T104" fmla="*/ 102 w 102"/>
                  <a:gd name="T105" fmla="*/ 561 h 5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 h="561">
                    <a:moveTo>
                      <a:pt x="27" y="9"/>
                    </a:moveTo>
                    <a:cubicBezTo>
                      <a:pt x="37" y="0"/>
                      <a:pt x="37" y="0"/>
                      <a:pt x="37" y="0"/>
                    </a:cubicBezTo>
                    <a:cubicBezTo>
                      <a:pt x="17" y="10"/>
                      <a:pt x="17" y="10"/>
                      <a:pt x="17" y="10"/>
                    </a:cubicBezTo>
                    <a:cubicBezTo>
                      <a:pt x="11" y="39"/>
                      <a:pt x="7" y="68"/>
                      <a:pt x="7" y="98"/>
                    </a:cubicBezTo>
                    <a:cubicBezTo>
                      <a:pt x="7" y="100"/>
                      <a:pt x="7" y="100"/>
                      <a:pt x="7" y="100"/>
                    </a:cubicBezTo>
                    <a:cubicBezTo>
                      <a:pt x="2" y="128"/>
                      <a:pt x="0" y="154"/>
                      <a:pt x="1" y="179"/>
                    </a:cubicBezTo>
                    <a:cubicBezTo>
                      <a:pt x="7" y="186"/>
                      <a:pt x="7" y="186"/>
                      <a:pt x="7" y="186"/>
                    </a:cubicBezTo>
                    <a:cubicBezTo>
                      <a:pt x="1" y="204"/>
                      <a:pt x="1" y="204"/>
                      <a:pt x="1" y="204"/>
                    </a:cubicBezTo>
                    <a:cubicBezTo>
                      <a:pt x="1" y="209"/>
                      <a:pt x="1" y="209"/>
                      <a:pt x="1" y="209"/>
                    </a:cubicBezTo>
                    <a:cubicBezTo>
                      <a:pt x="1" y="248"/>
                      <a:pt x="1" y="248"/>
                      <a:pt x="1" y="248"/>
                    </a:cubicBezTo>
                    <a:cubicBezTo>
                      <a:pt x="12" y="360"/>
                      <a:pt x="12" y="360"/>
                      <a:pt x="12" y="360"/>
                    </a:cubicBezTo>
                    <a:cubicBezTo>
                      <a:pt x="12" y="362"/>
                      <a:pt x="12" y="362"/>
                      <a:pt x="12" y="362"/>
                    </a:cubicBezTo>
                    <a:cubicBezTo>
                      <a:pt x="13" y="388"/>
                      <a:pt x="17" y="409"/>
                      <a:pt x="25" y="426"/>
                    </a:cubicBezTo>
                    <a:cubicBezTo>
                      <a:pt x="25" y="515"/>
                      <a:pt x="25" y="515"/>
                      <a:pt x="25" y="515"/>
                    </a:cubicBezTo>
                    <a:cubicBezTo>
                      <a:pt x="36" y="518"/>
                      <a:pt x="36" y="518"/>
                      <a:pt x="36" y="518"/>
                    </a:cubicBezTo>
                    <a:cubicBezTo>
                      <a:pt x="37" y="421"/>
                      <a:pt x="37" y="421"/>
                      <a:pt x="37" y="421"/>
                    </a:cubicBezTo>
                    <a:cubicBezTo>
                      <a:pt x="32" y="232"/>
                      <a:pt x="32" y="232"/>
                      <a:pt x="32" y="232"/>
                    </a:cubicBezTo>
                    <a:cubicBezTo>
                      <a:pt x="50" y="258"/>
                      <a:pt x="50" y="258"/>
                      <a:pt x="50" y="258"/>
                    </a:cubicBezTo>
                    <a:cubicBezTo>
                      <a:pt x="50" y="431"/>
                      <a:pt x="50" y="431"/>
                      <a:pt x="50" y="431"/>
                    </a:cubicBezTo>
                    <a:cubicBezTo>
                      <a:pt x="48" y="535"/>
                      <a:pt x="48" y="535"/>
                      <a:pt x="48" y="535"/>
                    </a:cubicBezTo>
                    <a:cubicBezTo>
                      <a:pt x="47" y="556"/>
                      <a:pt x="47" y="556"/>
                      <a:pt x="47" y="556"/>
                    </a:cubicBezTo>
                    <a:cubicBezTo>
                      <a:pt x="49" y="557"/>
                      <a:pt x="51" y="558"/>
                      <a:pt x="53" y="559"/>
                    </a:cubicBezTo>
                    <a:cubicBezTo>
                      <a:pt x="55" y="559"/>
                      <a:pt x="57" y="560"/>
                      <a:pt x="59" y="561"/>
                    </a:cubicBezTo>
                    <a:cubicBezTo>
                      <a:pt x="86" y="547"/>
                      <a:pt x="86" y="547"/>
                      <a:pt x="86" y="547"/>
                    </a:cubicBezTo>
                    <a:cubicBezTo>
                      <a:pt x="77" y="518"/>
                      <a:pt x="77" y="518"/>
                      <a:pt x="77" y="518"/>
                    </a:cubicBezTo>
                    <a:cubicBezTo>
                      <a:pt x="77" y="389"/>
                      <a:pt x="77" y="389"/>
                      <a:pt x="77" y="389"/>
                    </a:cubicBezTo>
                    <a:cubicBezTo>
                      <a:pt x="102" y="273"/>
                      <a:pt x="102" y="273"/>
                      <a:pt x="102" y="273"/>
                    </a:cubicBezTo>
                    <a:cubicBezTo>
                      <a:pt x="93" y="259"/>
                      <a:pt x="90" y="242"/>
                      <a:pt x="90" y="224"/>
                    </a:cubicBezTo>
                    <a:cubicBezTo>
                      <a:pt x="75" y="195"/>
                      <a:pt x="75" y="195"/>
                      <a:pt x="75" y="195"/>
                    </a:cubicBezTo>
                    <a:cubicBezTo>
                      <a:pt x="33" y="192"/>
                      <a:pt x="33" y="192"/>
                      <a:pt x="33" y="192"/>
                    </a:cubicBezTo>
                    <a:cubicBezTo>
                      <a:pt x="26" y="203"/>
                      <a:pt x="26" y="203"/>
                      <a:pt x="26" y="203"/>
                    </a:cubicBezTo>
                    <a:cubicBezTo>
                      <a:pt x="21" y="196"/>
                      <a:pt x="21" y="196"/>
                      <a:pt x="21" y="196"/>
                    </a:cubicBezTo>
                    <a:cubicBezTo>
                      <a:pt x="12" y="183"/>
                      <a:pt x="12" y="183"/>
                      <a:pt x="12" y="183"/>
                    </a:cubicBezTo>
                    <a:cubicBezTo>
                      <a:pt x="12" y="181"/>
                      <a:pt x="12" y="179"/>
                      <a:pt x="12" y="177"/>
                    </a:cubicBezTo>
                    <a:cubicBezTo>
                      <a:pt x="7" y="175"/>
                      <a:pt x="7" y="175"/>
                      <a:pt x="7" y="175"/>
                    </a:cubicBezTo>
                    <a:cubicBezTo>
                      <a:pt x="7" y="161"/>
                      <a:pt x="7" y="161"/>
                      <a:pt x="7" y="161"/>
                    </a:cubicBezTo>
                    <a:cubicBezTo>
                      <a:pt x="11" y="119"/>
                      <a:pt x="11" y="119"/>
                      <a:pt x="11" y="119"/>
                    </a:cubicBezTo>
                    <a:cubicBezTo>
                      <a:pt x="12" y="79"/>
                      <a:pt x="16" y="46"/>
                      <a:pt x="24" y="19"/>
                    </a:cubicBezTo>
                    <a:cubicBezTo>
                      <a:pt x="32" y="11"/>
                      <a:pt x="32" y="11"/>
                      <a:pt x="32" y="11"/>
                    </a:cubicBezTo>
                    <a:cubicBezTo>
                      <a:pt x="27" y="9"/>
                      <a:pt x="27" y="9"/>
                      <a:pt x="27" y="9"/>
                    </a:cubicBezTo>
                    <a:close/>
                    <a:moveTo>
                      <a:pt x="3" y="205"/>
                    </a:moveTo>
                    <a:cubicBezTo>
                      <a:pt x="8" y="188"/>
                      <a:pt x="8" y="188"/>
                      <a:pt x="8" y="188"/>
                    </a:cubicBezTo>
                    <a:cubicBezTo>
                      <a:pt x="12" y="188"/>
                      <a:pt x="12" y="188"/>
                      <a:pt x="12" y="188"/>
                    </a:cubicBezTo>
                    <a:cubicBezTo>
                      <a:pt x="8" y="205"/>
                      <a:pt x="8" y="205"/>
                      <a:pt x="8" y="205"/>
                    </a:cubicBezTo>
                    <a:cubicBezTo>
                      <a:pt x="8" y="248"/>
                      <a:pt x="8" y="248"/>
                      <a:pt x="8" y="248"/>
                    </a:cubicBezTo>
                    <a:cubicBezTo>
                      <a:pt x="18" y="364"/>
                      <a:pt x="18" y="364"/>
                      <a:pt x="18" y="364"/>
                    </a:cubicBezTo>
                    <a:cubicBezTo>
                      <a:pt x="31" y="428"/>
                      <a:pt x="31" y="428"/>
                      <a:pt x="31" y="428"/>
                    </a:cubicBezTo>
                    <a:cubicBezTo>
                      <a:pt x="31" y="514"/>
                      <a:pt x="31" y="514"/>
                      <a:pt x="31" y="514"/>
                    </a:cubicBezTo>
                    <a:cubicBezTo>
                      <a:pt x="27" y="513"/>
                      <a:pt x="27" y="513"/>
                      <a:pt x="27" y="513"/>
                    </a:cubicBezTo>
                    <a:cubicBezTo>
                      <a:pt x="27" y="426"/>
                      <a:pt x="27" y="426"/>
                      <a:pt x="27" y="426"/>
                    </a:cubicBezTo>
                    <a:cubicBezTo>
                      <a:pt x="27" y="426"/>
                      <a:pt x="27" y="426"/>
                      <a:pt x="27" y="426"/>
                    </a:cubicBezTo>
                    <a:cubicBezTo>
                      <a:pt x="19" y="408"/>
                      <a:pt x="15" y="387"/>
                      <a:pt x="15" y="362"/>
                    </a:cubicBezTo>
                    <a:cubicBezTo>
                      <a:pt x="15" y="362"/>
                      <a:pt x="15" y="362"/>
                      <a:pt x="15" y="362"/>
                    </a:cubicBezTo>
                    <a:cubicBezTo>
                      <a:pt x="14" y="360"/>
                      <a:pt x="14" y="360"/>
                      <a:pt x="14" y="360"/>
                    </a:cubicBezTo>
                    <a:cubicBezTo>
                      <a:pt x="3" y="247"/>
                      <a:pt x="3" y="247"/>
                      <a:pt x="3" y="247"/>
                    </a:cubicBezTo>
                    <a:cubicBezTo>
                      <a:pt x="3" y="205"/>
                      <a:pt x="3" y="205"/>
                      <a:pt x="3" y="205"/>
                    </a:cubicBezTo>
                    <a:close/>
                    <a:moveTo>
                      <a:pt x="52" y="258"/>
                    </a:moveTo>
                    <a:cubicBezTo>
                      <a:pt x="52" y="258"/>
                      <a:pt x="52" y="257"/>
                      <a:pt x="52" y="257"/>
                    </a:cubicBezTo>
                    <a:cubicBezTo>
                      <a:pt x="34" y="231"/>
                      <a:pt x="34" y="231"/>
                      <a:pt x="34" y="231"/>
                    </a:cubicBezTo>
                    <a:cubicBezTo>
                      <a:pt x="58" y="253"/>
                      <a:pt x="58" y="253"/>
                      <a:pt x="58" y="253"/>
                    </a:cubicBezTo>
                    <a:cubicBezTo>
                      <a:pt x="55" y="379"/>
                      <a:pt x="55" y="379"/>
                      <a:pt x="55" y="379"/>
                    </a:cubicBezTo>
                    <a:cubicBezTo>
                      <a:pt x="58" y="420"/>
                      <a:pt x="58" y="420"/>
                      <a:pt x="58" y="420"/>
                    </a:cubicBezTo>
                    <a:cubicBezTo>
                      <a:pt x="55" y="550"/>
                      <a:pt x="55" y="550"/>
                      <a:pt x="55" y="550"/>
                    </a:cubicBezTo>
                    <a:cubicBezTo>
                      <a:pt x="59" y="558"/>
                      <a:pt x="59" y="558"/>
                      <a:pt x="59" y="558"/>
                    </a:cubicBezTo>
                    <a:cubicBezTo>
                      <a:pt x="58" y="558"/>
                      <a:pt x="56" y="557"/>
                      <a:pt x="54" y="556"/>
                    </a:cubicBezTo>
                    <a:cubicBezTo>
                      <a:pt x="54" y="556"/>
                      <a:pt x="54" y="556"/>
                      <a:pt x="54" y="556"/>
                    </a:cubicBezTo>
                    <a:cubicBezTo>
                      <a:pt x="53" y="556"/>
                      <a:pt x="51" y="555"/>
                      <a:pt x="50" y="555"/>
                    </a:cubicBezTo>
                    <a:cubicBezTo>
                      <a:pt x="52" y="431"/>
                      <a:pt x="52" y="431"/>
                      <a:pt x="52" y="431"/>
                    </a:cubicBezTo>
                    <a:cubicBezTo>
                      <a:pt x="52" y="258"/>
                      <a:pt x="52" y="258"/>
                      <a:pt x="52" y="258"/>
                    </a:cubicBezTo>
                    <a:close/>
                  </a:path>
                </a:pathLst>
              </a:custGeom>
              <a:solidFill>
                <a:srgbClr val="333333"/>
              </a:solidFill>
              <a:ln w="9525">
                <a:noFill/>
                <a:round/>
                <a:headEnd/>
                <a:tailEnd/>
              </a:ln>
            </p:spPr>
            <p:txBody>
              <a:bodyPr/>
              <a:lstStyle/>
              <a:p>
                <a:endParaRPr lang="zh-CN" altLang="en-US">
                  <a:solidFill>
                    <a:schemeClr val="bg1">
                      <a:lumMod val="65000"/>
                    </a:schemeClr>
                  </a:solidFill>
                </a:endParaRPr>
              </a:p>
            </p:txBody>
          </p:sp>
          <p:sp>
            <p:nvSpPr>
              <p:cNvPr id="377" name="Freeform 903"/>
              <p:cNvSpPr>
                <a:spLocks/>
              </p:cNvSpPr>
              <p:nvPr/>
            </p:nvSpPr>
            <p:spPr bwMode="auto">
              <a:xfrm>
                <a:off x="8502650" y="-604838"/>
                <a:ext cx="104775" cy="1222375"/>
              </a:xfrm>
              <a:custGeom>
                <a:avLst/>
                <a:gdLst>
                  <a:gd name="T0" fmla="*/ 18710 w 28"/>
                  <a:gd name="T1" fmla="*/ 0 h 326"/>
                  <a:gd name="T2" fmla="*/ 0 w 28"/>
                  <a:gd name="T3" fmla="*/ 63743 h 326"/>
                  <a:gd name="T4" fmla="*/ 0 w 28"/>
                  <a:gd name="T5" fmla="*/ 221227 h 326"/>
                  <a:gd name="T6" fmla="*/ 41162 w 28"/>
                  <a:gd name="T7" fmla="*/ 644934 h 326"/>
                  <a:gd name="T8" fmla="*/ 44904 w 28"/>
                  <a:gd name="T9" fmla="*/ 652433 h 326"/>
                  <a:gd name="T10" fmla="*/ 44904 w 28"/>
                  <a:gd name="T11" fmla="*/ 652433 h 326"/>
                  <a:gd name="T12" fmla="*/ 89807 w 28"/>
                  <a:gd name="T13" fmla="*/ 892409 h 326"/>
                  <a:gd name="T14" fmla="*/ 89807 w 28"/>
                  <a:gd name="T15" fmla="*/ 892409 h 326"/>
                  <a:gd name="T16" fmla="*/ 89807 w 28"/>
                  <a:gd name="T17" fmla="*/ 1218625 h 326"/>
                  <a:gd name="T18" fmla="*/ 104775 w 28"/>
                  <a:gd name="T19" fmla="*/ 1222375 h 326"/>
                  <a:gd name="T20" fmla="*/ 104775 w 28"/>
                  <a:gd name="T21" fmla="*/ 899908 h 326"/>
                  <a:gd name="T22" fmla="*/ 56129 w 28"/>
                  <a:gd name="T23" fmla="*/ 659932 h 326"/>
                  <a:gd name="T24" fmla="*/ 18710 w 28"/>
                  <a:gd name="T25" fmla="*/ 224977 h 326"/>
                  <a:gd name="T26" fmla="*/ 18710 w 28"/>
                  <a:gd name="T27" fmla="*/ 63743 h 326"/>
                  <a:gd name="T28" fmla="*/ 33678 w 28"/>
                  <a:gd name="T29" fmla="*/ 0 h 326"/>
                  <a:gd name="T30" fmla="*/ 18710 w 28"/>
                  <a:gd name="T31" fmla="*/ 0 h 3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326"/>
                  <a:gd name="T50" fmla="*/ 28 w 28"/>
                  <a:gd name="T51" fmla="*/ 326 h 3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326">
                    <a:moveTo>
                      <a:pt x="5" y="0"/>
                    </a:moveTo>
                    <a:cubicBezTo>
                      <a:pt x="0" y="17"/>
                      <a:pt x="0" y="17"/>
                      <a:pt x="0" y="17"/>
                    </a:cubicBezTo>
                    <a:cubicBezTo>
                      <a:pt x="0" y="59"/>
                      <a:pt x="0" y="59"/>
                      <a:pt x="0" y="59"/>
                    </a:cubicBezTo>
                    <a:cubicBezTo>
                      <a:pt x="11" y="172"/>
                      <a:pt x="11" y="172"/>
                      <a:pt x="11" y="172"/>
                    </a:cubicBezTo>
                    <a:cubicBezTo>
                      <a:pt x="12" y="174"/>
                      <a:pt x="12" y="174"/>
                      <a:pt x="12" y="174"/>
                    </a:cubicBezTo>
                    <a:cubicBezTo>
                      <a:pt x="12" y="174"/>
                      <a:pt x="12" y="174"/>
                      <a:pt x="12" y="174"/>
                    </a:cubicBezTo>
                    <a:cubicBezTo>
                      <a:pt x="12" y="199"/>
                      <a:pt x="16" y="220"/>
                      <a:pt x="24" y="238"/>
                    </a:cubicBezTo>
                    <a:cubicBezTo>
                      <a:pt x="24" y="238"/>
                      <a:pt x="24" y="238"/>
                      <a:pt x="24" y="238"/>
                    </a:cubicBezTo>
                    <a:cubicBezTo>
                      <a:pt x="24" y="325"/>
                      <a:pt x="24" y="325"/>
                      <a:pt x="24" y="325"/>
                    </a:cubicBezTo>
                    <a:cubicBezTo>
                      <a:pt x="28" y="326"/>
                      <a:pt x="28" y="326"/>
                      <a:pt x="28" y="326"/>
                    </a:cubicBezTo>
                    <a:cubicBezTo>
                      <a:pt x="28" y="240"/>
                      <a:pt x="28" y="240"/>
                      <a:pt x="28" y="240"/>
                    </a:cubicBezTo>
                    <a:cubicBezTo>
                      <a:pt x="15" y="176"/>
                      <a:pt x="15" y="176"/>
                      <a:pt x="15" y="176"/>
                    </a:cubicBezTo>
                    <a:cubicBezTo>
                      <a:pt x="5" y="60"/>
                      <a:pt x="5" y="60"/>
                      <a:pt x="5" y="60"/>
                    </a:cubicBezTo>
                    <a:cubicBezTo>
                      <a:pt x="5" y="17"/>
                      <a:pt x="5" y="17"/>
                      <a:pt x="5" y="17"/>
                    </a:cubicBezTo>
                    <a:cubicBezTo>
                      <a:pt x="9" y="0"/>
                      <a:pt x="9" y="0"/>
                      <a:pt x="9" y="0"/>
                    </a:cubicBezTo>
                    <a:cubicBezTo>
                      <a:pt x="5" y="0"/>
                      <a:pt x="5" y="0"/>
                      <a:pt x="5" y="0"/>
                    </a:cubicBezTo>
                    <a:close/>
                  </a:path>
                </a:pathLst>
              </a:custGeom>
              <a:solidFill>
                <a:srgbClr val="999999"/>
              </a:solidFill>
              <a:ln w="9525">
                <a:noFill/>
                <a:round/>
                <a:headEnd/>
                <a:tailEnd/>
              </a:ln>
            </p:spPr>
            <p:txBody>
              <a:bodyPr/>
              <a:lstStyle/>
              <a:p>
                <a:endParaRPr lang="zh-CN" altLang="en-US">
                  <a:solidFill>
                    <a:schemeClr val="bg1">
                      <a:lumMod val="65000"/>
                    </a:schemeClr>
                  </a:solidFill>
                </a:endParaRPr>
              </a:p>
            </p:txBody>
          </p:sp>
          <p:sp>
            <p:nvSpPr>
              <p:cNvPr id="378" name="Freeform 904"/>
              <p:cNvSpPr>
                <a:spLocks/>
              </p:cNvSpPr>
              <p:nvPr/>
            </p:nvSpPr>
            <p:spPr bwMode="auto">
              <a:xfrm>
                <a:off x="8618538" y="-442913"/>
                <a:ext cx="93663" cy="1225550"/>
              </a:xfrm>
              <a:custGeom>
                <a:avLst/>
                <a:gdLst>
                  <a:gd name="T0" fmla="*/ 67437 w 25"/>
                  <a:gd name="T1" fmla="*/ 97444 h 327"/>
                  <a:gd name="T2" fmla="*/ 67437 w 25"/>
                  <a:gd name="T3" fmla="*/ 101192 h 327"/>
                  <a:gd name="T4" fmla="*/ 67437 w 25"/>
                  <a:gd name="T5" fmla="*/ 749572 h 327"/>
                  <a:gd name="T6" fmla="*/ 59944 w 25"/>
                  <a:gd name="T7" fmla="*/ 1214306 h 327"/>
                  <a:gd name="T8" fmla="*/ 74930 w 25"/>
                  <a:gd name="T9" fmla="*/ 1218054 h 327"/>
                  <a:gd name="T10" fmla="*/ 74930 w 25"/>
                  <a:gd name="T11" fmla="*/ 1218054 h 327"/>
                  <a:gd name="T12" fmla="*/ 93663 w 25"/>
                  <a:gd name="T13" fmla="*/ 1225550 h 327"/>
                  <a:gd name="T14" fmla="*/ 78677 w 25"/>
                  <a:gd name="T15" fmla="*/ 1195567 h 327"/>
                  <a:gd name="T16" fmla="*/ 89916 w 25"/>
                  <a:gd name="T17" fmla="*/ 708345 h 327"/>
                  <a:gd name="T18" fmla="*/ 78677 w 25"/>
                  <a:gd name="T19" fmla="*/ 554683 h 327"/>
                  <a:gd name="T20" fmla="*/ 89916 w 25"/>
                  <a:gd name="T21" fmla="*/ 82453 h 327"/>
                  <a:gd name="T22" fmla="*/ 0 w 25"/>
                  <a:gd name="T23" fmla="*/ 0 h 327"/>
                  <a:gd name="T24" fmla="*/ 67437 w 25"/>
                  <a:gd name="T25" fmla="*/ 97444 h 3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327"/>
                  <a:gd name="T41" fmla="*/ 25 w 25"/>
                  <a:gd name="T42" fmla="*/ 327 h 3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327">
                    <a:moveTo>
                      <a:pt x="18" y="26"/>
                    </a:moveTo>
                    <a:cubicBezTo>
                      <a:pt x="18" y="26"/>
                      <a:pt x="18" y="27"/>
                      <a:pt x="18" y="27"/>
                    </a:cubicBezTo>
                    <a:cubicBezTo>
                      <a:pt x="18" y="200"/>
                      <a:pt x="18" y="200"/>
                      <a:pt x="18" y="200"/>
                    </a:cubicBezTo>
                    <a:cubicBezTo>
                      <a:pt x="16" y="324"/>
                      <a:pt x="16" y="324"/>
                      <a:pt x="16" y="324"/>
                    </a:cubicBezTo>
                    <a:cubicBezTo>
                      <a:pt x="17" y="324"/>
                      <a:pt x="19" y="325"/>
                      <a:pt x="20" y="325"/>
                    </a:cubicBezTo>
                    <a:cubicBezTo>
                      <a:pt x="20" y="325"/>
                      <a:pt x="20" y="325"/>
                      <a:pt x="20" y="325"/>
                    </a:cubicBezTo>
                    <a:cubicBezTo>
                      <a:pt x="22" y="326"/>
                      <a:pt x="24" y="327"/>
                      <a:pt x="25" y="327"/>
                    </a:cubicBezTo>
                    <a:cubicBezTo>
                      <a:pt x="21" y="319"/>
                      <a:pt x="21" y="319"/>
                      <a:pt x="21" y="319"/>
                    </a:cubicBezTo>
                    <a:cubicBezTo>
                      <a:pt x="24" y="189"/>
                      <a:pt x="24" y="189"/>
                      <a:pt x="24" y="189"/>
                    </a:cubicBezTo>
                    <a:cubicBezTo>
                      <a:pt x="21" y="148"/>
                      <a:pt x="21" y="148"/>
                      <a:pt x="21" y="148"/>
                    </a:cubicBezTo>
                    <a:cubicBezTo>
                      <a:pt x="24" y="22"/>
                      <a:pt x="24" y="22"/>
                      <a:pt x="24" y="22"/>
                    </a:cubicBezTo>
                    <a:cubicBezTo>
                      <a:pt x="0" y="0"/>
                      <a:pt x="0" y="0"/>
                      <a:pt x="0" y="0"/>
                    </a:cubicBezTo>
                    <a:cubicBezTo>
                      <a:pt x="18" y="26"/>
                      <a:pt x="18" y="26"/>
                      <a:pt x="18" y="26"/>
                    </a:cubicBezTo>
                    <a:close/>
                  </a:path>
                </a:pathLst>
              </a:custGeom>
              <a:solidFill>
                <a:srgbClr val="999999"/>
              </a:solidFill>
              <a:ln w="9525">
                <a:noFill/>
                <a:round/>
                <a:headEnd/>
                <a:tailEnd/>
              </a:ln>
            </p:spPr>
            <p:txBody>
              <a:bodyPr/>
              <a:lstStyle/>
              <a:p>
                <a:endParaRPr lang="zh-CN" altLang="en-US">
                  <a:solidFill>
                    <a:schemeClr val="bg1">
                      <a:lumMod val="65000"/>
                    </a:schemeClr>
                  </a:solidFill>
                </a:endParaRPr>
              </a:p>
            </p:txBody>
          </p:sp>
          <p:sp>
            <p:nvSpPr>
              <p:cNvPr id="379" name="Freeform 905"/>
              <p:cNvSpPr>
                <a:spLocks/>
              </p:cNvSpPr>
              <p:nvPr/>
            </p:nvSpPr>
            <p:spPr bwMode="auto">
              <a:xfrm>
                <a:off x="8535988" y="-1257301"/>
                <a:ext cx="153988" cy="682625"/>
              </a:xfrm>
              <a:custGeom>
                <a:avLst/>
                <a:gdLst>
                  <a:gd name="T0" fmla="*/ 153988 w 41"/>
                  <a:gd name="T1" fmla="*/ 0 h 182"/>
                  <a:gd name="T2" fmla="*/ 138965 w 41"/>
                  <a:gd name="T3" fmla="*/ 0 h 182"/>
                  <a:gd name="T4" fmla="*/ 63849 w 41"/>
                  <a:gd name="T5" fmla="*/ 236293 h 182"/>
                  <a:gd name="T6" fmla="*/ 3756 w 41"/>
                  <a:gd name="T7" fmla="*/ 566354 h 182"/>
                  <a:gd name="T8" fmla="*/ 0 w 41"/>
                  <a:gd name="T9" fmla="*/ 611362 h 182"/>
                  <a:gd name="T10" fmla="*/ 0 w 41"/>
                  <a:gd name="T11" fmla="*/ 633866 h 182"/>
                  <a:gd name="T12" fmla="*/ 33802 w 41"/>
                  <a:gd name="T13" fmla="*/ 682625 h 182"/>
                  <a:gd name="T14" fmla="*/ 63849 w 41"/>
                  <a:gd name="T15" fmla="*/ 611362 h 182"/>
                  <a:gd name="T16" fmla="*/ 120186 w 41"/>
                  <a:gd name="T17" fmla="*/ 202537 h 182"/>
                  <a:gd name="T18" fmla="*/ 153988 w 41"/>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182"/>
                  <a:gd name="T32" fmla="*/ 41 w 41"/>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182">
                    <a:moveTo>
                      <a:pt x="41" y="0"/>
                    </a:moveTo>
                    <a:cubicBezTo>
                      <a:pt x="37" y="0"/>
                      <a:pt x="37" y="0"/>
                      <a:pt x="37" y="0"/>
                    </a:cubicBezTo>
                    <a:cubicBezTo>
                      <a:pt x="17" y="63"/>
                      <a:pt x="17" y="63"/>
                      <a:pt x="17" y="63"/>
                    </a:cubicBezTo>
                    <a:cubicBezTo>
                      <a:pt x="7" y="92"/>
                      <a:pt x="2" y="122"/>
                      <a:pt x="1" y="151"/>
                    </a:cubicBezTo>
                    <a:cubicBezTo>
                      <a:pt x="0" y="155"/>
                      <a:pt x="0" y="159"/>
                      <a:pt x="0" y="163"/>
                    </a:cubicBezTo>
                    <a:cubicBezTo>
                      <a:pt x="0" y="165"/>
                      <a:pt x="0" y="167"/>
                      <a:pt x="0" y="169"/>
                    </a:cubicBezTo>
                    <a:cubicBezTo>
                      <a:pt x="9" y="182"/>
                      <a:pt x="9" y="182"/>
                      <a:pt x="9" y="182"/>
                    </a:cubicBezTo>
                    <a:cubicBezTo>
                      <a:pt x="17" y="163"/>
                      <a:pt x="17" y="163"/>
                      <a:pt x="17" y="163"/>
                    </a:cubicBezTo>
                    <a:cubicBezTo>
                      <a:pt x="18" y="118"/>
                      <a:pt x="23" y="82"/>
                      <a:pt x="32" y="54"/>
                    </a:cubicBezTo>
                    <a:cubicBezTo>
                      <a:pt x="41" y="0"/>
                      <a:pt x="41" y="0"/>
                      <a:pt x="41" y="0"/>
                    </a:cubicBezTo>
                    <a:close/>
                  </a:path>
                </a:pathLst>
              </a:custGeom>
              <a:solidFill>
                <a:srgbClr val="017DB1"/>
              </a:solidFill>
              <a:ln w="9525">
                <a:noFill/>
                <a:round/>
                <a:headEnd/>
                <a:tailEnd/>
              </a:ln>
            </p:spPr>
            <p:txBody>
              <a:bodyPr/>
              <a:lstStyle/>
              <a:p>
                <a:endParaRPr lang="zh-CN" altLang="en-US">
                  <a:solidFill>
                    <a:schemeClr val="bg1">
                      <a:lumMod val="65000"/>
                    </a:schemeClr>
                  </a:solidFill>
                </a:endParaRPr>
              </a:p>
            </p:txBody>
          </p:sp>
          <p:sp>
            <p:nvSpPr>
              <p:cNvPr id="380" name="Freeform 906"/>
              <p:cNvSpPr>
                <a:spLocks/>
              </p:cNvSpPr>
              <p:nvPr/>
            </p:nvSpPr>
            <p:spPr bwMode="auto">
              <a:xfrm>
                <a:off x="8629650" y="-1287463"/>
                <a:ext cx="161925" cy="627063"/>
              </a:xfrm>
              <a:custGeom>
                <a:avLst/>
                <a:gdLst>
                  <a:gd name="T0" fmla="*/ 105440 w 43"/>
                  <a:gd name="T1" fmla="*/ 0 h 167"/>
                  <a:gd name="T2" fmla="*/ 75314 w 43"/>
                  <a:gd name="T3" fmla="*/ 30039 h 167"/>
                  <a:gd name="T4" fmla="*/ 48954 w 43"/>
                  <a:gd name="T5" fmla="*/ 251576 h 167"/>
                  <a:gd name="T6" fmla="*/ 7531 w 43"/>
                  <a:gd name="T7" fmla="*/ 627063 h 167"/>
                  <a:gd name="T8" fmla="*/ 161925 w 43"/>
                  <a:gd name="T9" fmla="*/ 623308 h 167"/>
                  <a:gd name="T10" fmla="*/ 128034 w 43"/>
                  <a:gd name="T11" fmla="*/ 574495 h 167"/>
                  <a:gd name="T12" fmla="*/ 64017 w 43"/>
                  <a:gd name="T13" fmla="*/ 428055 h 167"/>
                  <a:gd name="T14" fmla="*/ 60251 w 43"/>
                  <a:gd name="T15" fmla="*/ 394261 h 167"/>
                  <a:gd name="T16" fmla="*/ 82845 w 43"/>
                  <a:gd name="T17" fmla="*/ 187743 h 167"/>
                  <a:gd name="T18" fmla="*/ 94142 w 43"/>
                  <a:gd name="T19" fmla="*/ 150195 h 167"/>
                  <a:gd name="T20" fmla="*/ 116737 w 43"/>
                  <a:gd name="T21" fmla="*/ 11265 h 167"/>
                  <a:gd name="T22" fmla="*/ 105440 w 43"/>
                  <a:gd name="T23" fmla="*/ 0 h 1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167"/>
                  <a:gd name="T38" fmla="*/ 43 w 43"/>
                  <a:gd name="T39" fmla="*/ 167 h 1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167">
                    <a:moveTo>
                      <a:pt x="28" y="0"/>
                    </a:moveTo>
                    <a:cubicBezTo>
                      <a:pt x="20" y="8"/>
                      <a:pt x="20" y="8"/>
                      <a:pt x="20" y="8"/>
                    </a:cubicBezTo>
                    <a:cubicBezTo>
                      <a:pt x="13" y="67"/>
                      <a:pt x="13" y="67"/>
                      <a:pt x="13" y="67"/>
                    </a:cubicBezTo>
                    <a:cubicBezTo>
                      <a:pt x="3" y="101"/>
                      <a:pt x="0" y="134"/>
                      <a:pt x="2" y="167"/>
                    </a:cubicBezTo>
                    <a:cubicBezTo>
                      <a:pt x="43" y="166"/>
                      <a:pt x="43" y="166"/>
                      <a:pt x="43" y="166"/>
                    </a:cubicBezTo>
                    <a:cubicBezTo>
                      <a:pt x="40" y="162"/>
                      <a:pt x="37" y="157"/>
                      <a:pt x="34" y="153"/>
                    </a:cubicBezTo>
                    <a:cubicBezTo>
                      <a:pt x="26" y="140"/>
                      <a:pt x="20" y="127"/>
                      <a:pt x="17" y="114"/>
                    </a:cubicBezTo>
                    <a:cubicBezTo>
                      <a:pt x="17" y="111"/>
                      <a:pt x="16" y="108"/>
                      <a:pt x="16" y="105"/>
                    </a:cubicBezTo>
                    <a:cubicBezTo>
                      <a:pt x="14" y="87"/>
                      <a:pt x="16" y="69"/>
                      <a:pt x="22" y="50"/>
                    </a:cubicBezTo>
                    <a:cubicBezTo>
                      <a:pt x="23" y="46"/>
                      <a:pt x="24" y="43"/>
                      <a:pt x="25" y="40"/>
                    </a:cubicBezTo>
                    <a:cubicBezTo>
                      <a:pt x="31" y="3"/>
                      <a:pt x="31" y="3"/>
                      <a:pt x="31" y="3"/>
                    </a:cubicBezTo>
                    <a:cubicBezTo>
                      <a:pt x="28" y="0"/>
                      <a:pt x="28" y="0"/>
                      <a:pt x="28" y="0"/>
                    </a:cubicBezTo>
                    <a:close/>
                  </a:path>
                </a:pathLst>
              </a:custGeom>
              <a:solidFill>
                <a:srgbClr val="F7F7F7"/>
              </a:solidFill>
              <a:ln w="9525">
                <a:noFill/>
                <a:round/>
                <a:headEnd/>
                <a:tailEnd/>
              </a:ln>
            </p:spPr>
            <p:txBody>
              <a:bodyPr/>
              <a:lstStyle/>
              <a:p>
                <a:endParaRPr lang="zh-CN" altLang="en-US">
                  <a:solidFill>
                    <a:schemeClr val="bg1">
                      <a:lumMod val="65000"/>
                    </a:schemeClr>
                  </a:solidFill>
                </a:endParaRPr>
              </a:p>
            </p:txBody>
          </p:sp>
          <p:sp>
            <p:nvSpPr>
              <p:cNvPr id="381" name="Freeform 907"/>
              <p:cNvSpPr>
                <a:spLocks/>
              </p:cNvSpPr>
              <p:nvPr/>
            </p:nvSpPr>
            <p:spPr bwMode="auto">
              <a:xfrm>
                <a:off x="8824913" y="-1508126"/>
                <a:ext cx="19050" cy="44450"/>
              </a:xfrm>
              <a:custGeom>
                <a:avLst/>
                <a:gdLst>
                  <a:gd name="T0" fmla="*/ 3810 w 5"/>
                  <a:gd name="T1" fmla="*/ 44450 h 12"/>
                  <a:gd name="T2" fmla="*/ 19050 w 5"/>
                  <a:gd name="T3" fmla="*/ 0 h 12"/>
                  <a:gd name="T4" fmla="*/ 0 w 5"/>
                  <a:gd name="T5" fmla="*/ 11113 h 12"/>
                  <a:gd name="T6" fmla="*/ 3810 w 5"/>
                  <a:gd name="T7" fmla="*/ 44450 h 12"/>
                  <a:gd name="T8" fmla="*/ 0 60000 65536"/>
                  <a:gd name="T9" fmla="*/ 0 60000 65536"/>
                  <a:gd name="T10" fmla="*/ 0 60000 65536"/>
                  <a:gd name="T11" fmla="*/ 0 60000 65536"/>
                  <a:gd name="T12" fmla="*/ 0 w 5"/>
                  <a:gd name="T13" fmla="*/ 0 h 12"/>
                  <a:gd name="T14" fmla="*/ 5 w 5"/>
                  <a:gd name="T15" fmla="*/ 12 h 12"/>
                </a:gdLst>
                <a:ahLst/>
                <a:cxnLst>
                  <a:cxn ang="T8">
                    <a:pos x="T0" y="T1"/>
                  </a:cxn>
                  <a:cxn ang="T9">
                    <a:pos x="T2" y="T3"/>
                  </a:cxn>
                  <a:cxn ang="T10">
                    <a:pos x="T4" y="T5"/>
                  </a:cxn>
                  <a:cxn ang="T11">
                    <a:pos x="T6" y="T7"/>
                  </a:cxn>
                </a:cxnLst>
                <a:rect l="T12" t="T13" r="T14" b="T15"/>
                <a:pathLst>
                  <a:path w="5" h="12">
                    <a:moveTo>
                      <a:pt x="1" y="12"/>
                    </a:moveTo>
                    <a:cubicBezTo>
                      <a:pt x="5" y="0"/>
                      <a:pt x="5" y="0"/>
                      <a:pt x="5" y="0"/>
                    </a:cubicBezTo>
                    <a:cubicBezTo>
                      <a:pt x="3" y="2"/>
                      <a:pt x="2" y="3"/>
                      <a:pt x="0" y="3"/>
                    </a:cubicBezTo>
                    <a:cubicBezTo>
                      <a:pt x="1" y="12"/>
                      <a:pt x="1" y="12"/>
                      <a:pt x="1" y="12"/>
                    </a:cubicBezTo>
                    <a:close/>
                  </a:path>
                </a:pathLst>
              </a:custGeom>
              <a:solidFill>
                <a:srgbClr val="3C1E00"/>
              </a:solidFill>
              <a:ln w="9525">
                <a:noFill/>
                <a:round/>
                <a:headEnd/>
                <a:tailEnd/>
              </a:ln>
            </p:spPr>
            <p:txBody>
              <a:bodyPr/>
              <a:lstStyle/>
              <a:p>
                <a:endParaRPr lang="zh-CN" altLang="en-US">
                  <a:solidFill>
                    <a:schemeClr val="bg1">
                      <a:lumMod val="65000"/>
                    </a:schemeClr>
                  </a:solidFill>
                </a:endParaRPr>
              </a:p>
            </p:txBody>
          </p:sp>
          <p:sp>
            <p:nvSpPr>
              <p:cNvPr id="382" name="Freeform 908"/>
              <p:cNvSpPr>
                <a:spLocks/>
              </p:cNvSpPr>
              <p:nvPr/>
            </p:nvSpPr>
            <p:spPr bwMode="auto">
              <a:xfrm>
                <a:off x="8716963" y="-1447801"/>
                <a:ext cx="123825" cy="157163"/>
              </a:xfrm>
              <a:custGeom>
                <a:avLst/>
                <a:gdLst>
                  <a:gd name="T0" fmla="*/ 123825 w 33"/>
                  <a:gd name="T1" fmla="*/ 18710 h 42"/>
                  <a:gd name="T2" fmla="*/ 116320 w 33"/>
                  <a:gd name="T3" fmla="*/ 0 h 42"/>
                  <a:gd name="T4" fmla="*/ 0 w 33"/>
                  <a:gd name="T5" fmla="*/ 116001 h 42"/>
                  <a:gd name="T6" fmla="*/ 37523 w 33"/>
                  <a:gd name="T7" fmla="*/ 142195 h 42"/>
                  <a:gd name="T8" fmla="*/ 60036 w 33"/>
                  <a:gd name="T9" fmla="*/ 157163 h 42"/>
                  <a:gd name="T10" fmla="*/ 123825 w 33"/>
                  <a:gd name="T11" fmla="*/ 18710 h 42"/>
                  <a:gd name="T12" fmla="*/ 0 60000 65536"/>
                  <a:gd name="T13" fmla="*/ 0 60000 65536"/>
                  <a:gd name="T14" fmla="*/ 0 60000 65536"/>
                  <a:gd name="T15" fmla="*/ 0 60000 65536"/>
                  <a:gd name="T16" fmla="*/ 0 60000 65536"/>
                  <a:gd name="T17" fmla="*/ 0 60000 65536"/>
                  <a:gd name="T18" fmla="*/ 0 w 33"/>
                  <a:gd name="T19" fmla="*/ 0 h 42"/>
                  <a:gd name="T20" fmla="*/ 33 w 33"/>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33" h="42">
                    <a:moveTo>
                      <a:pt x="33" y="5"/>
                    </a:moveTo>
                    <a:cubicBezTo>
                      <a:pt x="31" y="0"/>
                      <a:pt x="31" y="0"/>
                      <a:pt x="31" y="0"/>
                    </a:cubicBezTo>
                    <a:cubicBezTo>
                      <a:pt x="0" y="31"/>
                      <a:pt x="0" y="31"/>
                      <a:pt x="0" y="31"/>
                    </a:cubicBezTo>
                    <a:cubicBezTo>
                      <a:pt x="10" y="38"/>
                      <a:pt x="10" y="38"/>
                      <a:pt x="10" y="38"/>
                    </a:cubicBezTo>
                    <a:cubicBezTo>
                      <a:pt x="16" y="42"/>
                      <a:pt x="16" y="42"/>
                      <a:pt x="16" y="42"/>
                    </a:cubicBezTo>
                    <a:cubicBezTo>
                      <a:pt x="21" y="30"/>
                      <a:pt x="27" y="17"/>
                      <a:pt x="33" y="5"/>
                    </a:cubicBezTo>
                    <a:close/>
                  </a:path>
                </a:pathLst>
              </a:custGeom>
              <a:solidFill>
                <a:srgbClr val="F7F7F7"/>
              </a:solidFill>
              <a:ln w="9525">
                <a:noFill/>
                <a:round/>
                <a:headEnd/>
                <a:tailEnd/>
              </a:ln>
            </p:spPr>
            <p:txBody>
              <a:bodyPr/>
              <a:lstStyle/>
              <a:p>
                <a:endParaRPr lang="zh-CN" altLang="en-US">
                  <a:solidFill>
                    <a:schemeClr val="bg1">
                      <a:lumMod val="65000"/>
                    </a:schemeClr>
                  </a:solidFill>
                </a:endParaRPr>
              </a:p>
            </p:txBody>
          </p:sp>
          <p:sp>
            <p:nvSpPr>
              <p:cNvPr id="383" name="Freeform 909"/>
              <p:cNvSpPr>
                <a:spLocks noEditPoints="1"/>
              </p:cNvSpPr>
              <p:nvPr/>
            </p:nvSpPr>
            <p:spPr bwMode="auto">
              <a:xfrm>
                <a:off x="8682038" y="-1430338"/>
                <a:ext cx="206375" cy="536575"/>
              </a:xfrm>
              <a:custGeom>
                <a:avLst/>
                <a:gdLst>
                  <a:gd name="T0" fmla="*/ 206375 w 55"/>
                  <a:gd name="T1" fmla="*/ 48780 h 143"/>
                  <a:gd name="T2" fmla="*/ 157595 w 55"/>
                  <a:gd name="T3" fmla="*/ 0 h 143"/>
                  <a:gd name="T4" fmla="*/ 93807 w 55"/>
                  <a:gd name="T5" fmla="*/ 138834 h 143"/>
                  <a:gd name="T6" fmla="*/ 41275 w 55"/>
                  <a:gd name="T7" fmla="*/ 292677 h 143"/>
                  <a:gd name="T8" fmla="*/ 30018 w 55"/>
                  <a:gd name="T9" fmla="*/ 330200 h 143"/>
                  <a:gd name="T10" fmla="*/ 7505 w 55"/>
                  <a:gd name="T11" fmla="*/ 536575 h 143"/>
                  <a:gd name="T12" fmla="*/ 198870 w 55"/>
                  <a:gd name="T13" fmla="*/ 183861 h 143"/>
                  <a:gd name="T14" fmla="*/ 157595 w 55"/>
                  <a:gd name="T15" fmla="*/ 150091 h 143"/>
                  <a:gd name="T16" fmla="*/ 206375 w 55"/>
                  <a:gd name="T17" fmla="*/ 105064 h 143"/>
                  <a:gd name="T18" fmla="*/ 206375 w 55"/>
                  <a:gd name="T19" fmla="*/ 48780 h 143"/>
                  <a:gd name="T20" fmla="*/ 161348 w 55"/>
                  <a:gd name="T21" fmla="*/ 15009 h 143"/>
                  <a:gd name="T22" fmla="*/ 172605 w 55"/>
                  <a:gd name="T23" fmla="*/ 30018 h 143"/>
                  <a:gd name="T24" fmla="*/ 78798 w 55"/>
                  <a:gd name="T25" fmla="*/ 258907 h 143"/>
                  <a:gd name="T26" fmla="*/ 26266 w 55"/>
                  <a:gd name="T27" fmla="*/ 454025 h 143"/>
                  <a:gd name="T28" fmla="*/ 11257 w 55"/>
                  <a:gd name="T29" fmla="*/ 491548 h 143"/>
                  <a:gd name="T30" fmla="*/ 37523 w 55"/>
                  <a:gd name="T31" fmla="*/ 330200 h 143"/>
                  <a:gd name="T32" fmla="*/ 48780 w 55"/>
                  <a:gd name="T33" fmla="*/ 296430 h 143"/>
                  <a:gd name="T34" fmla="*/ 105064 w 55"/>
                  <a:gd name="T35" fmla="*/ 142586 h 143"/>
                  <a:gd name="T36" fmla="*/ 161348 w 55"/>
                  <a:gd name="T37" fmla="*/ 15009 h 1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43"/>
                  <a:gd name="T59" fmla="*/ 55 w 55"/>
                  <a:gd name="T60" fmla="*/ 143 h 1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43">
                    <a:moveTo>
                      <a:pt x="55" y="13"/>
                    </a:moveTo>
                    <a:cubicBezTo>
                      <a:pt x="42" y="0"/>
                      <a:pt x="42" y="0"/>
                      <a:pt x="42" y="0"/>
                    </a:cubicBezTo>
                    <a:cubicBezTo>
                      <a:pt x="36" y="12"/>
                      <a:pt x="30" y="25"/>
                      <a:pt x="25" y="37"/>
                    </a:cubicBezTo>
                    <a:cubicBezTo>
                      <a:pt x="20" y="51"/>
                      <a:pt x="15" y="64"/>
                      <a:pt x="11" y="78"/>
                    </a:cubicBezTo>
                    <a:cubicBezTo>
                      <a:pt x="10" y="81"/>
                      <a:pt x="9" y="84"/>
                      <a:pt x="8" y="88"/>
                    </a:cubicBezTo>
                    <a:cubicBezTo>
                      <a:pt x="2" y="107"/>
                      <a:pt x="0" y="125"/>
                      <a:pt x="2" y="143"/>
                    </a:cubicBezTo>
                    <a:cubicBezTo>
                      <a:pt x="13" y="110"/>
                      <a:pt x="30" y="79"/>
                      <a:pt x="53" y="49"/>
                    </a:cubicBezTo>
                    <a:cubicBezTo>
                      <a:pt x="42" y="40"/>
                      <a:pt x="42" y="40"/>
                      <a:pt x="42" y="40"/>
                    </a:cubicBezTo>
                    <a:cubicBezTo>
                      <a:pt x="55" y="28"/>
                      <a:pt x="55" y="28"/>
                      <a:pt x="55" y="28"/>
                    </a:cubicBezTo>
                    <a:cubicBezTo>
                      <a:pt x="55" y="13"/>
                      <a:pt x="55" y="13"/>
                      <a:pt x="55" y="13"/>
                    </a:cubicBezTo>
                    <a:close/>
                    <a:moveTo>
                      <a:pt x="43" y="4"/>
                    </a:moveTo>
                    <a:cubicBezTo>
                      <a:pt x="46" y="8"/>
                      <a:pt x="46" y="8"/>
                      <a:pt x="46" y="8"/>
                    </a:cubicBezTo>
                    <a:cubicBezTo>
                      <a:pt x="21" y="69"/>
                      <a:pt x="21" y="69"/>
                      <a:pt x="21" y="69"/>
                    </a:cubicBezTo>
                    <a:cubicBezTo>
                      <a:pt x="14" y="90"/>
                      <a:pt x="9" y="107"/>
                      <a:pt x="7" y="121"/>
                    </a:cubicBezTo>
                    <a:cubicBezTo>
                      <a:pt x="6" y="124"/>
                      <a:pt x="5" y="128"/>
                      <a:pt x="3" y="131"/>
                    </a:cubicBezTo>
                    <a:cubicBezTo>
                      <a:pt x="3" y="118"/>
                      <a:pt x="5" y="103"/>
                      <a:pt x="10" y="88"/>
                    </a:cubicBezTo>
                    <a:cubicBezTo>
                      <a:pt x="11" y="85"/>
                      <a:pt x="12" y="82"/>
                      <a:pt x="13" y="79"/>
                    </a:cubicBezTo>
                    <a:cubicBezTo>
                      <a:pt x="17" y="65"/>
                      <a:pt x="22" y="52"/>
                      <a:pt x="28" y="38"/>
                    </a:cubicBezTo>
                    <a:cubicBezTo>
                      <a:pt x="32" y="27"/>
                      <a:pt x="37" y="15"/>
                      <a:pt x="43" y="4"/>
                    </a:cubicBezTo>
                    <a:close/>
                  </a:path>
                </a:pathLst>
              </a:custGeom>
              <a:solidFill>
                <a:srgbClr val="333333"/>
              </a:solidFill>
              <a:ln w="9525">
                <a:noFill/>
                <a:round/>
                <a:headEnd/>
                <a:tailEnd/>
              </a:ln>
            </p:spPr>
            <p:txBody>
              <a:bodyPr/>
              <a:lstStyle/>
              <a:p>
                <a:endParaRPr lang="zh-CN" altLang="en-US">
                  <a:solidFill>
                    <a:schemeClr val="bg1">
                      <a:lumMod val="65000"/>
                    </a:schemeClr>
                  </a:solidFill>
                </a:endParaRPr>
              </a:p>
            </p:txBody>
          </p:sp>
          <p:sp>
            <p:nvSpPr>
              <p:cNvPr id="384" name="Freeform 910"/>
              <p:cNvSpPr>
                <a:spLocks/>
              </p:cNvSpPr>
              <p:nvPr/>
            </p:nvSpPr>
            <p:spPr bwMode="auto">
              <a:xfrm>
                <a:off x="8693150" y="-1414463"/>
                <a:ext cx="161925" cy="476250"/>
              </a:xfrm>
              <a:custGeom>
                <a:avLst/>
                <a:gdLst>
                  <a:gd name="T0" fmla="*/ 161925 w 43"/>
                  <a:gd name="T1" fmla="*/ 15000 h 127"/>
                  <a:gd name="T2" fmla="*/ 150628 w 43"/>
                  <a:gd name="T3" fmla="*/ 0 h 127"/>
                  <a:gd name="T4" fmla="*/ 94142 w 43"/>
                  <a:gd name="T5" fmla="*/ 127500 h 127"/>
                  <a:gd name="T6" fmla="*/ 37657 w 43"/>
                  <a:gd name="T7" fmla="*/ 281250 h 127"/>
                  <a:gd name="T8" fmla="*/ 26360 w 43"/>
                  <a:gd name="T9" fmla="*/ 315000 h 127"/>
                  <a:gd name="T10" fmla="*/ 0 w 43"/>
                  <a:gd name="T11" fmla="*/ 476250 h 127"/>
                  <a:gd name="T12" fmla="*/ 15063 w 43"/>
                  <a:gd name="T13" fmla="*/ 438750 h 127"/>
                  <a:gd name="T14" fmla="*/ 67783 w 43"/>
                  <a:gd name="T15" fmla="*/ 243750 h 127"/>
                  <a:gd name="T16" fmla="*/ 161925 w 43"/>
                  <a:gd name="T17" fmla="*/ 15000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127"/>
                  <a:gd name="T29" fmla="*/ 43 w 43"/>
                  <a:gd name="T30" fmla="*/ 127 h 1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127">
                    <a:moveTo>
                      <a:pt x="43" y="4"/>
                    </a:moveTo>
                    <a:cubicBezTo>
                      <a:pt x="40" y="0"/>
                      <a:pt x="40" y="0"/>
                      <a:pt x="40" y="0"/>
                    </a:cubicBezTo>
                    <a:cubicBezTo>
                      <a:pt x="34" y="11"/>
                      <a:pt x="29" y="23"/>
                      <a:pt x="25" y="34"/>
                    </a:cubicBezTo>
                    <a:cubicBezTo>
                      <a:pt x="19" y="48"/>
                      <a:pt x="14" y="61"/>
                      <a:pt x="10" y="75"/>
                    </a:cubicBezTo>
                    <a:cubicBezTo>
                      <a:pt x="9" y="78"/>
                      <a:pt x="8" y="81"/>
                      <a:pt x="7" y="84"/>
                    </a:cubicBezTo>
                    <a:cubicBezTo>
                      <a:pt x="2" y="99"/>
                      <a:pt x="0" y="114"/>
                      <a:pt x="0" y="127"/>
                    </a:cubicBezTo>
                    <a:cubicBezTo>
                      <a:pt x="2" y="124"/>
                      <a:pt x="3" y="120"/>
                      <a:pt x="4" y="117"/>
                    </a:cubicBezTo>
                    <a:cubicBezTo>
                      <a:pt x="6" y="103"/>
                      <a:pt x="11" y="86"/>
                      <a:pt x="18" y="65"/>
                    </a:cubicBezTo>
                    <a:cubicBezTo>
                      <a:pt x="43" y="4"/>
                      <a:pt x="43" y="4"/>
                      <a:pt x="43" y="4"/>
                    </a:cubicBezTo>
                    <a:close/>
                  </a:path>
                </a:pathLst>
              </a:custGeom>
              <a:solidFill>
                <a:srgbClr val="999999"/>
              </a:solidFill>
              <a:ln w="9525">
                <a:noFill/>
                <a:round/>
                <a:headEnd/>
                <a:tailEnd/>
              </a:ln>
            </p:spPr>
            <p:txBody>
              <a:bodyPr/>
              <a:lstStyle/>
              <a:p>
                <a:endParaRPr lang="zh-CN" altLang="en-US">
                  <a:solidFill>
                    <a:schemeClr val="bg1">
                      <a:lumMod val="65000"/>
                    </a:schemeClr>
                  </a:solidFill>
                </a:endParaRPr>
              </a:p>
            </p:txBody>
          </p:sp>
          <p:sp>
            <p:nvSpPr>
              <p:cNvPr id="385" name="Freeform 911"/>
              <p:cNvSpPr>
                <a:spLocks/>
              </p:cNvSpPr>
              <p:nvPr/>
            </p:nvSpPr>
            <p:spPr bwMode="auto">
              <a:xfrm>
                <a:off x="8723313" y="-1306513"/>
                <a:ext cx="52388" cy="169863"/>
              </a:xfrm>
              <a:custGeom>
                <a:avLst/>
                <a:gdLst>
                  <a:gd name="T0" fmla="*/ 52388 w 14"/>
                  <a:gd name="T1" fmla="*/ 15099 h 45"/>
                  <a:gd name="T2" fmla="*/ 29936 w 14"/>
                  <a:gd name="T3" fmla="*/ 0 h 45"/>
                  <a:gd name="T4" fmla="*/ 11226 w 14"/>
                  <a:gd name="T5" fmla="*/ 18874 h 45"/>
                  <a:gd name="T6" fmla="*/ 22452 w 14"/>
                  <a:gd name="T7" fmla="*/ 30198 h 45"/>
                  <a:gd name="T8" fmla="*/ 0 w 14"/>
                  <a:gd name="T9" fmla="*/ 169863 h 45"/>
                  <a:gd name="T10" fmla="*/ 52388 w 14"/>
                  <a:gd name="T11" fmla="*/ 15099 h 45"/>
                  <a:gd name="T12" fmla="*/ 0 60000 65536"/>
                  <a:gd name="T13" fmla="*/ 0 60000 65536"/>
                  <a:gd name="T14" fmla="*/ 0 60000 65536"/>
                  <a:gd name="T15" fmla="*/ 0 60000 65536"/>
                  <a:gd name="T16" fmla="*/ 0 60000 65536"/>
                  <a:gd name="T17" fmla="*/ 0 60000 65536"/>
                  <a:gd name="T18" fmla="*/ 0 w 14"/>
                  <a:gd name="T19" fmla="*/ 0 h 45"/>
                  <a:gd name="T20" fmla="*/ 14 w 1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4" h="45">
                    <a:moveTo>
                      <a:pt x="14" y="4"/>
                    </a:moveTo>
                    <a:cubicBezTo>
                      <a:pt x="8" y="0"/>
                      <a:pt x="8" y="0"/>
                      <a:pt x="8" y="0"/>
                    </a:cubicBezTo>
                    <a:cubicBezTo>
                      <a:pt x="3" y="5"/>
                      <a:pt x="3" y="5"/>
                      <a:pt x="3" y="5"/>
                    </a:cubicBezTo>
                    <a:cubicBezTo>
                      <a:pt x="6" y="8"/>
                      <a:pt x="6" y="8"/>
                      <a:pt x="6" y="8"/>
                    </a:cubicBezTo>
                    <a:cubicBezTo>
                      <a:pt x="0" y="45"/>
                      <a:pt x="0" y="45"/>
                      <a:pt x="0" y="45"/>
                    </a:cubicBezTo>
                    <a:cubicBezTo>
                      <a:pt x="4" y="31"/>
                      <a:pt x="9" y="18"/>
                      <a:pt x="14" y="4"/>
                    </a:cubicBezTo>
                    <a:close/>
                  </a:path>
                </a:pathLst>
              </a:custGeom>
              <a:solidFill>
                <a:srgbClr val="E1E1E1"/>
              </a:solidFill>
              <a:ln w="9525">
                <a:noFill/>
                <a:round/>
                <a:headEnd/>
                <a:tailEnd/>
              </a:ln>
            </p:spPr>
            <p:txBody>
              <a:bodyPr/>
              <a:lstStyle/>
              <a:p>
                <a:endParaRPr lang="zh-CN" altLang="en-US">
                  <a:solidFill>
                    <a:schemeClr val="bg1">
                      <a:lumMod val="65000"/>
                    </a:schemeClr>
                  </a:solidFill>
                </a:endParaRPr>
              </a:p>
            </p:txBody>
          </p:sp>
          <p:sp>
            <p:nvSpPr>
              <p:cNvPr id="386" name="Freeform 912"/>
              <p:cNvSpPr>
                <a:spLocks/>
              </p:cNvSpPr>
              <p:nvPr/>
            </p:nvSpPr>
            <p:spPr bwMode="auto">
              <a:xfrm>
                <a:off x="8689975" y="-1381126"/>
                <a:ext cx="217488" cy="520700"/>
              </a:xfrm>
              <a:custGeom>
                <a:avLst/>
                <a:gdLst>
                  <a:gd name="T0" fmla="*/ 149992 w 58"/>
                  <a:gd name="T1" fmla="*/ 101143 h 139"/>
                  <a:gd name="T2" fmla="*/ 191239 w 58"/>
                  <a:gd name="T3" fmla="*/ 134858 h 139"/>
                  <a:gd name="T4" fmla="*/ 0 w 58"/>
                  <a:gd name="T5" fmla="*/ 486986 h 139"/>
                  <a:gd name="T6" fmla="*/ 3750 w 58"/>
                  <a:gd name="T7" fmla="*/ 520700 h 139"/>
                  <a:gd name="T8" fmla="*/ 206239 w 58"/>
                  <a:gd name="T9" fmla="*/ 131112 h 139"/>
                  <a:gd name="T10" fmla="*/ 176240 w 58"/>
                  <a:gd name="T11" fmla="*/ 101143 h 139"/>
                  <a:gd name="T12" fmla="*/ 217488 w 58"/>
                  <a:gd name="T13" fmla="*/ 74921 h 139"/>
                  <a:gd name="T14" fmla="*/ 213738 w 58"/>
                  <a:gd name="T15" fmla="*/ 7492 h 139"/>
                  <a:gd name="T16" fmla="*/ 198739 w 58"/>
                  <a:gd name="T17" fmla="*/ 0 h 139"/>
                  <a:gd name="T18" fmla="*/ 198739 w 58"/>
                  <a:gd name="T19" fmla="*/ 56191 h 139"/>
                  <a:gd name="T20" fmla="*/ 149992 w 58"/>
                  <a:gd name="T21" fmla="*/ 101143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139"/>
                  <a:gd name="T35" fmla="*/ 58 w 58"/>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139">
                    <a:moveTo>
                      <a:pt x="40" y="27"/>
                    </a:moveTo>
                    <a:cubicBezTo>
                      <a:pt x="51" y="36"/>
                      <a:pt x="51" y="36"/>
                      <a:pt x="51" y="36"/>
                    </a:cubicBezTo>
                    <a:cubicBezTo>
                      <a:pt x="28" y="66"/>
                      <a:pt x="11" y="97"/>
                      <a:pt x="0" y="130"/>
                    </a:cubicBezTo>
                    <a:cubicBezTo>
                      <a:pt x="0" y="133"/>
                      <a:pt x="1" y="136"/>
                      <a:pt x="1" y="139"/>
                    </a:cubicBezTo>
                    <a:cubicBezTo>
                      <a:pt x="13" y="104"/>
                      <a:pt x="31" y="70"/>
                      <a:pt x="55" y="35"/>
                    </a:cubicBezTo>
                    <a:cubicBezTo>
                      <a:pt x="47" y="27"/>
                      <a:pt x="47" y="27"/>
                      <a:pt x="47" y="27"/>
                    </a:cubicBezTo>
                    <a:cubicBezTo>
                      <a:pt x="58" y="20"/>
                      <a:pt x="58" y="20"/>
                      <a:pt x="58" y="20"/>
                    </a:cubicBezTo>
                    <a:cubicBezTo>
                      <a:pt x="57" y="2"/>
                      <a:pt x="57" y="2"/>
                      <a:pt x="57" y="2"/>
                    </a:cubicBezTo>
                    <a:cubicBezTo>
                      <a:pt x="53" y="0"/>
                      <a:pt x="53" y="0"/>
                      <a:pt x="53" y="0"/>
                    </a:cubicBezTo>
                    <a:cubicBezTo>
                      <a:pt x="53" y="15"/>
                      <a:pt x="53" y="15"/>
                      <a:pt x="53" y="15"/>
                    </a:cubicBezTo>
                    <a:cubicBezTo>
                      <a:pt x="40" y="27"/>
                      <a:pt x="40" y="27"/>
                      <a:pt x="40" y="27"/>
                    </a:cubicBezTo>
                    <a:close/>
                  </a:path>
                </a:pathLst>
              </a:custGeom>
              <a:solidFill>
                <a:srgbClr val="000000"/>
              </a:solidFill>
              <a:ln w="9525">
                <a:noFill/>
                <a:round/>
                <a:headEnd/>
                <a:tailEnd/>
              </a:ln>
            </p:spPr>
            <p:txBody>
              <a:bodyPr/>
              <a:lstStyle/>
              <a:p>
                <a:endParaRPr lang="zh-CN" altLang="en-US">
                  <a:solidFill>
                    <a:schemeClr val="bg1">
                      <a:lumMod val="65000"/>
                    </a:schemeClr>
                  </a:solidFill>
                </a:endParaRPr>
              </a:p>
            </p:txBody>
          </p:sp>
          <p:sp>
            <p:nvSpPr>
              <p:cNvPr id="387" name="Freeform 913"/>
              <p:cNvSpPr>
                <a:spLocks noEditPoints="1"/>
              </p:cNvSpPr>
              <p:nvPr/>
            </p:nvSpPr>
            <p:spPr bwMode="auto">
              <a:xfrm>
                <a:off x="8693150" y="-1373188"/>
                <a:ext cx="334963" cy="660400"/>
              </a:xfrm>
              <a:custGeom>
                <a:avLst/>
                <a:gdLst>
                  <a:gd name="T0" fmla="*/ 210763 w 89"/>
                  <a:gd name="T1" fmla="*/ 0 h 176"/>
                  <a:gd name="T2" fmla="*/ 214527 w 89"/>
                  <a:gd name="T3" fmla="*/ 67541 h 176"/>
                  <a:gd name="T4" fmla="*/ 173127 w 89"/>
                  <a:gd name="T5" fmla="*/ 93807 h 176"/>
                  <a:gd name="T6" fmla="*/ 203236 w 89"/>
                  <a:gd name="T7" fmla="*/ 123825 h 176"/>
                  <a:gd name="T8" fmla="*/ 0 w 89"/>
                  <a:gd name="T9" fmla="*/ 514061 h 176"/>
                  <a:gd name="T10" fmla="*/ 63982 w 89"/>
                  <a:gd name="T11" fmla="*/ 660400 h 176"/>
                  <a:gd name="T12" fmla="*/ 210763 w 89"/>
                  <a:gd name="T13" fmla="*/ 491548 h 176"/>
                  <a:gd name="T14" fmla="*/ 210763 w 89"/>
                  <a:gd name="T15" fmla="*/ 337705 h 176"/>
                  <a:gd name="T16" fmla="*/ 334963 w 89"/>
                  <a:gd name="T17" fmla="*/ 41275 h 176"/>
                  <a:gd name="T18" fmla="*/ 210763 w 89"/>
                  <a:gd name="T19" fmla="*/ 0 h 176"/>
                  <a:gd name="T20" fmla="*/ 75273 w 89"/>
                  <a:gd name="T21" fmla="*/ 637886 h 176"/>
                  <a:gd name="T22" fmla="*/ 67745 w 89"/>
                  <a:gd name="T23" fmla="*/ 645391 h 176"/>
                  <a:gd name="T24" fmla="*/ 11291 w 89"/>
                  <a:gd name="T25" fmla="*/ 514061 h 176"/>
                  <a:gd name="T26" fmla="*/ 203236 w 89"/>
                  <a:gd name="T27" fmla="*/ 142586 h 176"/>
                  <a:gd name="T28" fmla="*/ 33873 w 89"/>
                  <a:gd name="T29" fmla="*/ 510309 h 176"/>
                  <a:gd name="T30" fmla="*/ 75273 w 89"/>
                  <a:gd name="T31" fmla="*/ 637886 h 1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176"/>
                  <a:gd name="T50" fmla="*/ 89 w 89"/>
                  <a:gd name="T51" fmla="*/ 176 h 1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176">
                    <a:moveTo>
                      <a:pt x="56" y="0"/>
                    </a:moveTo>
                    <a:cubicBezTo>
                      <a:pt x="57" y="18"/>
                      <a:pt x="57" y="18"/>
                      <a:pt x="57" y="18"/>
                    </a:cubicBezTo>
                    <a:cubicBezTo>
                      <a:pt x="46" y="25"/>
                      <a:pt x="46" y="25"/>
                      <a:pt x="46" y="25"/>
                    </a:cubicBezTo>
                    <a:cubicBezTo>
                      <a:pt x="54" y="33"/>
                      <a:pt x="54" y="33"/>
                      <a:pt x="54" y="33"/>
                    </a:cubicBezTo>
                    <a:cubicBezTo>
                      <a:pt x="30" y="68"/>
                      <a:pt x="12" y="102"/>
                      <a:pt x="0" y="137"/>
                    </a:cubicBezTo>
                    <a:cubicBezTo>
                      <a:pt x="3" y="150"/>
                      <a:pt x="9" y="163"/>
                      <a:pt x="17" y="176"/>
                    </a:cubicBezTo>
                    <a:cubicBezTo>
                      <a:pt x="56" y="131"/>
                      <a:pt x="56" y="131"/>
                      <a:pt x="56" y="131"/>
                    </a:cubicBezTo>
                    <a:cubicBezTo>
                      <a:pt x="56" y="90"/>
                      <a:pt x="56" y="90"/>
                      <a:pt x="56" y="90"/>
                    </a:cubicBezTo>
                    <a:cubicBezTo>
                      <a:pt x="58" y="51"/>
                      <a:pt x="69" y="25"/>
                      <a:pt x="89" y="11"/>
                    </a:cubicBezTo>
                    <a:cubicBezTo>
                      <a:pt x="56" y="0"/>
                      <a:pt x="56" y="0"/>
                      <a:pt x="56" y="0"/>
                    </a:cubicBezTo>
                    <a:close/>
                    <a:moveTo>
                      <a:pt x="20" y="170"/>
                    </a:moveTo>
                    <a:cubicBezTo>
                      <a:pt x="18" y="172"/>
                      <a:pt x="18" y="172"/>
                      <a:pt x="18" y="172"/>
                    </a:cubicBezTo>
                    <a:cubicBezTo>
                      <a:pt x="11" y="161"/>
                      <a:pt x="6" y="149"/>
                      <a:pt x="3" y="137"/>
                    </a:cubicBezTo>
                    <a:cubicBezTo>
                      <a:pt x="14" y="104"/>
                      <a:pt x="31" y="71"/>
                      <a:pt x="54" y="38"/>
                    </a:cubicBezTo>
                    <a:cubicBezTo>
                      <a:pt x="9" y="136"/>
                      <a:pt x="9" y="136"/>
                      <a:pt x="9" y="136"/>
                    </a:cubicBezTo>
                    <a:cubicBezTo>
                      <a:pt x="20" y="170"/>
                      <a:pt x="20" y="170"/>
                      <a:pt x="20" y="170"/>
                    </a:cubicBezTo>
                    <a:close/>
                  </a:path>
                </a:pathLst>
              </a:custGeom>
              <a:solidFill>
                <a:srgbClr val="333333"/>
              </a:solidFill>
              <a:ln w="9525">
                <a:noFill/>
                <a:round/>
                <a:headEnd/>
                <a:tailEnd/>
              </a:ln>
            </p:spPr>
            <p:txBody>
              <a:bodyPr/>
              <a:lstStyle/>
              <a:p>
                <a:endParaRPr lang="zh-CN" altLang="en-US">
                  <a:solidFill>
                    <a:schemeClr val="bg1">
                      <a:lumMod val="65000"/>
                    </a:schemeClr>
                  </a:solidFill>
                </a:endParaRPr>
              </a:p>
            </p:txBody>
          </p:sp>
          <p:sp>
            <p:nvSpPr>
              <p:cNvPr id="388" name="Freeform 914"/>
              <p:cNvSpPr>
                <a:spLocks/>
              </p:cNvSpPr>
              <p:nvPr/>
            </p:nvSpPr>
            <p:spPr bwMode="auto">
              <a:xfrm>
                <a:off x="8705850" y="-1230313"/>
                <a:ext cx="190500" cy="501650"/>
              </a:xfrm>
              <a:custGeom>
                <a:avLst/>
                <a:gdLst>
                  <a:gd name="T0" fmla="*/ 56029 w 51"/>
                  <a:gd name="T1" fmla="*/ 501650 h 134"/>
                  <a:gd name="T2" fmla="*/ 63500 w 51"/>
                  <a:gd name="T3" fmla="*/ 494163 h 134"/>
                  <a:gd name="T4" fmla="*/ 22412 w 51"/>
                  <a:gd name="T5" fmla="*/ 366878 h 134"/>
                  <a:gd name="T6" fmla="*/ 190500 w 51"/>
                  <a:gd name="T7" fmla="*/ 0 h 134"/>
                  <a:gd name="T8" fmla="*/ 0 w 51"/>
                  <a:gd name="T9" fmla="*/ 370622 h 134"/>
                  <a:gd name="T10" fmla="*/ 56029 w 51"/>
                  <a:gd name="T11" fmla="*/ 501650 h 134"/>
                  <a:gd name="T12" fmla="*/ 0 60000 65536"/>
                  <a:gd name="T13" fmla="*/ 0 60000 65536"/>
                  <a:gd name="T14" fmla="*/ 0 60000 65536"/>
                  <a:gd name="T15" fmla="*/ 0 60000 65536"/>
                  <a:gd name="T16" fmla="*/ 0 60000 65536"/>
                  <a:gd name="T17" fmla="*/ 0 60000 65536"/>
                  <a:gd name="T18" fmla="*/ 0 w 51"/>
                  <a:gd name="T19" fmla="*/ 0 h 134"/>
                  <a:gd name="T20" fmla="*/ 51 w 51"/>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51" h="134">
                    <a:moveTo>
                      <a:pt x="15" y="134"/>
                    </a:moveTo>
                    <a:cubicBezTo>
                      <a:pt x="17" y="132"/>
                      <a:pt x="17" y="132"/>
                      <a:pt x="17" y="132"/>
                    </a:cubicBezTo>
                    <a:cubicBezTo>
                      <a:pt x="6" y="98"/>
                      <a:pt x="6" y="98"/>
                      <a:pt x="6" y="98"/>
                    </a:cubicBezTo>
                    <a:cubicBezTo>
                      <a:pt x="51" y="0"/>
                      <a:pt x="51" y="0"/>
                      <a:pt x="51" y="0"/>
                    </a:cubicBezTo>
                    <a:cubicBezTo>
                      <a:pt x="28" y="33"/>
                      <a:pt x="11" y="66"/>
                      <a:pt x="0" y="99"/>
                    </a:cubicBezTo>
                    <a:cubicBezTo>
                      <a:pt x="3" y="111"/>
                      <a:pt x="8" y="123"/>
                      <a:pt x="15" y="134"/>
                    </a:cubicBezTo>
                    <a:close/>
                  </a:path>
                </a:pathLst>
              </a:custGeom>
              <a:solidFill>
                <a:srgbClr val="999999"/>
              </a:solidFill>
              <a:ln w="9525">
                <a:noFill/>
                <a:round/>
                <a:headEnd/>
                <a:tailEnd/>
              </a:ln>
            </p:spPr>
            <p:txBody>
              <a:bodyPr/>
              <a:lstStyle/>
              <a:p>
                <a:endParaRPr lang="zh-CN" altLang="en-US">
                  <a:solidFill>
                    <a:schemeClr val="bg1">
                      <a:lumMod val="65000"/>
                    </a:schemeClr>
                  </a:solidFill>
                </a:endParaRPr>
              </a:p>
            </p:txBody>
          </p:sp>
          <p:sp>
            <p:nvSpPr>
              <p:cNvPr id="389" name="Freeform 915"/>
              <p:cNvSpPr>
                <a:spLocks/>
              </p:cNvSpPr>
              <p:nvPr/>
            </p:nvSpPr>
            <p:spPr bwMode="auto">
              <a:xfrm>
                <a:off x="8555038" y="-1331913"/>
                <a:ext cx="649288" cy="2265363"/>
              </a:xfrm>
              <a:custGeom>
                <a:avLst/>
                <a:gdLst>
                  <a:gd name="T0" fmla="*/ 390323 w 173"/>
                  <a:gd name="T1" fmla="*/ 468825 h 604"/>
                  <a:gd name="T2" fmla="*/ 371558 w 173"/>
                  <a:gd name="T3" fmla="*/ 303799 h 604"/>
                  <a:gd name="T4" fmla="*/ 499164 w 173"/>
                  <a:gd name="T5" fmla="*/ 7501 h 604"/>
                  <a:gd name="T6" fmla="*/ 472892 w 173"/>
                  <a:gd name="T7" fmla="*/ 0 h 604"/>
                  <a:gd name="T8" fmla="*/ 349039 w 173"/>
                  <a:gd name="T9" fmla="*/ 296297 h 604"/>
                  <a:gd name="T10" fmla="*/ 349039 w 173"/>
                  <a:gd name="T11" fmla="*/ 450072 h 604"/>
                  <a:gd name="T12" fmla="*/ 202668 w 173"/>
                  <a:gd name="T13" fmla="*/ 618849 h 604"/>
                  <a:gd name="T14" fmla="*/ 236446 w 173"/>
                  <a:gd name="T15" fmla="*/ 667607 h 604"/>
                  <a:gd name="T16" fmla="*/ 270224 w 173"/>
                  <a:gd name="T17" fmla="*/ 701362 h 604"/>
                  <a:gd name="T18" fmla="*/ 86322 w 173"/>
                  <a:gd name="T19" fmla="*/ 708864 h 604"/>
                  <a:gd name="T20" fmla="*/ 60050 w 173"/>
                  <a:gd name="T21" fmla="*/ 742619 h 604"/>
                  <a:gd name="T22" fmla="*/ 217680 w 173"/>
                  <a:gd name="T23" fmla="*/ 753871 h 604"/>
                  <a:gd name="T24" fmla="*/ 273977 w 173"/>
                  <a:gd name="T25" fmla="*/ 862638 h 604"/>
                  <a:gd name="T26" fmla="*/ 319014 w 173"/>
                  <a:gd name="T27" fmla="*/ 1046418 h 604"/>
                  <a:gd name="T28" fmla="*/ 225187 w 173"/>
                  <a:gd name="T29" fmla="*/ 1481487 h 604"/>
                  <a:gd name="T30" fmla="*/ 225187 w 173"/>
                  <a:gd name="T31" fmla="*/ 1965315 h 604"/>
                  <a:gd name="T32" fmla="*/ 258965 w 173"/>
                  <a:gd name="T33" fmla="*/ 2074082 h 604"/>
                  <a:gd name="T34" fmla="*/ 157631 w 173"/>
                  <a:gd name="T35" fmla="*/ 2126591 h 604"/>
                  <a:gd name="T36" fmla="*/ 135112 w 173"/>
                  <a:gd name="T37" fmla="*/ 2119090 h 604"/>
                  <a:gd name="T38" fmla="*/ 52544 w 173"/>
                  <a:gd name="T39" fmla="*/ 2175349 h 604"/>
                  <a:gd name="T40" fmla="*/ 71309 w 173"/>
                  <a:gd name="T41" fmla="*/ 2257862 h 604"/>
                  <a:gd name="T42" fmla="*/ 78815 w 173"/>
                  <a:gd name="T43" fmla="*/ 2257862 h 604"/>
                  <a:gd name="T44" fmla="*/ 243952 w 173"/>
                  <a:gd name="T45" fmla="*/ 2220356 h 604"/>
                  <a:gd name="T46" fmla="*/ 277730 w 173"/>
                  <a:gd name="T47" fmla="*/ 2186600 h 604"/>
                  <a:gd name="T48" fmla="*/ 300249 w 173"/>
                  <a:gd name="T49" fmla="*/ 2186600 h 604"/>
                  <a:gd name="T50" fmla="*/ 341533 w 173"/>
                  <a:gd name="T51" fmla="*/ 2160346 h 604"/>
                  <a:gd name="T52" fmla="*/ 341533 w 173"/>
                  <a:gd name="T53" fmla="*/ 2107838 h 604"/>
                  <a:gd name="T54" fmla="*/ 322767 w 173"/>
                  <a:gd name="T55" fmla="*/ 1950313 h 604"/>
                  <a:gd name="T56" fmla="*/ 341533 w 173"/>
                  <a:gd name="T57" fmla="*/ 1830293 h 604"/>
                  <a:gd name="T58" fmla="*/ 341533 w 173"/>
                  <a:gd name="T59" fmla="*/ 1406475 h 604"/>
                  <a:gd name="T60" fmla="*/ 375311 w 173"/>
                  <a:gd name="T61" fmla="*/ 1125180 h 604"/>
                  <a:gd name="T62" fmla="*/ 397830 w 173"/>
                  <a:gd name="T63" fmla="*/ 1016413 h 604"/>
                  <a:gd name="T64" fmla="*/ 345286 w 173"/>
                  <a:gd name="T65" fmla="*/ 858888 h 604"/>
                  <a:gd name="T66" fmla="*/ 360299 w 173"/>
                  <a:gd name="T67" fmla="*/ 873890 h 604"/>
                  <a:gd name="T68" fmla="*/ 484151 w 173"/>
                  <a:gd name="T69" fmla="*/ 742619 h 604"/>
                  <a:gd name="T70" fmla="*/ 544201 w 173"/>
                  <a:gd name="T71" fmla="*/ 881391 h 604"/>
                  <a:gd name="T72" fmla="*/ 397830 w 173"/>
                  <a:gd name="T73" fmla="*/ 1016413 h 604"/>
                  <a:gd name="T74" fmla="*/ 472892 w 173"/>
                  <a:gd name="T75" fmla="*/ 1038917 h 604"/>
                  <a:gd name="T76" fmla="*/ 649288 w 173"/>
                  <a:gd name="T77" fmla="*/ 982658 h 604"/>
                  <a:gd name="T78" fmla="*/ 525435 w 173"/>
                  <a:gd name="T79" fmla="*/ 686360 h 604"/>
                  <a:gd name="T80" fmla="*/ 525435 w 173"/>
                  <a:gd name="T81" fmla="*/ 645103 h 604"/>
                  <a:gd name="T82" fmla="*/ 547954 w 173"/>
                  <a:gd name="T83" fmla="*/ 618849 h 604"/>
                  <a:gd name="T84" fmla="*/ 574226 w 173"/>
                  <a:gd name="T85" fmla="*/ 510082 h 604"/>
                  <a:gd name="T86" fmla="*/ 574226 w 173"/>
                  <a:gd name="T87" fmla="*/ 427568 h 604"/>
                  <a:gd name="T88" fmla="*/ 499164 w 173"/>
                  <a:gd name="T89" fmla="*/ 7501 h 604"/>
                  <a:gd name="T90" fmla="*/ 517929 w 173"/>
                  <a:gd name="T91" fmla="*/ 480077 h 604"/>
                  <a:gd name="T92" fmla="*/ 300249 w 173"/>
                  <a:gd name="T93" fmla="*/ 806379 h 604"/>
                  <a:gd name="T94" fmla="*/ 334027 w 173"/>
                  <a:gd name="T95" fmla="*/ 843885 h 604"/>
                  <a:gd name="T96" fmla="*/ 334027 w 173"/>
                  <a:gd name="T97" fmla="*/ 855137 h 604"/>
                  <a:gd name="T98" fmla="*/ 334027 w 173"/>
                  <a:gd name="T99" fmla="*/ 903895 h 604"/>
                  <a:gd name="T100" fmla="*/ 300249 w 173"/>
                  <a:gd name="T101" fmla="*/ 832633 h 604"/>
                  <a:gd name="T102" fmla="*/ 277730 w 173"/>
                  <a:gd name="T103" fmla="*/ 780125 h 604"/>
                  <a:gd name="T104" fmla="*/ 251458 w 173"/>
                  <a:gd name="T105" fmla="*/ 753871 h 604"/>
                  <a:gd name="T106" fmla="*/ 277730 w 173"/>
                  <a:gd name="T107" fmla="*/ 712614 h 604"/>
                  <a:gd name="T108" fmla="*/ 390323 w 173"/>
                  <a:gd name="T109" fmla="*/ 468825 h 6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3"/>
                  <a:gd name="T166" fmla="*/ 0 h 604"/>
                  <a:gd name="T167" fmla="*/ 173 w 173"/>
                  <a:gd name="T168" fmla="*/ 604 h 6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3" h="604">
                    <a:moveTo>
                      <a:pt x="104" y="125"/>
                    </a:moveTo>
                    <a:cubicBezTo>
                      <a:pt x="99" y="81"/>
                      <a:pt x="99" y="81"/>
                      <a:pt x="99" y="81"/>
                    </a:cubicBezTo>
                    <a:cubicBezTo>
                      <a:pt x="99" y="36"/>
                      <a:pt x="111" y="10"/>
                      <a:pt x="133" y="2"/>
                    </a:cubicBezTo>
                    <a:cubicBezTo>
                      <a:pt x="126" y="0"/>
                      <a:pt x="126" y="0"/>
                      <a:pt x="126" y="0"/>
                    </a:cubicBezTo>
                    <a:cubicBezTo>
                      <a:pt x="106" y="14"/>
                      <a:pt x="95" y="40"/>
                      <a:pt x="93" y="79"/>
                    </a:cubicBezTo>
                    <a:cubicBezTo>
                      <a:pt x="93" y="120"/>
                      <a:pt x="93" y="120"/>
                      <a:pt x="93" y="120"/>
                    </a:cubicBezTo>
                    <a:cubicBezTo>
                      <a:pt x="54" y="165"/>
                      <a:pt x="54" y="165"/>
                      <a:pt x="54" y="165"/>
                    </a:cubicBezTo>
                    <a:cubicBezTo>
                      <a:pt x="57" y="169"/>
                      <a:pt x="60" y="174"/>
                      <a:pt x="63" y="178"/>
                    </a:cubicBezTo>
                    <a:cubicBezTo>
                      <a:pt x="66" y="181"/>
                      <a:pt x="69" y="184"/>
                      <a:pt x="72" y="187"/>
                    </a:cubicBezTo>
                    <a:cubicBezTo>
                      <a:pt x="23" y="189"/>
                      <a:pt x="23" y="189"/>
                      <a:pt x="23" y="189"/>
                    </a:cubicBezTo>
                    <a:cubicBezTo>
                      <a:pt x="16" y="198"/>
                      <a:pt x="16" y="198"/>
                      <a:pt x="16" y="198"/>
                    </a:cubicBezTo>
                    <a:cubicBezTo>
                      <a:pt x="58" y="201"/>
                      <a:pt x="58" y="201"/>
                      <a:pt x="58" y="201"/>
                    </a:cubicBezTo>
                    <a:cubicBezTo>
                      <a:pt x="73" y="230"/>
                      <a:pt x="73" y="230"/>
                      <a:pt x="73" y="230"/>
                    </a:cubicBezTo>
                    <a:cubicBezTo>
                      <a:pt x="73" y="248"/>
                      <a:pt x="76" y="265"/>
                      <a:pt x="85" y="279"/>
                    </a:cubicBezTo>
                    <a:cubicBezTo>
                      <a:pt x="60" y="395"/>
                      <a:pt x="60" y="395"/>
                      <a:pt x="60" y="395"/>
                    </a:cubicBezTo>
                    <a:cubicBezTo>
                      <a:pt x="60" y="524"/>
                      <a:pt x="60" y="524"/>
                      <a:pt x="60" y="524"/>
                    </a:cubicBezTo>
                    <a:cubicBezTo>
                      <a:pt x="69" y="553"/>
                      <a:pt x="69" y="553"/>
                      <a:pt x="69" y="553"/>
                    </a:cubicBezTo>
                    <a:cubicBezTo>
                      <a:pt x="42" y="567"/>
                      <a:pt x="42" y="567"/>
                      <a:pt x="42" y="567"/>
                    </a:cubicBezTo>
                    <a:cubicBezTo>
                      <a:pt x="40" y="566"/>
                      <a:pt x="38" y="565"/>
                      <a:pt x="36" y="565"/>
                    </a:cubicBezTo>
                    <a:cubicBezTo>
                      <a:pt x="14" y="580"/>
                      <a:pt x="14" y="580"/>
                      <a:pt x="14" y="580"/>
                    </a:cubicBezTo>
                    <a:cubicBezTo>
                      <a:pt x="0" y="590"/>
                      <a:pt x="2" y="598"/>
                      <a:pt x="19" y="602"/>
                    </a:cubicBezTo>
                    <a:cubicBezTo>
                      <a:pt x="20" y="602"/>
                      <a:pt x="21" y="602"/>
                      <a:pt x="21" y="602"/>
                    </a:cubicBezTo>
                    <a:cubicBezTo>
                      <a:pt x="38" y="604"/>
                      <a:pt x="53" y="600"/>
                      <a:pt x="65" y="592"/>
                    </a:cubicBezTo>
                    <a:cubicBezTo>
                      <a:pt x="74" y="583"/>
                      <a:pt x="74" y="583"/>
                      <a:pt x="74" y="583"/>
                    </a:cubicBezTo>
                    <a:cubicBezTo>
                      <a:pt x="80" y="583"/>
                      <a:pt x="80" y="583"/>
                      <a:pt x="80" y="583"/>
                    </a:cubicBezTo>
                    <a:cubicBezTo>
                      <a:pt x="91" y="576"/>
                      <a:pt x="91" y="576"/>
                      <a:pt x="91" y="576"/>
                    </a:cubicBezTo>
                    <a:cubicBezTo>
                      <a:pt x="91" y="562"/>
                      <a:pt x="91" y="562"/>
                      <a:pt x="91" y="562"/>
                    </a:cubicBezTo>
                    <a:cubicBezTo>
                      <a:pt x="86" y="520"/>
                      <a:pt x="86" y="520"/>
                      <a:pt x="86" y="520"/>
                    </a:cubicBezTo>
                    <a:cubicBezTo>
                      <a:pt x="91" y="488"/>
                      <a:pt x="91" y="488"/>
                      <a:pt x="91" y="488"/>
                    </a:cubicBezTo>
                    <a:cubicBezTo>
                      <a:pt x="91" y="375"/>
                      <a:pt x="91" y="375"/>
                      <a:pt x="91" y="375"/>
                    </a:cubicBezTo>
                    <a:cubicBezTo>
                      <a:pt x="96" y="353"/>
                      <a:pt x="100" y="328"/>
                      <a:pt x="100" y="300"/>
                    </a:cubicBezTo>
                    <a:cubicBezTo>
                      <a:pt x="106" y="271"/>
                      <a:pt x="106" y="271"/>
                      <a:pt x="106" y="271"/>
                    </a:cubicBezTo>
                    <a:cubicBezTo>
                      <a:pt x="95" y="263"/>
                      <a:pt x="90" y="249"/>
                      <a:pt x="92" y="229"/>
                    </a:cubicBezTo>
                    <a:cubicBezTo>
                      <a:pt x="96" y="233"/>
                      <a:pt x="96" y="233"/>
                      <a:pt x="96" y="233"/>
                    </a:cubicBezTo>
                    <a:cubicBezTo>
                      <a:pt x="107" y="222"/>
                      <a:pt x="118" y="211"/>
                      <a:pt x="129" y="198"/>
                    </a:cubicBezTo>
                    <a:cubicBezTo>
                      <a:pt x="145" y="235"/>
                      <a:pt x="145" y="235"/>
                      <a:pt x="145" y="235"/>
                    </a:cubicBezTo>
                    <a:cubicBezTo>
                      <a:pt x="154" y="253"/>
                      <a:pt x="141" y="265"/>
                      <a:pt x="106" y="271"/>
                    </a:cubicBezTo>
                    <a:cubicBezTo>
                      <a:pt x="111" y="274"/>
                      <a:pt x="118" y="277"/>
                      <a:pt x="126" y="277"/>
                    </a:cubicBezTo>
                    <a:cubicBezTo>
                      <a:pt x="173" y="262"/>
                      <a:pt x="173" y="262"/>
                      <a:pt x="173" y="262"/>
                    </a:cubicBezTo>
                    <a:cubicBezTo>
                      <a:pt x="140" y="183"/>
                      <a:pt x="140" y="183"/>
                      <a:pt x="140" y="183"/>
                    </a:cubicBezTo>
                    <a:cubicBezTo>
                      <a:pt x="140" y="172"/>
                      <a:pt x="140" y="172"/>
                      <a:pt x="140" y="172"/>
                    </a:cubicBezTo>
                    <a:cubicBezTo>
                      <a:pt x="146" y="165"/>
                      <a:pt x="146" y="165"/>
                      <a:pt x="146" y="165"/>
                    </a:cubicBezTo>
                    <a:cubicBezTo>
                      <a:pt x="153" y="136"/>
                      <a:pt x="153" y="136"/>
                      <a:pt x="153" y="136"/>
                    </a:cubicBezTo>
                    <a:cubicBezTo>
                      <a:pt x="153" y="114"/>
                      <a:pt x="153" y="114"/>
                      <a:pt x="153" y="114"/>
                    </a:cubicBezTo>
                    <a:cubicBezTo>
                      <a:pt x="157" y="50"/>
                      <a:pt x="151" y="13"/>
                      <a:pt x="133" y="2"/>
                    </a:cubicBezTo>
                    <a:cubicBezTo>
                      <a:pt x="145" y="44"/>
                      <a:pt x="146" y="86"/>
                      <a:pt x="138" y="128"/>
                    </a:cubicBezTo>
                    <a:cubicBezTo>
                      <a:pt x="127" y="164"/>
                      <a:pt x="107" y="193"/>
                      <a:pt x="80" y="215"/>
                    </a:cubicBezTo>
                    <a:cubicBezTo>
                      <a:pt x="89" y="225"/>
                      <a:pt x="89" y="225"/>
                      <a:pt x="89" y="225"/>
                    </a:cubicBezTo>
                    <a:cubicBezTo>
                      <a:pt x="89" y="228"/>
                      <a:pt x="89" y="228"/>
                      <a:pt x="89" y="228"/>
                    </a:cubicBezTo>
                    <a:cubicBezTo>
                      <a:pt x="89" y="241"/>
                      <a:pt x="89" y="241"/>
                      <a:pt x="89" y="241"/>
                    </a:cubicBezTo>
                    <a:cubicBezTo>
                      <a:pt x="80" y="222"/>
                      <a:pt x="80" y="222"/>
                      <a:pt x="80" y="222"/>
                    </a:cubicBezTo>
                    <a:cubicBezTo>
                      <a:pt x="74" y="208"/>
                      <a:pt x="74" y="208"/>
                      <a:pt x="74" y="208"/>
                    </a:cubicBezTo>
                    <a:cubicBezTo>
                      <a:pt x="67" y="201"/>
                      <a:pt x="67" y="201"/>
                      <a:pt x="67" y="201"/>
                    </a:cubicBezTo>
                    <a:cubicBezTo>
                      <a:pt x="74" y="190"/>
                      <a:pt x="74" y="190"/>
                      <a:pt x="74" y="190"/>
                    </a:cubicBezTo>
                    <a:cubicBezTo>
                      <a:pt x="104" y="125"/>
                      <a:pt x="104" y="125"/>
                      <a:pt x="104" y="125"/>
                    </a:cubicBezTo>
                    <a:close/>
                  </a:path>
                </a:pathLst>
              </a:custGeom>
              <a:solidFill>
                <a:srgbClr val="000000"/>
              </a:solidFill>
              <a:ln w="9525">
                <a:noFill/>
                <a:round/>
                <a:headEnd/>
                <a:tailEnd/>
              </a:ln>
            </p:spPr>
            <p:txBody>
              <a:bodyPr/>
              <a:lstStyle/>
              <a:p>
                <a:endParaRPr lang="zh-CN" altLang="en-US">
                  <a:solidFill>
                    <a:schemeClr val="bg1">
                      <a:lumMod val="65000"/>
                    </a:schemeClr>
                  </a:solidFill>
                </a:endParaRPr>
              </a:p>
            </p:txBody>
          </p:sp>
          <p:sp>
            <p:nvSpPr>
              <p:cNvPr id="390" name="Freeform 916"/>
              <p:cNvSpPr>
                <a:spLocks noEditPoints="1"/>
              </p:cNvSpPr>
              <p:nvPr/>
            </p:nvSpPr>
            <p:spPr bwMode="auto">
              <a:xfrm>
                <a:off x="8805863" y="-1323976"/>
                <a:ext cx="296863" cy="798513"/>
              </a:xfrm>
              <a:custGeom>
                <a:avLst/>
                <a:gdLst>
                  <a:gd name="T0" fmla="*/ 120248 w 79"/>
                  <a:gd name="T1" fmla="*/ 296162 h 213"/>
                  <a:gd name="T2" fmla="*/ 139037 w 79"/>
                  <a:gd name="T3" fmla="*/ 461113 h 213"/>
                  <a:gd name="T4" fmla="*/ 26304 w 79"/>
                  <a:gd name="T5" fmla="*/ 704791 h 213"/>
                  <a:gd name="T6" fmla="*/ 0 w 79"/>
                  <a:gd name="T7" fmla="*/ 746029 h 213"/>
                  <a:gd name="T8" fmla="*/ 26304 w 79"/>
                  <a:gd name="T9" fmla="*/ 772271 h 213"/>
                  <a:gd name="T10" fmla="*/ 48851 w 79"/>
                  <a:gd name="T11" fmla="*/ 798513 h 213"/>
                  <a:gd name="T12" fmla="*/ 266801 w 79"/>
                  <a:gd name="T13" fmla="*/ 472360 h 213"/>
                  <a:gd name="T14" fmla="*/ 248012 w 79"/>
                  <a:gd name="T15" fmla="*/ 0 h 213"/>
                  <a:gd name="T16" fmla="*/ 120248 w 79"/>
                  <a:gd name="T17" fmla="*/ 296162 h 213"/>
                  <a:gd name="T18" fmla="*/ 146553 w 79"/>
                  <a:gd name="T19" fmla="*/ 464862 h 213"/>
                  <a:gd name="T20" fmla="*/ 146553 w 79"/>
                  <a:gd name="T21" fmla="*/ 461113 h 213"/>
                  <a:gd name="T22" fmla="*/ 127764 w 79"/>
                  <a:gd name="T23" fmla="*/ 292413 h 213"/>
                  <a:gd name="T24" fmla="*/ 240497 w 79"/>
                  <a:gd name="T25" fmla="*/ 11247 h 213"/>
                  <a:gd name="T26" fmla="*/ 161584 w 79"/>
                  <a:gd name="T27" fmla="*/ 468611 h 213"/>
                  <a:gd name="T28" fmla="*/ 22547 w 79"/>
                  <a:gd name="T29" fmla="*/ 757275 h 213"/>
                  <a:gd name="T30" fmla="*/ 11273 w 79"/>
                  <a:gd name="T31" fmla="*/ 746029 h 213"/>
                  <a:gd name="T32" fmla="*/ 33820 w 79"/>
                  <a:gd name="T33" fmla="*/ 708540 h 213"/>
                  <a:gd name="T34" fmla="*/ 37578 w 79"/>
                  <a:gd name="T35" fmla="*/ 708540 h 213"/>
                  <a:gd name="T36" fmla="*/ 146553 w 79"/>
                  <a:gd name="T37" fmla="*/ 464862 h 2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
                  <a:gd name="T58" fmla="*/ 0 h 213"/>
                  <a:gd name="T59" fmla="*/ 79 w 79"/>
                  <a:gd name="T60" fmla="*/ 213 h 2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 h="213">
                    <a:moveTo>
                      <a:pt x="32" y="79"/>
                    </a:moveTo>
                    <a:cubicBezTo>
                      <a:pt x="37" y="123"/>
                      <a:pt x="37" y="123"/>
                      <a:pt x="37" y="123"/>
                    </a:cubicBezTo>
                    <a:cubicBezTo>
                      <a:pt x="7" y="188"/>
                      <a:pt x="7" y="188"/>
                      <a:pt x="7" y="188"/>
                    </a:cubicBezTo>
                    <a:cubicBezTo>
                      <a:pt x="0" y="199"/>
                      <a:pt x="0" y="199"/>
                      <a:pt x="0" y="199"/>
                    </a:cubicBezTo>
                    <a:cubicBezTo>
                      <a:pt x="7" y="206"/>
                      <a:pt x="7" y="206"/>
                      <a:pt x="7" y="206"/>
                    </a:cubicBezTo>
                    <a:cubicBezTo>
                      <a:pt x="13" y="213"/>
                      <a:pt x="13" y="213"/>
                      <a:pt x="13" y="213"/>
                    </a:cubicBezTo>
                    <a:cubicBezTo>
                      <a:pt x="40" y="191"/>
                      <a:pt x="60" y="162"/>
                      <a:pt x="71" y="126"/>
                    </a:cubicBezTo>
                    <a:cubicBezTo>
                      <a:pt x="79" y="84"/>
                      <a:pt x="78" y="42"/>
                      <a:pt x="66" y="0"/>
                    </a:cubicBezTo>
                    <a:cubicBezTo>
                      <a:pt x="44" y="8"/>
                      <a:pt x="32" y="34"/>
                      <a:pt x="32" y="79"/>
                    </a:cubicBezTo>
                    <a:close/>
                    <a:moveTo>
                      <a:pt x="39" y="124"/>
                    </a:moveTo>
                    <a:cubicBezTo>
                      <a:pt x="39" y="124"/>
                      <a:pt x="39" y="123"/>
                      <a:pt x="39" y="123"/>
                    </a:cubicBezTo>
                    <a:cubicBezTo>
                      <a:pt x="34" y="78"/>
                      <a:pt x="34" y="78"/>
                      <a:pt x="34" y="78"/>
                    </a:cubicBezTo>
                    <a:cubicBezTo>
                      <a:pt x="35" y="37"/>
                      <a:pt x="45" y="12"/>
                      <a:pt x="64" y="3"/>
                    </a:cubicBezTo>
                    <a:cubicBezTo>
                      <a:pt x="39" y="28"/>
                      <a:pt x="32" y="68"/>
                      <a:pt x="43" y="125"/>
                    </a:cubicBezTo>
                    <a:cubicBezTo>
                      <a:pt x="6" y="202"/>
                      <a:pt x="6" y="202"/>
                      <a:pt x="6" y="202"/>
                    </a:cubicBezTo>
                    <a:cubicBezTo>
                      <a:pt x="3" y="199"/>
                      <a:pt x="3" y="199"/>
                      <a:pt x="3" y="199"/>
                    </a:cubicBezTo>
                    <a:cubicBezTo>
                      <a:pt x="9" y="189"/>
                      <a:pt x="9" y="189"/>
                      <a:pt x="9" y="189"/>
                    </a:cubicBezTo>
                    <a:cubicBezTo>
                      <a:pt x="9" y="189"/>
                      <a:pt x="9" y="189"/>
                      <a:pt x="10" y="189"/>
                    </a:cubicBezTo>
                    <a:cubicBezTo>
                      <a:pt x="39" y="124"/>
                      <a:pt x="39" y="124"/>
                      <a:pt x="39" y="124"/>
                    </a:cubicBezTo>
                    <a:close/>
                  </a:path>
                </a:pathLst>
              </a:custGeom>
              <a:solidFill>
                <a:srgbClr val="333333"/>
              </a:solidFill>
              <a:ln w="9525">
                <a:noFill/>
                <a:round/>
                <a:headEnd/>
                <a:tailEnd/>
              </a:ln>
            </p:spPr>
            <p:txBody>
              <a:bodyPr/>
              <a:lstStyle/>
              <a:p>
                <a:endParaRPr lang="zh-CN" altLang="en-US">
                  <a:solidFill>
                    <a:schemeClr val="bg1">
                      <a:lumMod val="65000"/>
                    </a:schemeClr>
                  </a:solidFill>
                </a:endParaRPr>
              </a:p>
            </p:txBody>
          </p:sp>
          <p:sp>
            <p:nvSpPr>
              <p:cNvPr id="391" name="Freeform 917"/>
              <p:cNvSpPr>
                <a:spLocks/>
              </p:cNvSpPr>
              <p:nvPr/>
            </p:nvSpPr>
            <p:spPr bwMode="auto">
              <a:xfrm>
                <a:off x="8816975" y="-1312863"/>
                <a:ext cx="228600" cy="746125"/>
              </a:xfrm>
              <a:custGeom>
                <a:avLst/>
                <a:gdLst>
                  <a:gd name="T0" fmla="*/ 134911 w 61"/>
                  <a:gd name="T1" fmla="*/ 449925 h 199"/>
                  <a:gd name="T2" fmla="*/ 134911 w 61"/>
                  <a:gd name="T3" fmla="*/ 453674 h 199"/>
                  <a:gd name="T4" fmla="*/ 26233 w 61"/>
                  <a:gd name="T5" fmla="*/ 697383 h 199"/>
                  <a:gd name="T6" fmla="*/ 22485 w 61"/>
                  <a:gd name="T7" fmla="*/ 697383 h 199"/>
                  <a:gd name="T8" fmla="*/ 0 w 61"/>
                  <a:gd name="T9" fmla="*/ 734877 h 199"/>
                  <a:gd name="T10" fmla="*/ 11243 w 61"/>
                  <a:gd name="T11" fmla="*/ 746125 h 199"/>
                  <a:gd name="T12" fmla="*/ 149902 w 61"/>
                  <a:gd name="T13" fmla="*/ 457423 h 199"/>
                  <a:gd name="T14" fmla="*/ 228600 w 61"/>
                  <a:gd name="T15" fmla="*/ 0 h 199"/>
                  <a:gd name="T16" fmla="*/ 116174 w 61"/>
                  <a:gd name="T17" fmla="*/ 281203 h 199"/>
                  <a:gd name="T18" fmla="*/ 134911 w 61"/>
                  <a:gd name="T19" fmla="*/ 449925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99"/>
                  <a:gd name="T32" fmla="*/ 61 w 61"/>
                  <a:gd name="T33" fmla="*/ 199 h 1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99">
                    <a:moveTo>
                      <a:pt x="36" y="120"/>
                    </a:moveTo>
                    <a:cubicBezTo>
                      <a:pt x="36" y="120"/>
                      <a:pt x="36" y="121"/>
                      <a:pt x="36" y="121"/>
                    </a:cubicBezTo>
                    <a:cubicBezTo>
                      <a:pt x="7" y="186"/>
                      <a:pt x="7" y="186"/>
                      <a:pt x="7" y="186"/>
                    </a:cubicBezTo>
                    <a:cubicBezTo>
                      <a:pt x="6" y="186"/>
                      <a:pt x="6" y="186"/>
                      <a:pt x="6" y="186"/>
                    </a:cubicBezTo>
                    <a:cubicBezTo>
                      <a:pt x="0" y="196"/>
                      <a:pt x="0" y="196"/>
                      <a:pt x="0" y="196"/>
                    </a:cubicBezTo>
                    <a:cubicBezTo>
                      <a:pt x="3" y="199"/>
                      <a:pt x="3" y="199"/>
                      <a:pt x="3" y="199"/>
                    </a:cubicBezTo>
                    <a:cubicBezTo>
                      <a:pt x="40" y="122"/>
                      <a:pt x="40" y="122"/>
                      <a:pt x="40" y="122"/>
                    </a:cubicBezTo>
                    <a:cubicBezTo>
                      <a:pt x="29" y="65"/>
                      <a:pt x="36" y="25"/>
                      <a:pt x="61" y="0"/>
                    </a:cubicBezTo>
                    <a:cubicBezTo>
                      <a:pt x="42" y="9"/>
                      <a:pt x="32" y="34"/>
                      <a:pt x="31" y="75"/>
                    </a:cubicBezTo>
                    <a:cubicBezTo>
                      <a:pt x="36" y="120"/>
                      <a:pt x="36" y="120"/>
                      <a:pt x="36" y="120"/>
                    </a:cubicBezTo>
                    <a:close/>
                  </a:path>
                </a:pathLst>
              </a:custGeom>
              <a:solidFill>
                <a:srgbClr val="999999"/>
              </a:solidFill>
              <a:ln w="9525">
                <a:noFill/>
                <a:round/>
                <a:headEnd/>
                <a:tailEnd/>
              </a:ln>
            </p:spPr>
            <p:txBody>
              <a:bodyPr/>
              <a:lstStyle/>
              <a:p>
                <a:endParaRPr lang="zh-CN" altLang="en-US">
                  <a:solidFill>
                    <a:schemeClr val="bg1">
                      <a:lumMod val="65000"/>
                    </a:schemeClr>
                  </a:solidFill>
                </a:endParaRPr>
              </a:p>
            </p:txBody>
          </p:sp>
          <p:sp>
            <p:nvSpPr>
              <p:cNvPr id="392" name="Freeform 918"/>
              <p:cNvSpPr>
                <a:spLocks/>
              </p:cNvSpPr>
              <p:nvPr/>
            </p:nvSpPr>
            <p:spPr bwMode="auto">
              <a:xfrm>
                <a:off x="8637588" y="-665163"/>
                <a:ext cx="187325" cy="41275"/>
              </a:xfrm>
              <a:custGeom>
                <a:avLst/>
                <a:gdLst>
                  <a:gd name="T0" fmla="*/ 0 w 50"/>
                  <a:gd name="T1" fmla="*/ 3752 h 11"/>
                  <a:gd name="T2" fmla="*/ 3747 w 50"/>
                  <a:gd name="T3" fmla="*/ 41275 h 11"/>
                  <a:gd name="T4" fmla="*/ 187325 w 50"/>
                  <a:gd name="T5" fmla="*/ 33770 h 11"/>
                  <a:gd name="T6" fmla="*/ 153607 w 50"/>
                  <a:gd name="T7" fmla="*/ 0 h 11"/>
                  <a:gd name="T8" fmla="*/ 0 w 50"/>
                  <a:gd name="T9" fmla="*/ 3752 h 11"/>
                  <a:gd name="T10" fmla="*/ 0 60000 65536"/>
                  <a:gd name="T11" fmla="*/ 0 60000 65536"/>
                  <a:gd name="T12" fmla="*/ 0 60000 65536"/>
                  <a:gd name="T13" fmla="*/ 0 60000 65536"/>
                  <a:gd name="T14" fmla="*/ 0 60000 65536"/>
                  <a:gd name="T15" fmla="*/ 0 w 50"/>
                  <a:gd name="T16" fmla="*/ 0 h 11"/>
                  <a:gd name="T17" fmla="*/ 50 w 50"/>
                  <a:gd name="T18" fmla="*/ 11 h 11"/>
                </a:gdLst>
                <a:ahLst/>
                <a:cxnLst>
                  <a:cxn ang="T10">
                    <a:pos x="T0" y="T1"/>
                  </a:cxn>
                  <a:cxn ang="T11">
                    <a:pos x="T2" y="T3"/>
                  </a:cxn>
                  <a:cxn ang="T12">
                    <a:pos x="T4" y="T5"/>
                  </a:cxn>
                  <a:cxn ang="T13">
                    <a:pos x="T6" y="T7"/>
                  </a:cxn>
                  <a:cxn ang="T14">
                    <a:pos x="T8" y="T9"/>
                  </a:cxn>
                </a:cxnLst>
                <a:rect l="T15" t="T16" r="T17" b="T18"/>
                <a:pathLst>
                  <a:path w="50" h="11">
                    <a:moveTo>
                      <a:pt x="0" y="1"/>
                    </a:moveTo>
                    <a:cubicBezTo>
                      <a:pt x="0" y="4"/>
                      <a:pt x="0" y="7"/>
                      <a:pt x="1" y="11"/>
                    </a:cubicBezTo>
                    <a:cubicBezTo>
                      <a:pt x="50" y="9"/>
                      <a:pt x="50" y="9"/>
                      <a:pt x="50" y="9"/>
                    </a:cubicBezTo>
                    <a:cubicBezTo>
                      <a:pt x="47" y="6"/>
                      <a:pt x="44" y="3"/>
                      <a:pt x="41" y="0"/>
                    </a:cubicBezTo>
                    <a:cubicBezTo>
                      <a:pt x="0" y="1"/>
                      <a:pt x="0" y="1"/>
                      <a:pt x="0" y="1"/>
                    </a:cubicBezTo>
                    <a:close/>
                  </a:path>
                </a:pathLst>
              </a:custGeom>
              <a:solidFill>
                <a:srgbClr val="663300"/>
              </a:solidFill>
              <a:ln w="9525">
                <a:noFill/>
                <a:round/>
                <a:headEnd/>
                <a:tailEnd/>
              </a:ln>
            </p:spPr>
            <p:txBody>
              <a:bodyPr/>
              <a:lstStyle/>
              <a:p>
                <a:endParaRPr lang="zh-CN" altLang="en-US">
                  <a:solidFill>
                    <a:schemeClr val="bg1">
                      <a:lumMod val="65000"/>
                    </a:schemeClr>
                  </a:solidFill>
                </a:endParaRPr>
              </a:p>
            </p:txBody>
          </p:sp>
          <p:sp>
            <p:nvSpPr>
              <p:cNvPr id="393" name="Freeform 919"/>
              <p:cNvSpPr>
                <a:spLocks/>
              </p:cNvSpPr>
              <p:nvPr/>
            </p:nvSpPr>
            <p:spPr bwMode="auto">
              <a:xfrm>
                <a:off x="8516938" y="-706438"/>
                <a:ext cx="23813" cy="60325"/>
              </a:xfrm>
              <a:custGeom>
                <a:avLst/>
                <a:gdLst>
                  <a:gd name="T0" fmla="*/ 0 w 6"/>
                  <a:gd name="T1" fmla="*/ 52784 h 16"/>
                  <a:gd name="T2" fmla="*/ 19844 w 6"/>
                  <a:gd name="T3" fmla="*/ 60325 h 16"/>
                  <a:gd name="T4" fmla="*/ 23813 w 6"/>
                  <a:gd name="T5" fmla="*/ 15081 h 16"/>
                  <a:gd name="T6" fmla="*/ 0 w 6"/>
                  <a:gd name="T7" fmla="*/ 0 h 16"/>
                  <a:gd name="T8" fmla="*/ 0 w 6"/>
                  <a:gd name="T9" fmla="*/ 52784 h 16"/>
                  <a:gd name="T10" fmla="*/ 0 60000 65536"/>
                  <a:gd name="T11" fmla="*/ 0 60000 65536"/>
                  <a:gd name="T12" fmla="*/ 0 60000 65536"/>
                  <a:gd name="T13" fmla="*/ 0 60000 65536"/>
                  <a:gd name="T14" fmla="*/ 0 60000 65536"/>
                  <a:gd name="T15" fmla="*/ 0 w 6"/>
                  <a:gd name="T16" fmla="*/ 0 h 16"/>
                  <a:gd name="T17" fmla="*/ 6 w 6"/>
                  <a:gd name="T18" fmla="*/ 16 h 16"/>
                </a:gdLst>
                <a:ahLst/>
                <a:cxnLst>
                  <a:cxn ang="T10">
                    <a:pos x="T0" y="T1"/>
                  </a:cxn>
                  <a:cxn ang="T11">
                    <a:pos x="T2" y="T3"/>
                  </a:cxn>
                  <a:cxn ang="T12">
                    <a:pos x="T4" y="T5"/>
                  </a:cxn>
                  <a:cxn ang="T13">
                    <a:pos x="T6" y="T7"/>
                  </a:cxn>
                  <a:cxn ang="T14">
                    <a:pos x="T8" y="T9"/>
                  </a:cxn>
                </a:cxnLst>
                <a:rect l="T15" t="T16" r="T17" b="T18"/>
                <a:pathLst>
                  <a:path w="6" h="16">
                    <a:moveTo>
                      <a:pt x="0" y="14"/>
                    </a:moveTo>
                    <a:cubicBezTo>
                      <a:pt x="5" y="16"/>
                      <a:pt x="5" y="16"/>
                      <a:pt x="5" y="16"/>
                    </a:cubicBezTo>
                    <a:cubicBezTo>
                      <a:pt x="5" y="12"/>
                      <a:pt x="5" y="8"/>
                      <a:pt x="6" y="4"/>
                    </a:cubicBezTo>
                    <a:cubicBezTo>
                      <a:pt x="0" y="0"/>
                      <a:pt x="0" y="0"/>
                      <a:pt x="0" y="0"/>
                    </a:cubicBezTo>
                    <a:cubicBezTo>
                      <a:pt x="0" y="14"/>
                      <a:pt x="0" y="14"/>
                      <a:pt x="0" y="14"/>
                    </a:cubicBezTo>
                    <a:close/>
                  </a:path>
                </a:pathLst>
              </a:custGeom>
              <a:solidFill>
                <a:srgbClr val="663300"/>
              </a:solidFill>
              <a:ln w="9525">
                <a:noFill/>
                <a:round/>
                <a:headEnd/>
                <a:tailEnd/>
              </a:ln>
            </p:spPr>
            <p:txBody>
              <a:bodyPr/>
              <a:lstStyle/>
              <a:p>
                <a:endParaRPr lang="zh-CN" altLang="en-US">
                  <a:solidFill>
                    <a:schemeClr val="bg1">
                      <a:lumMod val="65000"/>
                    </a:schemeClr>
                  </a:solidFill>
                </a:endParaRPr>
              </a:p>
            </p:txBody>
          </p:sp>
          <p:sp>
            <p:nvSpPr>
              <p:cNvPr id="394" name="Freeform 920"/>
              <p:cNvSpPr>
                <a:spLocks/>
              </p:cNvSpPr>
              <p:nvPr/>
            </p:nvSpPr>
            <p:spPr bwMode="auto">
              <a:xfrm>
                <a:off x="8832850" y="-552451"/>
                <a:ext cx="55563" cy="74613"/>
              </a:xfrm>
              <a:custGeom>
                <a:avLst/>
                <a:gdLst>
                  <a:gd name="T0" fmla="*/ 55563 w 35"/>
                  <a:gd name="T1" fmla="*/ 63500 h 47"/>
                  <a:gd name="T2" fmla="*/ 22225 w 35"/>
                  <a:gd name="T3" fmla="*/ 26988 h 47"/>
                  <a:gd name="T4" fmla="*/ 0 w 35"/>
                  <a:gd name="T5" fmla="*/ 0 h 47"/>
                  <a:gd name="T6" fmla="*/ 22225 w 35"/>
                  <a:gd name="T7" fmla="*/ 52388 h 47"/>
                  <a:gd name="T8" fmla="*/ 55563 w 35"/>
                  <a:gd name="T9" fmla="*/ 74613 h 47"/>
                  <a:gd name="T10" fmla="*/ 55563 w 35"/>
                  <a:gd name="T11" fmla="*/ 63500 h 47"/>
                  <a:gd name="T12" fmla="*/ 55563 w 35"/>
                  <a:gd name="T13" fmla="*/ 63500 h 47"/>
                  <a:gd name="T14" fmla="*/ 0 60000 65536"/>
                  <a:gd name="T15" fmla="*/ 0 60000 65536"/>
                  <a:gd name="T16" fmla="*/ 0 60000 65536"/>
                  <a:gd name="T17" fmla="*/ 0 60000 65536"/>
                  <a:gd name="T18" fmla="*/ 0 60000 65536"/>
                  <a:gd name="T19" fmla="*/ 0 60000 65536"/>
                  <a:gd name="T20" fmla="*/ 0 60000 65536"/>
                  <a:gd name="T21" fmla="*/ 0 w 35"/>
                  <a:gd name="T22" fmla="*/ 0 h 47"/>
                  <a:gd name="T23" fmla="*/ 35 w 3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7">
                    <a:moveTo>
                      <a:pt x="35" y="40"/>
                    </a:moveTo>
                    <a:lnTo>
                      <a:pt x="14" y="17"/>
                    </a:lnTo>
                    <a:lnTo>
                      <a:pt x="0" y="0"/>
                    </a:lnTo>
                    <a:lnTo>
                      <a:pt x="14" y="33"/>
                    </a:lnTo>
                    <a:lnTo>
                      <a:pt x="35" y="47"/>
                    </a:lnTo>
                    <a:lnTo>
                      <a:pt x="35" y="40"/>
                    </a:lnTo>
                    <a:close/>
                  </a:path>
                </a:pathLst>
              </a:custGeom>
              <a:solidFill>
                <a:srgbClr val="F7F7F7"/>
              </a:solidFill>
              <a:ln w="9525">
                <a:noFill/>
                <a:round/>
                <a:headEnd/>
                <a:tailEnd/>
              </a:ln>
            </p:spPr>
            <p:txBody>
              <a:bodyPr/>
              <a:lstStyle/>
              <a:p>
                <a:endParaRPr lang="zh-CN" altLang="en-US">
                  <a:solidFill>
                    <a:schemeClr val="bg1">
                      <a:lumMod val="65000"/>
                    </a:schemeClr>
                  </a:solidFill>
                </a:endParaRPr>
              </a:p>
            </p:txBody>
          </p:sp>
          <p:sp>
            <p:nvSpPr>
              <p:cNvPr id="395" name="Freeform 921"/>
              <p:cNvSpPr>
                <a:spLocks/>
              </p:cNvSpPr>
              <p:nvPr/>
            </p:nvSpPr>
            <p:spPr bwMode="auto">
              <a:xfrm>
                <a:off x="8855075" y="-500063"/>
                <a:ext cx="33338" cy="71438"/>
              </a:xfrm>
              <a:custGeom>
                <a:avLst/>
                <a:gdLst>
                  <a:gd name="T0" fmla="*/ 33338 w 21"/>
                  <a:gd name="T1" fmla="*/ 22225 h 45"/>
                  <a:gd name="T2" fmla="*/ 0 w 21"/>
                  <a:gd name="T3" fmla="*/ 0 h 45"/>
                  <a:gd name="T4" fmla="*/ 33338 w 21"/>
                  <a:gd name="T5" fmla="*/ 71438 h 45"/>
                  <a:gd name="T6" fmla="*/ 33338 w 21"/>
                  <a:gd name="T7" fmla="*/ 22225 h 45"/>
                  <a:gd name="T8" fmla="*/ 33338 w 21"/>
                  <a:gd name="T9" fmla="*/ 22225 h 45"/>
                  <a:gd name="T10" fmla="*/ 0 60000 65536"/>
                  <a:gd name="T11" fmla="*/ 0 60000 65536"/>
                  <a:gd name="T12" fmla="*/ 0 60000 65536"/>
                  <a:gd name="T13" fmla="*/ 0 60000 65536"/>
                  <a:gd name="T14" fmla="*/ 0 60000 65536"/>
                  <a:gd name="T15" fmla="*/ 0 w 21"/>
                  <a:gd name="T16" fmla="*/ 0 h 45"/>
                  <a:gd name="T17" fmla="*/ 21 w 21"/>
                  <a:gd name="T18" fmla="*/ 45 h 45"/>
                </a:gdLst>
                <a:ahLst/>
                <a:cxnLst>
                  <a:cxn ang="T10">
                    <a:pos x="T0" y="T1"/>
                  </a:cxn>
                  <a:cxn ang="T11">
                    <a:pos x="T2" y="T3"/>
                  </a:cxn>
                  <a:cxn ang="T12">
                    <a:pos x="T4" y="T5"/>
                  </a:cxn>
                  <a:cxn ang="T13">
                    <a:pos x="T6" y="T7"/>
                  </a:cxn>
                  <a:cxn ang="T14">
                    <a:pos x="T8" y="T9"/>
                  </a:cxn>
                </a:cxnLst>
                <a:rect l="T15" t="T16" r="T17" b="T18"/>
                <a:pathLst>
                  <a:path w="21" h="45">
                    <a:moveTo>
                      <a:pt x="21" y="14"/>
                    </a:moveTo>
                    <a:lnTo>
                      <a:pt x="0" y="0"/>
                    </a:lnTo>
                    <a:lnTo>
                      <a:pt x="21" y="45"/>
                    </a:lnTo>
                    <a:lnTo>
                      <a:pt x="21" y="14"/>
                    </a:lnTo>
                    <a:close/>
                  </a:path>
                </a:pathLst>
              </a:custGeom>
              <a:solidFill>
                <a:srgbClr val="DCA56D"/>
              </a:solidFill>
              <a:ln w="9525">
                <a:noFill/>
                <a:round/>
                <a:headEnd/>
                <a:tailEnd/>
              </a:ln>
            </p:spPr>
            <p:txBody>
              <a:bodyPr/>
              <a:lstStyle/>
              <a:p>
                <a:endParaRPr lang="zh-CN" altLang="en-US">
                  <a:solidFill>
                    <a:schemeClr val="bg1">
                      <a:lumMod val="65000"/>
                    </a:schemeClr>
                  </a:solidFill>
                </a:endParaRPr>
              </a:p>
            </p:txBody>
          </p:sp>
          <p:sp>
            <p:nvSpPr>
              <p:cNvPr id="396" name="Freeform 922"/>
              <p:cNvSpPr>
                <a:spLocks/>
              </p:cNvSpPr>
              <p:nvPr/>
            </p:nvSpPr>
            <p:spPr bwMode="auto">
              <a:xfrm>
                <a:off x="8893175" y="-588963"/>
                <a:ext cx="239713" cy="273050"/>
              </a:xfrm>
              <a:custGeom>
                <a:avLst/>
                <a:gdLst>
                  <a:gd name="T0" fmla="*/ 146075 w 64"/>
                  <a:gd name="T1" fmla="*/ 0 h 73"/>
                  <a:gd name="T2" fmla="*/ 22473 w 64"/>
                  <a:gd name="T3" fmla="*/ 130914 h 73"/>
                  <a:gd name="T4" fmla="*/ 7491 w 64"/>
                  <a:gd name="T5" fmla="*/ 115953 h 73"/>
                  <a:gd name="T6" fmla="*/ 59928 w 64"/>
                  <a:gd name="T7" fmla="*/ 273050 h 73"/>
                  <a:gd name="T8" fmla="*/ 206003 w 64"/>
                  <a:gd name="T9" fmla="*/ 138395 h 73"/>
                  <a:gd name="T10" fmla="*/ 146075 w 64"/>
                  <a:gd name="T11" fmla="*/ 0 h 73"/>
                  <a:gd name="T12" fmla="*/ 0 60000 65536"/>
                  <a:gd name="T13" fmla="*/ 0 60000 65536"/>
                  <a:gd name="T14" fmla="*/ 0 60000 65536"/>
                  <a:gd name="T15" fmla="*/ 0 60000 65536"/>
                  <a:gd name="T16" fmla="*/ 0 60000 65536"/>
                  <a:gd name="T17" fmla="*/ 0 60000 65536"/>
                  <a:gd name="T18" fmla="*/ 0 w 64"/>
                  <a:gd name="T19" fmla="*/ 0 h 73"/>
                  <a:gd name="T20" fmla="*/ 64 w 64"/>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64" h="73">
                    <a:moveTo>
                      <a:pt x="39" y="0"/>
                    </a:moveTo>
                    <a:cubicBezTo>
                      <a:pt x="28" y="13"/>
                      <a:pt x="17" y="24"/>
                      <a:pt x="6" y="35"/>
                    </a:cubicBezTo>
                    <a:cubicBezTo>
                      <a:pt x="2" y="31"/>
                      <a:pt x="2" y="31"/>
                      <a:pt x="2" y="31"/>
                    </a:cubicBezTo>
                    <a:cubicBezTo>
                      <a:pt x="0" y="51"/>
                      <a:pt x="5" y="65"/>
                      <a:pt x="16" y="73"/>
                    </a:cubicBezTo>
                    <a:cubicBezTo>
                      <a:pt x="51" y="67"/>
                      <a:pt x="64" y="55"/>
                      <a:pt x="55" y="37"/>
                    </a:cubicBezTo>
                    <a:cubicBezTo>
                      <a:pt x="39" y="0"/>
                      <a:pt x="39" y="0"/>
                      <a:pt x="39" y="0"/>
                    </a:cubicBezTo>
                    <a:close/>
                  </a:path>
                </a:pathLst>
              </a:custGeom>
              <a:solidFill>
                <a:srgbClr val="333333"/>
              </a:solidFill>
              <a:ln w="9525">
                <a:noFill/>
                <a:round/>
                <a:headEnd/>
                <a:tailEnd/>
              </a:ln>
            </p:spPr>
            <p:txBody>
              <a:bodyPr/>
              <a:lstStyle/>
              <a:p>
                <a:endParaRPr lang="zh-CN" altLang="en-US">
                  <a:solidFill>
                    <a:schemeClr val="bg1">
                      <a:lumMod val="65000"/>
                    </a:schemeClr>
                  </a:solidFill>
                </a:endParaRPr>
              </a:p>
            </p:txBody>
          </p:sp>
          <p:sp>
            <p:nvSpPr>
              <p:cNvPr id="397" name="Freeform 923"/>
              <p:cNvSpPr>
                <a:spLocks/>
              </p:cNvSpPr>
              <p:nvPr/>
            </p:nvSpPr>
            <p:spPr bwMode="auto">
              <a:xfrm>
                <a:off x="8447088" y="-439738"/>
                <a:ext cx="231775" cy="1181100"/>
              </a:xfrm>
              <a:custGeom>
                <a:avLst/>
                <a:gdLst>
                  <a:gd name="T0" fmla="*/ 179439 w 62"/>
                  <a:gd name="T1" fmla="*/ 1072364 h 315"/>
                  <a:gd name="T2" fmla="*/ 138317 w 62"/>
                  <a:gd name="T3" fmla="*/ 1061115 h 315"/>
                  <a:gd name="T4" fmla="*/ 56075 w 62"/>
                  <a:gd name="T5" fmla="*/ 1098611 h 315"/>
                  <a:gd name="T6" fmla="*/ 56075 w 62"/>
                  <a:gd name="T7" fmla="*/ 1166102 h 315"/>
                  <a:gd name="T8" fmla="*/ 224298 w 62"/>
                  <a:gd name="T9" fmla="*/ 1136106 h 315"/>
                  <a:gd name="T10" fmla="*/ 231775 w 62"/>
                  <a:gd name="T11" fmla="*/ 746155 h 315"/>
                  <a:gd name="T12" fmla="*/ 231775 w 62"/>
                  <a:gd name="T13" fmla="*/ 97488 h 315"/>
                  <a:gd name="T14" fmla="*/ 164486 w 62"/>
                  <a:gd name="T15" fmla="*/ 0 h 315"/>
                  <a:gd name="T16" fmla="*/ 183177 w 62"/>
                  <a:gd name="T17" fmla="*/ 708660 h 315"/>
                  <a:gd name="T18" fmla="*/ 179439 w 62"/>
                  <a:gd name="T19" fmla="*/ 1072364 h 3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15"/>
                  <a:gd name="T32" fmla="*/ 62 w 62"/>
                  <a:gd name="T33" fmla="*/ 315 h 3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15">
                    <a:moveTo>
                      <a:pt x="48" y="286"/>
                    </a:moveTo>
                    <a:cubicBezTo>
                      <a:pt x="37" y="283"/>
                      <a:pt x="37" y="283"/>
                      <a:pt x="37" y="283"/>
                    </a:cubicBezTo>
                    <a:cubicBezTo>
                      <a:pt x="15" y="293"/>
                      <a:pt x="15" y="293"/>
                      <a:pt x="15" y="293"/>
                    </a:cubicBezTo>
                    <a:cubicBezTo>
                      <a:pt x="0" y="297"/>
                      <a:pt x="0" y="303"/>
                      <a:pt x="15" y="311"/>
                    </a:cubicBezTo>
                    <a:cubicBezTo>
                      <a:pt x="32" y="315"/>
                      <a:pt x="47" y="312"/>
                      <a:pt x="60" y="303"/>
                    </a:cubicBezTo>
                    <a:cubicBezTo>
                      <a:pt x="62" y="199"/>
                      <a:pt x="62" y="199"/>
                      <a:pt x="62" y="199"/>
                    </a:cubicBezTo>
                    <a:cubicBezTo>
                      <a:pt x="62" y="26"/>
                      <a:pt x="62" y="26"/>
                      <a:pt x="62" y="26"/>
                    </a:cubicBezTo>
                    <a:cubicBezTo>
                      <a:pt x="44" y="0"/>
                      <a:pt x="44" y="0"/>
                      <a:pt x="44" y="0"/>
                    </a:cubicBezTo>
                    <a:cubicBezTo>
                      <a:pt x="49" y="189"/>
                      <a:pt x="49" y="189"/>
                      <a:pt x="49" y="189"/>
                    </a:cubicBezTo>
                    <a:cubicBezTo>
                      <a:pt x="48" y="286"/>
                      <a:pt x="48" y="286"/>
                      <a:pt x="48" y="286"/>
                    </a:cubicBezTo>
                    <a:close/>
                  </a:path>
                </a:pathLst>
              </a:custGeom>
              <a:solidFill>
                <a:srgbClr val="000000"/>
              </a:solidFill>
              <a:ln w="9525">
                <a:noFill/>
                <a:round/>
                <a:headEnd/>
                <a:tailEnd/>
              </a:ln>
            </p:spPr>
            <p:txBody>
              <a:bodyPr/>
              <a:lstStyle/>
              <a:p>
                <a:endParaRPr lang="zh-CN" altLang="en-US">
                  <a:solidFill>
                    <a:schemeClr val="bg1">
                      <a:lumMod val="65000"/>
                    </a:schemeClr>
                  </a:solidFill>
                </a:endParaRPr>
              </a:p>
            </p:txBody>
          </p:sp>
        </p:grpSp>
        <p:grpSp>
          <p:nvGrpSpPr>
            <p:cNvPr id="278" name="组合 164"/>
            <p:cNvGrpSpPr>
              <a:grpSpLocks/>
            </p:cNvGrpSpPr>
            <p:nvPr/>
          </p:nvGrpSpPr>
          <p:grpSpPr bwMode="auto">
            <a:xfrm flipH="1">
              <a:off x="3784052" y="2967171"/>
              <a:ext cx="149515" cy="615488"/>
              <a:chOff x="1138237" y="4144963"/>
              <a:chExt cx="993775" cy="4090988"/>
            </a:xfrm>
          </p:grpSpPr>
          <p:sp>
            <p:nvSpPr>
              <p:cNvPr id="311" name="Freeform 98"/>
              <p:cNvSpPr>
                <a:spLocks/>
              </p:cNvSpPr>
              <p:nvPr/>
            </p:nvSpPr>
            <p:spPr bwMode="auto">
              <a:xfrm>
                <a:off x="1138237" y="5238750"/>
                <a:ext cx="192088" cy="158750"/>
              </a:xfrm>
              <a:custGeom>
                <a:avLst/>
                <a:gdLst>
                  <a:gd name="T0" fmla="*/ 7533 w 51"/>
                  <a:gd name="T1" fmla="*/ 90714 h 42"/>
                  <a:gd name="T2" fmla="*/ 7533 w 51"/>
                  <a:gd name="T3" fmla="*/ 154970 h 42"/>
                  <a:gd name="T4" fmla="*/ 26365 w 51"/>
                  <a:gd name="T5" fmla="*/ 158750 h 42"/>
                  <a:gd name="T6" fmla="*/ 150657 w 51"/>
                  <a:gd name="T7" fmla="*/ 113393 h 42"/>
                  <a:gd name="T8" fmla="*/ 192088 w 51"/>
                  <a:gd name="T9" fmla="*/ 11339 h 42"/>
                  <a:gd name="T10" fmla="*/ 158190 w 51"/>
                  <a:gd name="T11" fmla="*/ 0 h 42"/>
                  <a:gd name="T12" fmla="*/ 116759 w 51"/>
                  <a:gd name="T13" fmla="*/ 71815 h 42"/>
                  <a:gd name="T14" fmla="*/ 7533 w 51"/>
                  <a:gd name="T15" fmla="*/ 90714 h 42"/>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42"/>
                  <a:gd name="T26" fmla="*/ 51 w 51"/>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42">
                    <a:moveTo>
                      <a:pt x="2" y="24"/>
                    </a:moveTo>
                    <a:cubicBezTo>
                      <a:pt x="0" y="30"/>
                      <a:pt x="0" y="35"/>
                      <a:pt x="2" y="41"/>
                    </a:cubicBezTo>
                    <a:cubicBezTo>
                      <a:pt x="4" y="42"/>
                      <a:pt x="5" y="42"/>
                      <a:pt x="7" y="42"/>
                    </a:cubicBezTo>
                    <a:cubicBezTo>
                      <a:pt x="17" y="42"/>
                      <a:pt x="28" y="38"/>
                      <a:pt x="40" y="30"/>
                    </a:cubicBezTo>
                    <a:cubicBezTo>
                      <a:pt x="41" y="21"/>
                      <a:pt x="45" y="11"/>
                      <a:pt x="51" y="3"/>
                    </a:cubicBezTo>
                    <a:cubicBezTo>
                      <a:pt x="42" y="0"/>
                      <a:pt x="42" y="0"/>
                      <a:pt x="42" y="0"/>
                    </a:cubicBezTo>
                    <a:cubicBezTo>
                      <a:pt x="31" y="19"/>
                      <a:pt x="31" y="19"/>
                      <a:pt x="31" y="19"/>
                    </a:cubicBezTo>
                    <a:cubicBezTo>
                      <a:pt x="24" y="25"/>
                      <a:pt x="14" y="27"/>
                      <a:pt x="2" y="24"/>
                    </a:cubicBezTo>
                    <a:close/>
                  </a:path>
                </a:pathLst>
              </a:custGeom>
              <a:solidFill>
                <a:srgbClr val="A56E44"/>
              </a:solidFill>
              <a:ln w="9525">
                <a:noFill/>
                <a:round/>
                <a:headEnd/>
                <a:tailEnd/>
              </a:ln>
            </p:spPr>
            <p:txBody>
              <a:bodyPr/>
              <a:lstStyle/>
              <a:p>
                <a:endParaRPr lang="zh-CN" altLang="en-US">
                  <a:solidFill>
                    <a:schemeClr val="bg1">
                      <a:lumMod val="65000"/>
                    </a:schemeClr>
                  </a:solidFill>
                </a:endParaRPr>
              </a:p>
            </p:txBody>
          </p:sp>
          <p:sp>
            <p:nvSpPr>
              <p:cNvPr id="312" name="Freeform 99"/>
              <p:cNvSpPr>
                <a:spLocks noEditPoints="1"/>
              </p:cNvSpPr>
              <p:nvPr/>
            </p:nvSpPr>
            <p:spPr bwMode="auto">
              <a:xfrm>
                <a:off x="1138237" y="5210175"/>
                <a:ext cx="158750" cy="130175"/>
              </a:xfrm>
              <a:custGeom>
                <a:avLst/>
                <a:gdLst>
                  <a:gd name="T0" fmla="*/ 7560 w 42"/>
                  <a:gd name="T1" fmla="*/ 55789 h 35"/>
                  <a:gd name="T2" fmla="*/ 7560 w 42"/>
                  <a:gd name="T3" fmla="*/ 119017 h 35"/>
                  <a:gd name="T4" fmla="*/ 117173 w 42"/>
                  <a:gd name="T5" fmla="*/ 100421 h 35"/>
                  <a:gd name="T6" fmla="*/ 158750 w 42"/>
                  <a:gd name="T7" fmla="*/ 29754 h 35"/>
                  <a:gd name="T8" fmla="*/ 124732 w 42"/>
                  <a:gd name="T9" fmla="*/ 18596 h 35"/>
                  <a:gd name="T10" fmla="*/ 105833 w 42"/>
                  <a:gd name="T11" fmla="*/ 0 h 35"/>
                  <a:gd name="T12" fmla="*/ 68036 w 42"/>
                  <a:gd name="T13" fmla="*/ 0 h 35"/>
                  <a:gd name="T14" fmla="*/ 30238 w 42"/>
                  <a:gd name="T15" fmla="*/ 0 h 35"/>
                  <a:gd name="T16" fmla="*/ 30238 w 42"/>
                  <a:gd name="T17" fmla="*/ 29754 h 35"/>
                  <a:gd name="T18" fmla="*/ 7560 w 42"/>
                  <a:gd name="T19" fmla="*/ 55789 h 35"/>
                  <a:gd name="T20" fmla="*/ 45357 w 42"/>
                  <a:gd name="T21" fmla="*/ 40912 h 35"/>
                  <a:gd name="T22" fmla="*/ 49137 w 42"/>
                  <a:gd name="T23" fmla="*/ 29754 h 35"/>
                  <a:gd name="T24" fmla="*/ 45357 w 42"/>
                  <a:gd name="T25" fmla="*/ 18596 h 35"/>
                  <a:gd name="T26" fmla="*/ 98274 w 42"/>
                  <a:gd name="T27" fmla="*/ 18596 h 35"/>
                  <a:gd name="T28" fmla="*/ 22679 w 42"/>
                  <a:gd name="T29" fmla="*/ 107859 h 35"/>
                  <a:gd name="T30" fmla="*/ 22679 w 42"/>
                  <a:gd name="T31" fmla="*/ 107859 h 35"/>
                  <a:gd name="T32" fmla="*/ 22679 w 42"/>
                  <a:gd name="T33" fmla="*/ 66947 h 35"/>
                  <a:gd name="T34" fmla="*/ 45357 w 42"/>
                  <a:gd name="T35" fmla="*/ 40912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35"/>
                  <a:gd name="T56" fmla="*/ 42 w 42"/>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35">
                    <a:moveTo>
                      <a:pt x="2" y="15"/>
                    </a:moveTo>
                    <a:cubicBezTo>
                      <a:pt x="0" y="20"/>
                      <a:pt x="0" y="26"/>
                      <a:pt x="2" y="32"/>
                    </a:cubicBezTo>
                    <a:cubicBezTo>
                      <a:pt x="14" y="35"/>
                      <a:pt x="24" y="33"/>
                      <a:pt x="31" y="27"/>
                    </a:cubicBezTo>
                    <a:cubicBezTo>
                      <a:pt x="42" y="8"/>
                      <a:pt x="42" y="8"/>
                      <a:pt x="42" y="8"/>
                    </a:cubicBezTo>
                    <a:cubicBezTo>
                      <a:pt x="33" y="5"/>
                      <a:pt x="33" y="5"/>
                      <a:pt x="33" y="5"/>
                    </a:cubicBezTo>
                    <a:cubicBezTo>
                      <a:pt x="28" y="0"/>
                      <a:pt x="28" y="0"/>
                      <a:pt x="28" y="0"/>
                    </a:cubicBezTo>
                    <a:cubicBezTo>
                      <a:pt x="18" y="0"/>
                      <a:pt x="18" y="0"/>
                      <a:pt x="18" y="0"/>
                    </a:cubicBezTo>
                    <a:cubicBezTo>
                      <a:pt x="8" y="0"/>
                      <a:pt x="8" y="0"/>
                      <a:pt x="8" y="0"/>
                    </a:cubicBezTo>
                    <a:cubicBezTo>
                      <a:pt x="6" y="2"/>
                      <a:pt x="6" y="5"/>
                      <a:pt x="8" y="8"/>
                    </a:cubicBezTo>
                    <a:cubicBezTo>
                      <a:pt x="2" y="15"/>
                      <a:pt x="2" y="15"/>
                      <a:pt x="2" y="15"/>
                    </a:cubicBezTo>
                    <a:close/>
                    <a:moveTo>
                      <a:pt x="12" y="11"/>
                    </a:moveTo>
                    <a:cubicBezTo>
                      <a:pt x="13" y="10"/>
                      <a:pt x="13" y="9"/>
                      <a:pt x="13" y="8"/>
                    </a:cubicBezTo>
                    <a:cubicBezTo>
                      <a:pt x="13" y="7"/>
                      <a:pt x="13" y="6"/>
                      <a:pt x="12" y="5"/>
                    </a:cubicBezTo>
                    <a:cubicBezTo>
                      <a:pt x="26" y="5"/>
                      <a:pt x="26" y="5"/>
                      <a:pt x="26" y="5"/>
                    </a:cubicBezTo>
                    <a:cubicBezTo>
                      <a:pt x="6" y="29"/>
                      <a:pt x="6" y="29"/>
                      <a:pt x="6" y="29"/>
                    </a:cubicBezTo>
                    <a:cubicBezTo>
                      <a:pt x="6" y="29"/>
                      <a:pt x="6" y="29"/>
                      <a:pt x="6" y="29"/>
                    </a:cubicBezTo>
                    <a:cubicBezTo>
                      <a:pt x="5" y="25"/>
                      <a:pt x="5" y="21"/>
                      <a:pt x="6" y="18"/>
                    </a:cubicBezTo>
                    <a:cubicBezTo>
                      <a:pt x="12" y="11"/>
                      <a:pt x="12" y="11"/>
                      <a:pt x="12" y="11"/>
                    </a:cubicBezTo>
                    <a:close/>
                  </a:path>
                </a:pathLst>
              </a:custGeom>
              <a:solidFill>
                <a:srgbClr val="DCA56D"/>
              </a:solidFill>
              <a:ln w="9525">
                <a:noFill/>
                <a:round/>
                <a:headEnd/>
                <a:tailEnd/>
              </a:ln>
            </p:spPr>
            <p:txBody>
              <a:bodyPr/>
              <a:lstStyle/>
              <a:p>
                <a:endParaRPr lang="zh-CN" altLang="en-US">
                  <a:solidFill>
                    <a:schemeClr val="bg1">
                      <a:lumMod val="65000"/>
                    </a:schemeClr>
                  </a:solidFill>
                </a:endParaRPr>
              </a:p>
            </p:txBody>
          </p:sp>
          <p:sp>
            <p:nvSpPr>
              <p:cNvPr id="313" name="Freeform 100"/>
              <p:cNvSpPr>
                <a:spLocks/>
              </p:cNvSpPr>
              <p:nvPr/>
            </p:nvSpPr>
            <p:spPr bwMode="auto">
              <a:xfrm>
                <a:off x="1157287" y="5227638"/>
                <a:ext cx="79375" cy="90488"/>
              </a:xfrm>
              <a:custGeom>
                <a:avLst/>
                <a:gdLst>
                  <a:gd name="T0" fmla="*/ 30238 w 21"/>
                  <a:gd name="T1" fmla="*/ 11311 h 24"/>
                  <a:gd name="T2" fmla="*/ 26458 w 21"/>
                  <a:gd name="T3" fmla="*/ 22622 h 24"/>
                  <a:gd name="T4" fmla="*/ 3780 w 21"/>
                  <a:gd name="T5" fmla="*/ 49014 h 24"/>
                  <a:gd name="T6" fmla="*/ 3780 w 21"/>
                  <a:gd name="T7" fmla="*/ 90488 h 24"/>
                  <a:gd name="T8" fmla="*/ 3780 w 21"/>
                  <a:gd name="T9" fmla="*/ 90488 h 24"/>
                  <a:gd name="T10" fmla="*/ 79375 w 21"/>
                  <a:gd name="T11" fmla="*/ 0 h 24"/>
                  <a:gd name="T12" fmla="*/ 26458 w 21"/>
                  <a:gd name="T13" fmla="*/ 0 h 24"/>
                  <a:gd name="T14" fmla="*/ 30238 w 21"/>
                  <a:gd name="T15" fmla="*/ 11311 h 24"/>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24"/>
                  <a:gd name="T26" fmla="*/ 21 w 2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24">
                    <a:moveTo>
                      <a:pt x="8" y="3"/>
                    </a:moveTo>
                    <a:cubicBezTo>
                      <a:pt x="8" y="4"/>
                      <a:pt x="8" y="5"/>
                      <a:pt x="7" y="6"/>
                    </a:cubicBezTo>
                    <a:cubicBezTo>
                      <a:pt x="1" y="13"/>
                      <a:pt x="1" y="13"/>
                      <a:pt x="1" y="13"/>
                    </a:cubicBezTo>
                    <a:cubicBezTo>
                      <a:pt x="0" y="16"/>
                      <a:pt x="0" y="20"/>
                      <a:pt x="1" y="24"/>
                    </a:cubicBezTo>
                    <a:cubicBezTo>
                      <a:pt x="1" y="24"/>
                      <a:pt x="1" y="24"/>
                      <a:pt x="1" y="24"/>
                    </a:cubicBezTo>
                    <a:cubicBezTo>
                      <a:pt x="21" y="0"/>
                      <a:pt x="21" y="0"/>
                      <a:pt x="21" y="0"/>
                    </a:cubicBezTo>
                    <a:cubicBezTo>
                      <a:pt x="7" y="0"/>
                      <a:pt x="7" y="0"/>
                      <a:pt x="7" y="0"/>
                    </a:cubicBezTo>
                    <a:cubicBezTo>
                      <a:pt x="8" y="1"/>
                      <a:pt x="8" y="2"/>
                      <a:pt x="8" y="3"/>
                    </a:cubicBezTo>
                    <a:close/>
                  </a:path>
                </a:pathLst>
              </a:custGeom>
              <a:solidFill>
                <a:srgbClr val="F3DDCF"/>
              </a:solidFill>
              <a:ln w="9525">
                <a:noFill/>
                <a:round/>
                <a:headEnd/>
                <a:tailEnd/>
              </a:ln>
            </p:spPr>
            <p:txBody>
              <a:bodyPr/>
              <a:lstStyle/>
              <a:p>
                <a:endParaRPr lang="zh-CN" altLang="en-US">
                  <a:solidFill>
                    <a:schemeClr val="bg1">
                      <a:lumMod val="65000"/>
                    </a:schemeClr>
                  </a:solidFill>
                </a:endParaRPr>
              </a:p>
            </p:txBody>
          </p:sp>
          <p:sp>
            <p:nvSpPr>
              <p:cNvPr id="314" name="Freeform 101"/>
              <p:cNvSpPr>
                <a:spLocks/>
              </p:cNvSpPr>
              <p:nvPr/>
            </p:nvSpPr>
            <p:spPr bwMode="auto">
              <a:xfrm>
                <a:off x="1506537" y="4144963"/>
                <a:ext cx="434975" cy="558800"/>
              </a:xfrm>
              <a:custGeom>
                <a:avLst/>
                <a:gdLst>
                  <a:gd name="T0" fmla="*/ 363729 w 116"/>
                  <a:gd name="T1" fmla="*/ 101259 h 149"/>
                  <a:gd name="T2" fmla="*/ 348730 w 116"/>
                  <a:gd name="T3" fmla="*/ 82507 h 149"/>
                  <a:gd name="T4" fmla="*/ 149991 w 116"/>
                  <a:gd name="T5" fmla="*/ 37503 h 149"/>
                  <a:gd name="T6" fmla="*/ 18749 w 116"/>
                  <a:gd name="T7" fmla="*/ 285026 h 149"/>
                  <a:gd name="T8" fmla="*/ 3750 w 116"/>
                  <a:gd name="T9" fmla="*/ 393785 h 149"/>
                  <a:gd name="T10" fmla="*/ 7500 w 116"/>
                  <a:gd name="T11" fmla="*/ 558800 h 149"/>
                  <a:gd name="T12" fmla="*/ 59997 w 116"/>
                  <a:gd name="T13" fmla="*/ 375034 h 149"/>
                  <a:gd name="T14" fmla="*/ 52497 w 116"/>
                  <a:gd name="T15" fmla="*/ 288776 h 149"/>
                  <a:gd name="T16" fmla="*/ 134992 w 116"/>
                  <a:gd name="T17" fmla="*/ 105009 h 149"/>
                  <a:gd name="T18" fmla="*/ 172490 w 116"/>
                  <a:gd name="T19" fmla="*/ 63756 h 149"/>
                  <a:gd name="T20" fmla="*/ 277484 w 116"/>
                  <a:gd name="T21" fmla="*/ 142513 h 149"/>
                  <a:gd name="T22" fmla="*/ 367479 w 116"/>
                  <a:gd name="T23" fmla="*/ 318779 h 149"/>
                  <a:gd name="T24" fmla="*/ 397477 w 116"/>
                  <a:gd name="T25" fmla="*/ 431289 h 149"/>
                  <a:gd name="T26" fmla="*/ 363729 w 116"/>
                  <a:gd name="T27" fmla="*/ 101259 h 1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6"/>
                  <a:gd name="T43" fmla="*/ 0 h 149"/>
                  <a:gd name="T44" fmla="*/ 116 w 116"/>
                  <a:gd name="T45" fmla="*/ 149 h 1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6" h="149">
                    <a:moveTo>
                      <a:pt x="97" y="27"/>
                    </a:moveTo>
                    <a:cubicBezTo>
                      <a:pt x="96" y="25"/>
                      <a:pt x="95" y="23"/>
                      <a:pt x="93" y="22"/>
                    </a:cubicBezTo>
                    <a:cubicBezTo>
                      <a:pt x="70" y="3"/>
                      <a:pt x="52" y="0"/>
                      <a:pt x="40" y="10"/>
                    </a:cubicBezTo>
                    <a:cubicBezTo>
                      <a:pt x="21" y="22"/>
                      <a:pt x="10" y="44"/>
                      <a:pt x="5" y="76"/>
                    </a:cubicBezTo>
                    <a:cubicBezTo>
                      <a:pt x="1" y="105"/>
                      <a:pt x="1" y="105"/>
                      <a:pt x="1" y="105"/>
                    </a:cubicBezTo>
                    <a:cubicBezTo>
                      <a:pt x="0" y="121"/>
                      <a:pt x="0" y="135"/>
                      <a:pt x="2" y="149"/>
                    </a:cubicBezTo>
                    <a:cubicBezTo>
                      <a:pt x="12" y="147"/>
                      <a:pt x="16" y="131"/>
                      <a:pt x="16" y="100"/>
                    </a:cubicBezTo>
                    <a:cubicBezTo>
                      <a:pt x="15" y="93"/>
                      <a:pt x="14" y="85"/>
                      <a:pt x="14" y="77"/>
                    </a:cubicBezTo>
                    <a:cubicBezTo>
                      <a:pt x="18" y="58"/>
                      <a:pt x="25" y="42"/>
                      <a:pt x="36" y="28"/>
                    </a:cubicBezTo>
                    <a:cubicBezTo>
                      <a:pt x="39" y="24"/>
                      <a:pt x="43" y="21"/>
                      <a:pt x="46" y="17"/>
                    </a:cubicBezTo>
                    <a:cubicBezTo>
                      <a:pt x="58" y="21"/>
                      <a:pt x="67" y="28"/>
                      <a:pt x="74" y="38"/>
                    </a:cubicBezTo>
                    <a:cubicBezTo>
                      <a:pt x="80" y="56"/>
                      <a:pt x="88" y="72"/>
                      <a:pt x="98" y="85"/>
                    </a:cubicBezTo>
                    <a:cubicBezTo>
                      <a:pt x="106" y="115"/>
                      <a:pt x="106" y="115"/>
                      <a:pt x="106" y="115"/>
                    </a:cubicBezTo>
                    <a:cubicBezTo>
                      <a:pt x="116" y="86"/>
                      <a:pt x="113" y="56"/>
                      <a:pt x="97" y="27"/>
                    </a:cubicBezTo>
                    <a:close/>
                  </a:path>
                </a:pathLst>
              </a:custGeom>
              <a:solidFill>
                <a:srgbClr val="333333"/>
              </a:solidFill>
              <a:ln w="9525">
                <a:noFill/>
                <a:round/>
                <a:headEnd/>
                <a:tailEnd/>
              </a:ln>
            </p:spPr>
            <p:txBody>
              <a:bodyPr/>
              <a:lstStyle/>
              <a:p>
                <a:endParaRPr lang="zh-CN" altLang="en-US">
                  <a:solidFill>
                    <a:schemeClr val="bg1">
                      <a:lumMod val="65000"/>
                    </a:schemeClr>
                  </a:solidFill>
                </a:endParaRPr>
              </a:p>
            </p:txBody>
          </p:sp>
          <p:sp>
            <p:nvSpPr>
              <p:cNvPr id="315" name="Freeform 102"/>
              <p:cNvSpPr>
                <a:spLocks/>
              </p:cNvSpPr>
              <p:nvPr/>
            </p:nvSpPr>
            <p:spPr bwMode="auto">
              <a:xfrm>
                <a:off x="1693862" y="4244975"/>
                <a:ext cx="288925" cy="915988"/>
              </a:xfrm>
              <a:custGeom>
                <a:avLst/>
                <a:gdLst>
                  <a:gd name="T0" fmla="*/ 262659 w 77"/>
                  <a:gd name="T1" fmla="*/ 326602 h 244"/>
                  <a:gd name="T2" fmla="*/ 176357 w 77"/>
                  <a:gd name="T3" fmla="*/ 0 h 244"/>
                  <a:gd name="T4" fmla="*/ 210127 w 77"/>
                  <a:gd name="T5" fmla="*/ 330356 h 244"/>
                  <a:gd name="T6" fmla="*/ 180109 w 77"/>
                  <a:gd name="T7" fmla="*/ 217735 h 244"/>
                  <a:gd name="T8" fmla="*/ 142586 w 77"/>
                  <a:gd name="T9" fmla="*/ 322848 h 244"/>
                  <a:gd name="T10" fmla="*/ 142586 w 77"/>
                  <a:gd name="T11" fmla="*/ 518059 h 244"/>
                  <a:gd name="T12" fmla="*/ 26266 w 77"/>
                  <a:gd name="T13" fmla="*/ 690745 h 244"/>
                  <a:gd name="T14" fmla="*/ 3752 w 77"/>
                  <a:gd name="T15" fmla="*/ 840907 h 244"/>
                  <a:gd name="T16" fmla="*/ 45027 w 77"/>
                  <a:gd name="T17" fmla="*/ 915988 h 244"/>
                  <a:gd name="T18" fmla="*/ 176357 w 77"/>
                  <a:gd name="T19" fmla="*/ 784596 h 244"/>
                  <a:gd name="T20" fmla="*/ 277668 w 77"/>
                  <a:gd name="T21" fmla="*/ 589386 h 244"/>
                  <a:gd name="T22" fmla="*/ 281420 w 77"/>
                  <a:gd name="T23" fmla="*/ 581878 h 244"/>
                  <a:gd name="T24" fmla="*/ 281420 w 77"/>
                  <a:gd name="T25" fmla="*/ 578124 h 244"/>
                  <a:gd name="T26" fmla="*/ 288925 w 77"/>
                  <a:gd name="T27" fmla="*/ 555599 h 244"/>
                  <a:gd name="T28" fmla="*/ 262659 w 77"/>
                  <a:gd name="T29" fmla="*/ 326602 h 2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244"/>
                  <a:gd name="T47" fmla="*/ 77 w 77"/>
                  <a:gd name="T48" fmla="*/ 244 h 2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244">
                    <a:moveTo>
                      <a:pt x="70" y="87"/>
                    </a:moveTo>
                    <a:cubicBezTo>
                      <a:pt x="71" y="52"/>
                      <a:pt x="64" y="23"/>
                      <a:pt x="47" y="0"/>
                    </a:cubicBezTo>
                    <a:cubicBezTo>
                      <a:pt x="63" y="29"/>
                      <a:pt x="66" y="59"/>
                      <a:pt x="56" y="88"/>
                    </a:cubicBezTo>
                    <a:cubicBezTo>
                      <a:pt x="48" y="58"/>
                      <a:pt x="48" y="58"/>
                      <a:pt x="48" y="58"/>
                    </a:cubicBezTo>
                    <a:cubicBezTo>
                      <a:pt x="46" y="68"/>
                      <a:pt x="42" y="78"/>
                      <a:pt x="38" y="86"/>
                    </a:cubicBezTo>
                    <a:cubicBezTo>
                      <a:pt x="38" y="138"/>
                      <a:pt x="38" y="138"/>
                      <a:pt x="38" y="138"/>
                    </a:cubicBezTo>
                    <a:cubicBezTo>
                      <a:pt x="30" y="156"/>
                      <a:pt x="19" y="171"/>
                      <a:pt x="7" y="184"/>
                    </a:cubicBezTo>
                    <a:cubicBezTo>
                      <a:pt x="2" y="201"/>
                      <a:pt x="0" y="214"/>
                      <a:pt x="1" y="224"/>
                    </a:cubicBezTo>
                    <a:cubicBezTo>
                      <a:pt x="2" y="234"/>
                      <a:pt x="6" y="240"/>
                      <a:pt x="12" y="244"/>
                    </a:cubicBezTo>
                    <a:cubicBezTo>
                      <a:pt x="25" y="224"/>
                      <a:pt x="37" y="212"/>
                      <a:pt x="47" y="209"/>
                    </a:cubicBezTo>
                    <a:cubicBezTo>
                      <a:pt x="61" y="191"/>
                      <a:pt x="70" y="173"/>
                      <a:pt x="74" y="157"/>
                    </a:cubicBezTo>
                    <a:cubicBezTo>
                      <a:pt x="75" y="156"/>
                      <a:pt x="75" y="155"/>
                      <a:pt x="75" y="155"/>
                    </a:cubicBezTo>
                    <a:cubicBezTo>
                      <a:pt x="75" y="154"/>
                      <a:pt x="75" y="154"/>
                      <a:pt x="75" y="154"/>
                    </a:cubicBezTo>
                    <a:cubicBezTo>
                      <a:pt x="76" y="152"/>
                      <a:pt x="76" y="150"/>
                      <a:pt x="77" y="148"/>
                    </a:cubicBezTo>
                    <a:cubicBezTo>
                      <a:pt x="73" y="132"/>
                      <a:pt x="70" y="111"/>
                      <a:pt x="70" y="87"/>
                    </a:cubicBezTo>
                    <a:close/>
                  </a:path>
                </a:pathLst>
              </a:custGeom>
              <a:solidFill>
                <a:srgbClr val="000000"/>
              </a:solidFill>
              <a:ln w="9525">
                <a:noFill/>
                <a:round/>
                <a:headEnd/>
                <a:tailEnd/>
              </a:ln>
            </p:spPr>
            <p:txBody>
              <a:bodyPr/>
              <a:lstStyle/>
              <a:p>
                <a:endParaRPr lang="zh-CN" altLang="en-US">
                  <a:solidFill>
                    <a:schemeClr val="bg1">
                      <a:lumMod val="65000"/>
                    </a:schemeClr>
                  </a:solidFill>
                </a:endParaRPr>
              </a:p>
            </p:txBody>
          </p:sp>
          <p:sp>
            <p:nvSpPr>
              <p:cNvPr id="316" name="Freeform 103"/>
              <p:cNvSpPr>
                <a:spLocks/>
              </p:cNvSpPr>
              <p:nvPr/>
            </p:nvSpPr>
            <p:spPr bwMode="auto">
              <a:xfrm>
                <a:off x="1584325" y="4208463"/>
                <a:ext cx="288925" cy="817563"/>
              </a:xfrm>
              <a:custGeom>
                <a:avLst/>
                <a:gdLst>
                  <a:gd name="T0" fmla="*/ 251402 w 77"/>
                  <a:gd name="T1" fmla="*/ 360028 h 218"/>
                  <a:gd name="T2" fmla="*/ 288925 w 77"/>
                  <a:gd name="T3" fmla="*/ 255020 h 218"/>
                  <a:gd name="T4" fmla="*/ 198870 w 77"/>
                  <a:gd name="T5" fmla="*/ 78756 h 218"/>
                  <a:gd name="T6" fmla="*/ 93807 w 77"/>
                  <a:gd name="T7" fmla="*/ 0 h 218"/>
                  <a:gd name="T8" fmla="*/ 56284 w 77"/>
                  <a:gd name="T9" fmla="*/ 41253 h 218"/>
                  <a:gd name="T10" fmla="*/ 176357 w 77"/>
                  <a:gd name="T11" fmla="*/ 127510 h 218"/>
                  <a:gd name="T12" fmla="*/ 251402 w 77"/>
                  <a:gd name="T13" fmla="*/ 270021 h 218"/>
                  <a:gd name="T14" fmla="*/ 33770 w 77"/>
                  <a:gd name="T15" fmla="*/ 412532 h 218"/>
                  <a:gd name="T16" fmla="*/ 187614 w 77"/>
                  <a:gd name="T17" fmla="*/ 427533 h 218"/>
                  <a:gd name="T18" fmla="*/ 187614 w 77"/>
                  <a:gd name="T19" fmla="*/ 547542 h 218"/>
                  <a:gd name="T20" fmla="*/ 183861 w 77"/>
                  <a:gd name="T21" fmla="*/ 558793 h 218"/>
                  <a:gd name="T22" fmla="*/ 0 w 77"/>
                  <a:gd name="T23" fmla="*/ 810062 h 218"/>
                  <a:gd name="T24" fmla="*/ 67541 w 77"/>
                  <a:gd name="T25" fmla="*/ 817563 h 218"/>
                  <a:gd name="T26" fmla="*/ 93807 w 77"/>
                  <a:gd name="T27" fmla="*/ 772560 h 218"/>
                  <a:gd name="T28" fmla="*/ 135082 w 77"/>
                  <a:gd name="T29" fmla="*/ 727556 h 218"/>
                  <a:gd name="T30" fmla="*/ 251402 w 77"/>
                  <a:gd name="T31" fmla="*/ 555043 h 218"/>
                  <a:gd name="T32" fmla="*/ 251402 w 77"/>
                  <a:gd name="T33" fmla="*/ 360028 h 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218"/>
                  <a:gd name="T53" fmla="*/ 77 w 77"/>
                  <a:gd name="T54" fmla="*/ 218 h 2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218">
                    <a:moveTo>
                      <a:pt x="67" y="96"/>
                    </a:moveTo>
                    <a:cubicBezTo>
                      <a:pt x="71" y="88"/>
                      <a:pt x="75" y="78"/>
                      <a:pt x="77" y="68"/>
                    </a:cubicBezTo>
                    <a:cubicBezTo>
                      <a:pt x="67" y="55"/>
                      <a:pt x="59" y="39"/>
                      <a:pt x="53" y="21"/>
                    </a:cubicBezTo>
                    <a:cubicBezTo>
                      <a:pt x="46" y="11"/>
                      <a:pt x="37" y="4"/>
                      <a:pt x="25" y="0"/>
                    </a:cubicBezTo>
                    <a:cubicBezTo>
                      <a:pt x="22" y="4"/>
                      <a:pt x="18" y="7"/>
                      <a:pt x="15" y="11"/>
                    </a:cubicBezTo>
                    <a:cubicBezTo>
                      <a:pt x="29" y="11"/>
                      <a:pt x="40" y="19"/>
                      <a:pt x="47" y="34"/>
                    </a:cubicBezTo>
                    <a:cubicBezTo>
                      <a:pt x="53" y="51"/>
                      <a:pt x="59" y="63"/>
                      <a:pt x="67" y="72"/>
                    </a:cubicBezTo>
                    <a:cubicBezTo>
                      <a:pt x="60" y="102"/>
                      <a:pt x="41" y="115"/>
                      <a:pt x="9" y="110"/>
                    </a:cubicBezTo>
                    <a:cubicBezTo>
                      <a:pt x="20" y="121"/>
                      <a:pt x="34" y="123"/>
                      <a:pt x="50" y="114"/>
                    </a:cubicBezTo>
                    <a:cubicBezTo>
                      <a:pt x="50" y="146"/>
                      <a:pt x="50" y="146"/>
                      <a:pt x="50" y="146"/>
                    </a:cubicBezTo>
                    <a:cubicBezTo>
                      <a:pt x="50" y="147"/>
                      <a:pt x="50" y="148"/>
                      <a:pt x="49" y="149"/>
                    </a:cubicBezTo>
                    <a:cubicBezTo>
                      <a:pt x="37" y="176"/>
                      <a:pt x="21" y="199"/>
                      <a:pt x="0" y="216"/>
                    </a:cubicBezTo>
                    <a:cubicBezTo>
                      <a:pt x="18" y="218"/>
                      <a:pt x="18" y="218"/>
                      <a:pt x="18" y="218"/>
                    </a:cubicBezTo>
                    <a:cubicBezTo>
                      <a:pt x="25" y="206"/>
                      <a:pt x="25" y="206"/>
                      <a:pt x="25" y="206"/>
                    </a:cubicBezTo>
                    <a:cubicBezTo>
                      <a:pt x="29" y="202"/>
                      <a:pt x="33" y="199"/>
                      <a:pt x="36" y="194"/>
                    </a:cubicBezTo>
                    <a:cubicBezTo>
                      <a:pt x="48" y="181"/>
                      <a:pt x="59" y="166"/>
                      <a:pt x="67" y="148"/>
                    </a:cubicBezTo>
                    <a:cubicBezTo>
                      <a:pt x="67" y="96"/>
                      <a:pt x="67" y="96"/>
                      <a:pt x="67" y="96"/>
                    </a:cubicBezTo>
                    <a:close/>
                  </a:path>
                </a:pathLst>
              </a:custGeom>
              <a:solidFill>
                <a:srgbClr val="A56E44"/>
              </a:solidFill>
              <a:ln w="9525">
                <a:noFill/>
                <a:round/>
                <a:headEnd/>
                <a:tailEnd/>
              </a:ln>
            </p:spPr>
            <p:txBody>
              <a:bodyPr/>
              <a:lstStyle/>
              <a:p>
                <a:endParaRPr lang="zh-CN" altLang="en-US">
                  <a:solidFill>
                    <a:schemeClr val="bg1">
                      <a:lumMod val="65000"/>
                    </a:schemeClr>
                  </a:solidFill>
                </a:endParaRPr>
              </a:p>
            </p:txBody>
          </p:sp>
          <p:sp>
            <p:nvSpPr>
              <p:cNvPr id="317" name="Freeform 104"/>
              <p:cNvSpPr>
                <a:spLocks noEditPoints="1"/>
              </p:cNvSpPr>
              <p:nvPr/>
            </p:nvSpPr>
            <p:spPr bwMode="auto">
              <a:xfrm>
                <a:off x="1558925" y="4249738"/>
                <a:ext cx="277813" cy="390525"/>
              </a:xfrm>
              <a:custGeom>
                <a:avLst/>
                <a:gdLst>
                  <a:gd name="T0" fmla="*/ 7508 w 74"/>
                  <a:gd name="T1" fmla="*/ 270363 h 104"/>
                  <a:gd name="T2" fmla="*/ 45051 w 74"/>
                  <a:gd name="T3" fmla="*/ 356730 h 104"/>
                  <a:gd name="T4" fmla="*/ 60068 w 74"/>
                  <a:gd name="T5" fmla="*/ 371750 h 104"/>
                  <a:gd name="T6" fmla="*/ 277813 w 74"/>
                  <a:gd name="T7" fmla="*/ 229058 h 104"/>
                  <a:gd name="T8" fmla="*/ 202728 w 74"/>
                  <a:gd name="T9" fmla="*/ 86366 h 104"/>
                  <a:gd name="T10" fmla="*/ 82593 w 74"/>
                  <a:gd name="T11" fmla="*/ 0 h 104"/>
                  <a:gd name="T12" fmla="*/ 0 w 74"/>
                  <a:gd name="T13" fmla="*/ 183997 h 104"/>
                  <a:gd name="T14" fmla="*/ 7508 w 74"/>
                  <a:gd name="T15" fmla="*/ 270363 h 104"/>
                  <a:gd name="T16" fmla="*/ 93856 w 74"/>
                  <a:gd name="T17" fmla="*/ 18775 h 104"/>
                  <a:gd name="T18" fmla="*/ 120135 w 74"/>
                  <a:gd name="T19" fmla="*/ 26285 h 104"/>
                  <a:gd name="T20" fmla="*/ 48805 w 74"/>
                  <a:gd name="T21" fmla="*/ 199018 h 104"/>
                  <a:gd name="T22" fmla="*/ 86347 w 74"/>
                  <a:gd name="T23" fmla="*/ 360485 h 104"/>
                  <a:gd name="T24" fmla="*/ 67576 w 74"/>
                  <a:gd name="T25" fmla="*/ 356730 h 104"/>
                  <a:gd name="T26" fmla="*/ 60068 w 74"/>
                  <a:gd name="T27" fmla="*/ 349219 h 104"/>
                  <a:gd name="T28" fmla="*/ 26280 w 74"/>
                  <a:gd name="T29" fmla="*/ 266608 h 104"/>
                  <a:gd name="T30" fmla="*/ 18771 w 74"/>
                  <a:gd name="T31" fmla="*/ 183997 h 104"/>
                  <a:gd name="T32" fmla="*/ 93856 w 74"/>
                  <a:gd name="T33" fmla="*/ 18775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104"/>
                  <a:gd name="T53" fmla="*/ 74 w 74"/>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104">
                    <a:moveTo>
                      <a:pt x="2" y="72"/>
                    </a:moveTo>
                    <a:cubicBezTo>
                      <a:pt x="4" y="80"/>
                      <a:pt x="8" y="88"/>
                      <a:pt x="12" y="95"/>
                    </a:cubicBezTo>
                    <a:cubicBezTo>
                      <a:pt x="13" y="97"/>
                      <a:pt x="15" y="98"/>
                      <a:pt x="16" y="99"/>
                    </a:cubicBezTo>
                    <a:cubicBezTo>
                      <a:pt x="48" y="104"/>
                      <a:pt x="67" y="91"/>
                      <a:pt x="74" y="61"/>
                    </a:cubicBezTo>
                    <a:cubicBezTo>
                      <a:pt x="66" y="52"/>
                      <a:pt x="60" y="40"/>
                      <a:pt x="54" y="23"/>
                    </a:cubicBezTo>
                    <a:cubicBezTo>
                      <a:pt x="47" y="8"/>
                      <a:pt x="36" y="0"/>
                      <a:pt x="22" y="0"/>
                    </a:cubicBezTo>
                    <a:cubicBezTo>
                      <a:pt x="11" y="14"/>
                      <a:pt x="4" y="30"/>
                      <a:pt x="0" y="49"/>
                    </a:cubicBezTo>
                    <a:cubicBezTo>
                      <a:pt x="0" y="57"/>
                      <a:pt x="1" y="65"/>
                      <a:pt x="2" y="72"/>
                    </a:cubicBezTo>
                    <a:close/>
                    <a:moveTo>
                      <a:pt x="25" y="5"/>
                    </a:moveTo>
                    <a:cubicBezTo>
                      <a:pt x="27" y="5"/>
                      <a:pt x="30" y="6"/>
                      <a:pt x="32" y="7"/>
                    </a:cubicBezTo>
                    <a:cubicBezTo>
                      <a:pt x="21" y="20"/>
                      <a:pt x="14" y="35"/>
                      <a:pt x="13" y="53"/>
                    </a:cubicBezTo>
                    <a:cubicBezTo>
                      <a:pt x="13" y="68"/>
                      <a:pt x="16" y="82"/>
                      <a:pt x="23" y="96"/>
                    </a:cubicBezTo>
                    <a:cubicBezTo>
                      <a:pt x="21" y="95"/>
                      <a:pt x="20" y="95"/>
                      <a:pt x="18" y="95"/>
                    </a:cubicBezTo>
                    <a:cubicBezTo>
                      <a:pt x="17" y="94"/>
                      <a:pt x="17" y="94"/>
                      <a:pt x="16" y="93"/>
                    </a:cubicBezTo>
                    <a:cubicBezTo>
                      <a:pt x="12" y="86"/>
                      <a:pt x="8" y="79"/>
                      <a:pt x="7" y="71"/>
                    </a:cubicBezTo>
                    <a:cubicBezTo>
                      <a:pt x="5" y="64"/>
                      <a:pt x="5" y="57"/>
                      <a:pt x="5" y="49"/>
                    </a:cubicBezTo>
                    <a:cubicBezTo>
                      <a:pt x="8" y="32"/>
                      <a:pt x="15" y="18"/>
                      <a:pt x="25" y="5"/>
                    </a:cubicBezTo>
                    <a:close/>
                  </a:path>
                </a:pathLst>
              </a:custGeom>
              <a:solidFill>
                <a:srgbClr val="DCA56D"/>
              </a:solidFill>
              <a:ln w="9525">
                <a:noFill/>
                <a:round/>
                <a:headEnd/>
                <a:tailEnd/>
              </a:ln>
            </p:spPr>
            <p:txBody>
              <a:bodyPr/>
              <a:lstStyle/>
              <a:p>
                <a:endParaRPr lang="zh-CN" altLang="en-US">
                  <a:solidFill>
                    <a:schemeClr val="bg1">
                      <a:lumMod val="65000"/>
                    </a:schemeClr>
                  </a:solidFill>
                </a:endParaRPr>
              </a:p>
            </p:txBody>
          </p:sp>
          <p:sp>
            <p:nvSpPr>
              <p:cNvPr id="318" name="Freeform 105"/>
              <p:cNvSpPr>
                <a:spLocks/>
              </p:cNvSpPr>
              <p:nvPr/>
            </p:nvSpPr>
            <p:spPr bwMode="auto">
              <a:xfrm>
                <a:off x="1577975" y="4268788"/>
                <a:ext cx="100013" cy="341313"/>
              </a:xfrm>
              <a:custGeom>
                <a:avLst/>
                <a:gdLst>
                  <a:gd name="T0" fmla="*/ 100013 w 27"/>
                  <a:gd name="T1" fmla="*/ 7501 h 91"/>
                  <a:gd name="T2" fmla="*/ 74084 w 27"/>
                  <a:gd name="T3" fmla="*/ 0 h 91"/>
                  <a:gd name="T4" fmla="*/ 0 w 27"/>
                  <a:gd name="T5" fmla="*/ 165030 h 91"/>
                  <a:gd name="T6" fmla="*/ 7408 w 27"/>
                  <a:gd name="T7" fmla="*/ 247546 h 91"/>
                  <a:gd name="T8" fmla="*/ 40746 w 27"/>
                  <a:gd name="T9" fmla="*/ 330061 h 91"/>
                  <a:gd name="T10" fmla="*/ 48154 w 27"/>
                  <a:gd name="T11" fmla="*/ 337562 h 91"/>
                  <a:gd name="T12" fmla="*/ 66675 w 27"/>
                  <a:gd name="T13" fmla="*/ 341313 h 91"/>
                  <a:gd name="T14" fmla="*/ 29633 w 27"/>
                  <a:gd name="T15" fmla="*/ 180033 h 91"/>
                  <a:gd name="T16" fmla="*/ 100013 w 27"/>
                  <a:gd name="T17" fmla="*/ 750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91"/>
                  <a:gd name="T29" fmla="*/ 27 w 27"/>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91">
                    <a:moveTo>
                      <a:pt x="27" y="2"/>
                    </a:moveTo>
                    <a:cubicBezTo>
                      <a:pt x="25" y="1"/>
                      <a:pt x="22" y="0"/>
                      <a:pt x="20" y="0"/>
                    </a:cubicBezTo>
                    <a:cubicBezTo>
                      <a:pt x="10" y="13"/>
                      <a:pt x="3" y="27"/>
                      <a:pt x="0" y="44"/>
                    </a:cubicBezTo>
                    <a:cubicBezTo>
                      <a:pt x="0" y="52"/>
                      <a:pt x="0" y="59"/>
                      <a:pt x="2" y="66"/>
                    </a:cubicBezTo>
                    <a:cubicBezTo>
                      <a:pt x="3" y="74"/>
                      <a:pt x="7" y="81"/>
                      <a:pt x="11" y="88"/>
                    </a:cubicBezTo>
                    <a:cubicBezTo>
                      <a:pt x="12" y="89"/>
                      <a:pt x="12" y="89"/>
                      <a:pt x="13" y="90"/>
                    </a:cubicBezTo>
                    <a:cubicBezTo>
                      <a:pt x="15" y="90"/>
                      <a:pt x="16" y="90"/>
                      <a:pt x="18" y="91"/>
                    </a:cubicBezTo>
                    <a:cubicBezTo>
                      <a:pt x="11" y="77"/>
                      <a:pt x="8" y="63"/>
                      <a:pt x="8" y="48"/>
                    </a:cubicBezTo>
                    <a:cubicBezTo>
                      <a:pt x="9" y="30"/>
                      <a:pt x="16" y="15"/>
                      <a:pt x="27" y="2"/>
                    </a:cubicBezTo>
                    <a:close/>
                  </a:path>
                </a:pathLst>
              </a:custGeom>
              <a:solidFill>
                <a:srgbClr val="F3DDCF"/>
              </a:solidFill>
              <a:ln w="9525">
                <a:noFill/>
                <a:round/>
                <a:headEnd/>
                <a:tailEnd/>
              </a:ln>
            </p:spPr>
            <p:txBody>
              <a:bodyPr/>
              <a:lstStyle/>
              <a:p>
                <a:endParaRPr lang="zh-CN" altLang="en-US">
                  <a:solidFill>
                    <a:schemeClr val="bg1">
                      <a:lumMod val="65000"/>
                    </a:schemeClr>
                  </a:solidFill>
                </a:endParaRPr>
              </a:p>
            </p:txBody>
          </p:sp>
          <p:sp>
            <p:nvSpPr>
              <p:cNvPr id="319" name="Freeform 106"/>
              <p:cNvSpPr>
                <a:spLocks/>
              </p:cNvSpPr>
              <p:nvPr/>
            </p:nvSpPr>
            <p:spPr bwMode="auto">
              <a:xfrm>
                <a:off x="1514475" y="4519613"/>
                <a:ext cx="104775" cy="280988"/>
              </a:xfrm>
              <a:custGeom>
                <a:avLst/>
                <a:gdLst>
                  <a:gd name="T0" fmla="*/ 89807 w 28"/>
                  <a:gd name="T1" fmla="*/ 86170 h 75"/>
                  <a:gd name="T2" fmla="*/ 52388 w 28"/>
                  <a:gd name="T3" fmla="*/ 0 h 75"/>
                  <a:gd name="T4" fmla="*/ 0 w 28"/>
                  <a:gd name="T5" fmla="*/ 183579 h 75"/>
                  <a:gd name="T6" fmla="*/ 22452 w 28"/>
                  <a:gd name="T7" fmla="*/ 280988 h 75"/>
                  <a:gd name="T8" fmla="*/ 104775 w 28"/>
                  <a:gd name="T9" fmla="*/ 224790 h 75"/>
                  <a:gd name="T10" fmla="*/ 104775 w 28"/>
                  <a:gd name="T11" fmla="*/ 101156 h 75"/>
                  <a:gd name="T12" fmla="*/ 89807 w 28"/>
                  <a:gd name="T13" fmla="*/ 86170 h 75"/>
                  <a:gd name="T14" fmla="*/ 0 60000 65536"/>
                  <a:gd name="T15" fmla="*/ 0 60000 65536"/>
                  <a:gd name="T16" fmla="*/ 0 60000 65536"/>
                  <a:gd name="T17" fmla="*/ 0 60000 65536"/>
                  <a:gd name="T18" fmla="*/ 0 60000 65536"/>
                  <a:gd name="T19" fmla="*/ 0 60000 65536"/>
                  <a:gd name="T20" fmla="*/ 0 60000 65536"/>
                  <a:gd name="T21" fmla="*/ 0 w 28"/>
                  <a:gd name="T22" fmla="*/ 0 h 75"/>
                  <a:gd name="T23" fmla="*/ 28 w 28"/>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75">
                    <a:moveTo>
                      <a:pt x="24" y="23"/>
                    </a:moveTo>
                    <a:cubicBezTo>
                      <a:pt x="20" y="16"/>
                      <a:pt x="16" y="8"/>
                      <a:pt x="14" y="0"/>
                    </a:cubicBezTo>
                    <a:cubicBezTo>
                      <a:pt x="14" y="31"/>
                      <a:pt x="10" y="47"/>
                      <a:pt x="0" y="49"/>
                    </a:cubicBezTo>
                    <a:cubicBezTo>
                      <a:pt x="1" y="58"/>
                      <a:pt x="3" y="67"/>
                      <a:pt x="6" y="75"/>
                    </a:cubicBezTo>
                    <a:cubicBezTo>
                      <a:pt x="28" y="60"/>
                      <a:pt x="28" y="60"/>
                      <a:pt x="28" y="60"/>
                    </a:cubicBezTo>
                    <a:cubicBezTo>
                      <a:pt x="28" y="27"/>
                      <a:pt x="28" y="27"/>
                      <a:pt x="28" y="27"/>
                    </a:cubicBezTo>
                    <a:cubicBezTo>
                      <a:pt x="27" y="26"/>
                      <a:pt x="25" y="25"/>
                      <a:pt x="24" y="23"/>
                    </a:cubicBezTo>
                    <a:close/>
                  </a:path>
                </a:pathLst>
              </a:custGeom>
              <a:solidFill>
                <a:srgbClr val="000000"/>
              </a:solidFill>
              <a:ln w="9525">
                <a:noFill/>
                <a:round/>
                <a:headEnd/>
                <a:tailEnd/>
              </a:ln>
            </p:spPr>
            <p:txBody>
              <a:bodyPr/>
              <a:lstStyle/>
              <a:p>
                <a:endParaRPr lang="zh-CN" altLang="en-US">
                  <a:solidFill>
                    <a:schemeClr val="bg1">
                      <a:lumMod val="65000"/>
                    </a:schemeClr>
                  </a:solidFill>
                </a:endParaRPr>
              </a:p>
            </p:txBody>
          </p:sp>
          <p:sp>
            <p:nvSpPr>
              <p:cNvPr id="320" name="Freeform 107"/>
              <p:cNvSpPr>
                <a:spLocks noEditPoints="1"/>
              </p:cNvSpPr>
              <p:nvPr/>
            </p:nvSpPr>
            <p:spPr bwMode="auto">
              <a:xfrm>
                <a:off x="1581150" y="4621213"/>
                <a:ext cx="192088" cy="396875"/>
              </a:xfrm>
              <a:custGeom>
                <a:avLst/>
                <a:gdLst>
                  <a:gd name="T0" fmla="*/ 37664 w 51"/>
                  <a:gd name="T1" fmla="*/ 123555 h 106"/>
                  <a:gd name="T2" fmla="*/ 37664 w 51"/>
                  <a:gd name="T3" fmla="*/ 160996 h 106"/>
                  <a:gd name="T4" fmla="*/ 3766 w 51"/>
                  <a:gd name="T5" fmla="*/ 363178 h 106"/>
                  <a:gd name="T6" fmla="*/ 3766 w 51"/>
                  <a:gd name="T7" fmla="*/ 396875 h 106"/>
                  <a:gd name="T8" fmla="*/ 188322 w 51"/>
                  <a:gd name="T9" fmla="*/ 146020 h 106"/>
                  <a:gd name="T10" fmla="*/ 192088 w 51"/>
                  <a:gd name="T11" fmla="*/ 134788 h 106"/>
                  <a:gd name="T12" fmla="*/ 192088 w 51"/>
                  <a:gd name="T13" fmla="*/ 14976 h 106"/>
                  <a:gd name="T14" fmla="*/ 37664 w 51"/>
                  <a:gd name="T15" fmla="*/ 0 h 106"/>
                  <a:gd name="T16" fmla="*/ 37664 w 51"/>
                  <a:gd name="T17" fmla="*/ 123555 h 106"/>
                  <a:gd name="T18" fmla="*/ 52730 w 51"/>
                  <a:gd name="T19" fmla="*/ 33697 h 106"/>
                  <a:gd name="T20" fmla="*/ 79095 w 51"/>
                  <a:gd name="T21" fmla="*/ 48673 h 106"/>
                  <a:gd name="T22" fmla="*/ 79095 w 51"/>
                  <a:gd name="T23" fmla="*/ 168485 h 106"/>
                  <a:gd name="T24" fmla="*/ 48964 w 51"/>
                  <a:gd name="T25" fmla="*/ 333225 h 106"/>
                  <a:gd name="T26" fmla="*/ 22599 w 51"/>
                  <a:gd name="T27" fmla="*/ 359434 h 106"/>
                  <a:gd name="T28" fmla="*/ 52730 w 51"/>
                  <a:gd name="T29" fmla="*/ 168485 h 106"/>
                  <a:gd name="T30" fmla="*/ 52730 w 51"/>
                  <a:gd name="T31" fmla="*/ 160996 h 106"/>
                  <a:gd name="T32" fmla="*/ 52730 w 51"/>
                  <a:gd name="T33" fmla="*/ 33697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06"/>
                  <a:gd name="T53" fmla="*/ 51 w 51"/>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06">
                    <a:moveTo>
                      <a:pt x="10" y="33"/>
                    </a:moveTo>
                    <a:cubicBezTo>
                      <a:pt x="10" y="43"/>
                      <a:pt x="10" y="43"/>
                      <a:pt x="10" y="43"/>
                    </a:cubicBezTo>
                    <a:cubicBezTo>
                      <a:pt x="3" y="59"/>
                      <a:pt x="0" y="77"/>
                      <a:pt x="1" y="97"/>
                    </a:cubicBezTo>
                    <a:cubicBezTo>
                      <a:pt x="1" y="106"/>
                      <a:pt x="1" y="106"/>
                      <a:pt x="1" y="106"/>
                    </a:cubicBezTo>
                    <a:cubicBezTo>
                      <a:pt x="22" y="89"/>
                      <a:pt x="38" y="66"/>
                      <a:pt x="50" y="39"/>
                    </a:cubicBezTo>
                    <a:cubicBezTo>
                      <a:pt x="51" y="38"/>
                      <a:pt x="51" y="37"/>
                      <a:pt x="51" y="36"/>
                    </a:cubicBezTo>
                    <a:cubicBezTo>
                      <a:pt x="51" y="4"/>
                      <a:pt x="51" y="4"/>
                      <a:pt x="51" y="4"/>
                    </a:cubicBezTo>
                    <a:cubicBezTo>
                      <a:pt x="35" y="13"/>
                      <a:pt x="21" y="11"/>
                      <a:pt x="10" y="0"/>
                    </a:cubicBezTo>
                    <a:cubicBezTo>
                      <a:pt x="10" y="33"/>
                      <a:pt x="10" y="33"/>
                      <a:pt x="10" y="33"/>
                    </a:cubicBezTo>
                    <a:close/>
                    <a:moveTo>
                      <a:pt x="14" y="9"/>
                    </a:moveTo>
                    <a:cubicBezTo>
                      <a:pt x="16" y="11"/>
                      <a:pt x="19" y="12"/>
                      <a:pt x="21" y="13"/>
                    </a:cubicBezTo>
                    <a:cubicBezTo>
                      <a:pt x="21" y="45"/>
                      <a:pt x="21" y="45"/>
                      <a:pt x="21" y="45"/>
                    </a:cubicBezTo>
                    <a:cubicBezTo>
                      <a:pt x="15" y="61"/>
                      <a:pt x="12" y="75"/>
                      <a:pt x="13" y="89"/>
                    </a:cubicBezTo>
                    <a:cubicBezTo>
                      <a:pt x="10" y="92"/>
                      <a:pt x="8" y="94"/>
                      <a:pt x="6" y="96"/>
                    </a:cubicBezTo>
                    <a:cubicBezTo>
                      <a:pt x="5" y="77"/>
                      <a:pt x="8" y="60"/>
                      <a:pt x="14" y="45"/>
                    </a:cubicBezTo>
                    <a:cubicBezTo>
                      <a:pt x="14" y="44"/>
                      <a:pt x="14" y="44"/>
                      <a:pt x="14" y="43"/>
                    </a:cubicBezTo>
                    <a:cubicBezTo>
                      <a:pt x="14" y="9"/>
                      <a:pt x="14" y="9"/>
                      <a:pt x="14" y="9"/>
                    </a:cubicBezTo>
                    <a:close/>
                  </a:path>
                </a:pathLst>
              </a:custGeom>
              <a:solidFill>
                <a:srgbClr val="DCA56D"/>
              </a:solidFill>
              <a:ln w="9525">
                <a:noFill/>
                <a:round/>
                <a:headEnd/>
                <a:tailEnd/>
              </a:ln>
            </p:spPr>
            <p:txBody>
              <a:bodyPr/>
              <a:lstStyle/>
              <a:p>
                <a:endParaRPr lang="zh-CN" altLang="en-US">
                  <a:solidFill>
                    <a:schemeClr val="bg1">
                      <a:lumMod val="65000"/>
                    </a:schemeClr>
                  </a:solidFill>
                </a:endParaRPr>
              </a:p>
            </p:txBody>
          </p:sp>
          <p:sp>
            <p:nvSpPr>
              <p:cNvPr id="321" name="Freeform 108"/>
              <p:cNvSpPr>
                <a:spLocks/>
              </p:cNvSpPr>
              <p:nvPr/>
            </p:nvSpPr>
            <p:spPr bwMode="auto">
              <a:xfrm>
                <a:off x="1600200" y="4654550"/>
                <a:ext cx="60325" cy="325438"/>
              </a:xfrm>
              <a:custGeom>
                <a:avLst/>
                <a:gdLst>
                  <a:gd name="T0" fmla="*/ 60325 w 16"/>
                  <a:gd name="T1" fmla="*/ 14963 h 87"/>
                  <a:gd name="T2" fmla="*/ 33933 w 16"/>
                  <a:gd name="T3" fmla="*/ 0 h 87"/>
                  <a:gd name="T4" fmla="*/ 33933 w 16"/>
                  <a:gd name="T5" fmla="*/ 127183 h 87"/>
                  <a:gd name="T6" fmla="*/ 33933 w 16"/>
                  <a:gd name="T7" fmla="*/ 134664 h 87"/>
                  <a:gd name="T8" fmla="*/ 3770 w 16"/>
                  <a:gd name="T9" fmla="*/ 325438 h 87"/>
                  <a:gd name="T10" fmla="*/ 30163 w 16"/>
                  <a:gd name="T11" fmla="*/ 299253 h 87"/>
                  <a:gd name="T12" fmla="*/ 60325 w 16"/>
                  <a:gd name="T13" fmla="*/ 134664 h 87"/>
                  <a:gd name="T14" fmla="*/ 60325 w 16"/>
                  <a:gd name="T15" fmla="*/ 14963 h 87"/>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87"/>
                  <a:gd name="T26" fmla="*/ 16 w 16"/>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87">
                    <a:moveTo>
                      <a:pt x="16" y="4"/>
                    </a:moveTo>
                    <a:cubicBezTo>
                      <a:pt x="14" y="3"/>
                      <a:pt x="11" y="2"/>
                      <a:pt x="9" y="0"/>
                    </a:cubicBezTo>
                    <a:cubicBezTo>
                      <a:pt x="9" y="34"/>
                      <a:pt x="9" y="34"/>
                      <a:pt x="9" y="34"/>
                    </a:cubicBezTo>
                    <a:cubicBezTo>
                      <a:pt x="9" y="35"/>
                      <a:pt x="9" y="35"/>
                      <a:pt x="9" y="36"/>
                    </a:cubicBezTo>
                    <a:cubicBezTo>
                      <a:pt x="3" y="51"/>
                      <a:pt x="0" y="68"/>
                      <a:pt x="1" y="87"/>
                    </a:cubicBezTo>
                    <a:cubicBezTo>
                      <a:pt x="3" y="85"/>
                      <a:pt x="5" y="83"/>
                      <a:pt x="8" y="80"/>
                    </a:cubicBezTo>
                    <a:cubicBezTo>
                      <a:pt x="7" y="66"/>
                      <a:pt x="10" y="52"/>
                      <a:pt x="16" y="36"/>
                    </a:cubicBezTo>
                    <a:cubicBezTo>
                      <a:pt x="16" y="4"/>
                      <a:pt x="16" y="4"/>
                      <a:pt x="16" y="4"/>
                    </a:cubicBezTo>
                    <a:close/>
                  </a:path>
                </a:pathLst>
              </a:custGeom>
              <a:solidFill>
                <a:srgbClr val="F3DDCF"/>
              </a:solidFill>
              <a:ln w="9525">
                <a:noFill/>
                <a:round/>
                <a:headEnd/>
                <a:tailEnd/>
              </a:ln>
            </p:spPr>
            <p:txBody>
              <a:bodyPr/>
              <a:lstStyle/>
              <a:p>
                <a:endParaRPr lang="zh-CN" altLang="en-US">
                  <a:solidFill>
                    <a:schemeClr val="bg1">
                      <a:lumMod val="65000"/>
                    </a:schemeClr>
                  </a:solidFill>
                </a:endParaRPr>
              </a:p>
            </p:txBody>
          </p:sp>
          <p:sp>
            <p:nvSpPr>
              <p:cNvPr id="322" name="Freeform 109"/>
              <p:cNvSpPr>
                <a:spLocks/>
              </p:cNvSpPr>
              <p:nvPr/>
            </p:nvSpPr>
            <p:spPr bwMode="auto">
              <a:xfrm>
                <a:off x="1476375" y="4745038"/>
                <a:ext cx="242888" cy="506413"/>
              </a:xfrm>
              <a:custGeom>
                <a:avLst/>
                <a:gdLst>
                  <a:gd name="T0" fmla="*/ 141996 w 65"/>
                  <a:gd name="T1" fmla="*/ 37512 h 135"/>
                  <a:gd name="T2" fmla="*/ 141996 w 65"/>
                  <a:gd name="T3" fmla="*/ 0 h 135"/>
                  <a:gd name="T4" fmla="*/ 59788 w 65"/>
                  <a:gd name="T5" fmla="*/ 56268 h 135"/>
                  <a:gd name="T6" fmla="*/ 22420 w 65"/>
                  <a:gd name="T7" fmla="*/ 108785 h 135"/>
                  <a:gd name="T8" fmla="*/ 63525 w 65"/>
                  <a:gd name="T9" fmla="*/ 108785 h 135"/>
                  <a:gd name="T10" fmla="*/ 0 w 65"/>
                  <a:gd name="T11" fmla="*/ 157551 h 135"/>
                  <a:gd name="T12" fmla="*/ 78471 w 65"/>
                  <a:gd name="T13" fmla="*/ 506413 h 135"/>
                  <a:gd name="T14" fmla="*/ 201784 w 65"/>
                  <a:gd name="T15" fmla="*/ 363867 h 135"/>
                  <a:gd name="T16" fmla="*/ 220468 w 65"/>
                  <a:gd name="T17" fmla="*/ 341360 h 135"/>
                  <a:gd name="T18" fmla="*/ 242888 w 65"/>
                  <a:gd name="T19" fmla="*/ 191312 h 135"/>
                  <a:gd name="T20" fmla="*/ 201784 w 65"/>
                  <a:gd name="T21" fmla="*/ 236326 h 135"/>
                  <a:gd name="T22" fmla="*/ 175627 w 65"/>
                  <a:gd name="T23" fmla="*/ 281341 h 135"/>
                  <a:gd name="T24" fmla="*/ 100892 w 65"/>
                  <a:gd name="T25" fmla="*/ 408882 h 135"/>
                  <a:gd name="T26" fmla="*/ 108365 w 65"/>
                  <a:gd name="T27" fmla="*/ 273838 h 135"/>
                  <a:gd name="T28" fmla="*/ 108365 w 65"/>
                  <a:gd name="T29" fmla="*/ 240077 h 135"/>
                  <a:gd name="T30" fmla="*/ 141996 w 65"/>
                  <a:gd name="T31" fmla="*/ 37512 h 1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
                  <a:gd name="T49" fmla="*/ 0 h 135"/>
                  <a:gd name="T50" fmla="*/ 65 w 65"/>
                  <a:gd name="T51" fmla="*/ 135 h 1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 h="135">
                    <a:moveTo>
                      <a:pt x="38" y="10"/>
                    </a:moveTo>
                    <a:cubicBezTo>
                      <a:pt x="38" y="0"/>
                      <a:pt x="38" y="0"/>
                      <a:pt x="38" y="0"/>
                    </a:cubicBezTo>
                    <a:cubicBezTo>
                      <a:pt x="16" y="15"/>
                      <a:pt x="16" y="15"/>
                      <a:pt x="16" y="15"/>
                    </a:cubicBezTo>
                    <a:cubicBezTo>
                      <a:pt x="6" y="29"/>
                      <a:pt x="6" y="29"/>
                      <a:pt x="6" y="29"/>
                    </a:cubicBezTo>
                    <a:cubicBezTo>
                      <a:pt x="17" y="29"/>
                      <a:pt x="17" y="29"/>
                      <a:pt x="17" y="29"/>
                    </a:cubicBezTo>
                    <a:cubicBezTo>
                      <a:pt x="0" y="42"/>
                      <a:pt x="0" y="42"/>
                      <a:pt x="0" y="42"/>
                    </a:cubicBezTo>
                    <a:cubicBezTo>
                      <a:pt x="21" y="135"/>
                      <a:pt x="21" y="135"/>
                      <a:pt x="21" y="135"/>
                    </a:cubicBezTo>
                    <a:cubicBezTo>
                      <a:pt x="54" y="97"/>
                      <a:pt x="54" y="97"/>
                      <a:pt x="54" y="97"/>
                    </a:cubicBezTo>
                    <a:cubicBezTo>
                      <a:pt x="59" y="91"/>
                      <a:pt x="59" y="91"/>
                      <a:pt x="59" y="91"/>
                    </a:cubicBezTo>
                    <a:cubicBezTo>
                      <a:pt x="58" y="81"/>
                      <a:pt x="60" y="68"/>
                      <a:pt x="65" y="51"/>
                    </a:cubicBezTo>
                    <a:cubicBezTo>
                      <a:pt x="62" y="56"/>
                      <a:pt x="58" y="59"/>
                      <a:pt x="54" y="63"/>
                    </a:cubicBezTo>
                    <a:cubicBezTo>
                      <a:pt x="47" y="75"/>
                      <a:pt x="47" y="75"/>
                      <a:pt x="47" y="75"/>
                    </a:cubicBezTo>
                    <a:cubicBezTo>
                      <a:pt x="27" y="109"/>
                      <a:pt x="27" y="109"/>
                      <a:pt x="27" y="109"/>
                    </a:cubicBezTo>
                    <a:cubicBezTo>
                      <a:pt x="29" y="73"/>
                      <a:pt x="29" y="73"/>
                      <a:pt x="29" y="73"/>
                    </a:cubicBezTo>
                    <a:cubicBezTo>
                      <a:pt x="29" y="64"/>
                      <a:pt x="29" y="64"/>
                      <a:pt x="29" y="64"/>
                    </a:cubicBezTo>
                    <a:cubicBezTo>
                      <a:pt x="28" y="44"/>
                      <a:pt x="31" y="26"/>
                      <a:pt x="38" y="10"/>
                    </a:cubicBezTo>
                    <a:close/>
                  </a:path>
                </a:pathLst>
              </a:custGeom>
              <a:solidFill>
                <a:srgbClr val="333333"/>
              </a:solidFill>
              <a:ln w="9525">
                <a:noFill/>
                <a:round/>
                <a:headEnd/>
                <a:tailEnd/>
              </a:ln>
            </p:spPr>
            <p:txBody>
              <a:bodyPr/>
              <a:lstStyle/>
              <a:p>
                <a:endParaRPr lang="zh-CN" altLang="en-US">
                  <a:solidFill>
                    <a:schemeClr val="bg1">
                      <a:lumMod val="65000"/>
                    </a:schemeClr>
                  </a:solidFill>
                </a:endParaRPr>
              </a:p>
            </p:txBody>
          </p:sp>
          <p:sp>
            <p:nvSpPr>
              <p:cNvPr id="323" name="Freeform 110"/>
              <p:cNvSpPr>
                <a:spLocks noEditPoints="1"/>
              </p:cNvSpPr>
              <p:nvPr/>
            </p:nvSpPr>
            <p:spPr bwMode="auto">
              <a:xfrm>
                <a:off x="1206500" y="4792663"/>
                <a:ext cx="311150" cy="458788"/>
              </a:xfrm>
              <a:custGeom>
                <a:avLst/>
                <a:gdLst>
                  <a:gd name="T0" fmla="*/ 258667 w 83"/>
                  <a:gd name="T1" fmla="*/ 60169 h 122"/>
                  <a:gd name="T2" fmla="*/ 303652 w 83"/>
                  <a:gd name="T3" fmla="*/ 3761 h 122"/>
                  <a:gd name="T4" fmla="*/ 112464 w 83"/>
                  <a:gd name="T5" fmla="*/ 127859 h 122"/>
                  <a:gd name="T6" fmla="*/ 0 w 83"/>
                  <a:gd name="T7" fmla="*/ 417422 h 122"/>
                  <a:gd name="T8" fmla="*/ 37488 w 83"/>
                  <a:gd name="T9" fmla="*/ 417422 h 122"/>
                  <a:gd name="T10" fmla="*/ 56232 w 83"/>
                  <a:gd name="T11" fmla="*/ 436225 h 122"/>
                  <a:gd name="T12" fmla="*/ 89971 w 83"/>
                  <a:gd name="T13" fmla="*/ 447506 h 122"/>
                  <a:gd name="T14" fmla="*/ 112464 w 83"/>
                  <a:gd name="T15" fmla="*/ 214352 h 122"/>
                  <a:gd name="T16" fmla="*/ 149952 w 83"/>
                  <a:gd name="T17" fmla="*/ 150422 h 122"/>
                  <a:gd name="T18" fmla="*/ 123710 w 83"/>
                  <a:gd name="T19" fmla="*/ 458788 h 122"/>
                  <a:gd name="T20" fmla="*/ 311150 w 83"/>
                  <a:gd name="T21" fmla="*/ 424943 h 122"/>
                  <a:gd name="T22" fmla="*/ 236174 w 83"/>
                  <a:gd name="T23" fmla="*/ 109056 h 122"/>
                  <a:gd name="T24" fmla="*/ 292406 w 83"/>
                  <a:gd name="T25" fmla="*/ 60169 h 122"/>
                  <a:gd name="T26" fmla="*/ 258667 w 83"/>
                  <a:gd name="T27" fmla="*/ 60169 h 122"/>
                  <a:gd name="T28" fmla="*/ 247421 w 83"/>
                  <a:gd name="T29" fmla="*/ 48887 h 122"/>
                  <a:gd name="T30" fmla="*/ 153701 w 83"/>
                  <a:gd name="T31" fmla="*/ 135380 h 122"/>
                  <a:gd name="T32" fmla="*/ 142454 w 83"/>
                  <a:gd name="T33" fmla="*/ 135380 h 122"/>
                  <a:gd name="T34" fmla="*/ 134957 w 83"/>
                  <a:gd name="T35" fmla="*/ 142901 h 122"/>
                  <a:gd name="T36" fmla="*/ 104966 w 83"/>
                  <a:gd name="T37" fmla="*/ 195549 h 122"/>
                  <a:gd name="T38" fmla="*/ 127459 w 83"/>
                  <a:gd name="T39" fmla="*/ 135380 h 122"/>
                  <a:gd name="T40" fmla="*/ 127459 w 83"/>
                  <a:gd name="T41" fmla="*/ 131620 h 122"/>
                  <a:gd name="T42" fmla="*/ 269913 w 83"/>
                  <a:gd name="T43" fmla="*/ 22563 h 122"/>
                  <a:gd name="T44" fmla="*/ 247421 w 83"/>
                  <a:gd name="T45" fmla="*/ 48887 h 122"/>
                  <a:gd name="T46" fmla="*/ 48734 w 83"/>
                  <a:gd name="T47" fmla="*/ 406140 h 122"/>
                  <a:gd name="T48" fmla="*/ 37488 w 83"/>
                  <a:gd name="T49" fmla="*/ 402380 h 122"/>
                  <a:gd name="T50" fmla="*/ 26242 w 83"/>
                  <a:gd name="T51" fmla="*/ 402380 h 122"/>
                  <a:gd name="T52" fmla="*/ 93720 w 83"/>
                  <a:gd name="T53" fmla="*/ 221873 h 122"/>
                  <a:gd name="T54" fmla="*/ 86222 w 83"/>
                  <a:gd name="T55" fmla="*/ 293324 h 122"/>
                  <a:gd name="T56" fmla="*/ 48734 w 83"/>
                  <a:gd name="T57" fmla="*/ 406140 h 1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122"/>
                  <a:gd name="T89" fmla="*/ 83 w 83"/>
                  <a:gd name="T90" fmla="*/ 122 h 1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122">
                    <a:moveTo>
                      <a:pt x="69" y="16"/>
                    </a:moveTo>
                    <a:cubicBezTo>
                      <a:pt x="81" y="1"/>
                      <a:pt x="81" y="1"/>
                      <a:pt x="81" y="1"/>
                    </a:cubicBezTo>
                    <a:cubicBezTo>
                      <a:pt x="52" y="0"/>
                      <a:pt x="35" y="11"/>
                      <a:pt x="30" y="34"/>
                    </a:cubicBezTo>
                    <a:cubicBezTo>
                      <a:pt x="0" y="111"/>
                      <a:pt x="0" y="111"/>
                      <a:pt x="0" y="111"/>
                    </a:cubicBezTo>
                    <a:cubicBezTo>
                      <a:pt x="10" y="111"/>
                      <a:pt x="10" y="111"/>
                      <a:pt x="10" y="111"/>
                    </a:cubicBezTo>
                    <a:cubicBezTo>
                      <a:pt x="15" y="116"/>
                      <a:pt x="15" y="116"/>
                      <a:pt x="15" y="116"/>
                    </a:cubicBezTo>
                    <a:cubicBezTo>
                      <a:pt x="24" y="119"/>
                      <a:pt x="24" y="119"/>
                      <a:pt x="24" y="119"/>
                    </a:cubicBezTo>
                    <a:cubicBezTo>
                      <a:pt x="30" y="57"/>
                      <a:pt x="30" y="57"/>
                      <a:pt x="30" y="57"/>
                    </a:cubicBezTo>
                    <a:cubicBezTo>
                      <a:pt x="40" y="40"/>
                      <a:pt x="40" y="40"/>
                      <a:pt x="40" y="40"/>
                    </a:cubicBezTo>
                    <a:cubicBezTo>
                      <a:pt x="33" y="122"/>
                      <a:pt x="33" y="122"/>
                      <a:pt x="33" y="122"/>
                    </a:cubicBezTo>
                    <a:cubicBezTo>
                      <a:pt x="83" y="113"/>
                      <a:pt x="83" y="113"/>
                      <a:pt x="83" y="113"/>
                    </a:cubicBezTo>
                    <a:cubicBezTo>
                      <a:pt x="63" y="29"/>
                      <a:pt x="63" y="29"/>
                      <a:pt x="63" y="29"/>
                    </a:cubicBezTo>
                    <a:cubicBezTo>
                      <a:pt x="78" y="16"/>
                      <a:pt x="78" y="16"/>
                      <a:pt x="78" y="16"/>
                    </a:cubicBezTo>
                    <a:cubicBezTo>
                      <a:pt x="69" y="16"/>
                      <a:pt x="69" y="16"/>
                      <a:pt x="69" y="16"/>
                    </a:cubicBezTo>
                    <a:close/>
                    <a:moveTo>
                      <a:pt x="66" y="13"/>
                    </a:moveTo>
                    <a:cubicBezTo>
                      <a:pt x="53" y="16"/>
                      <a:pt x="45" y="24"/>
                      <a:pt x="41" y="36"/>
                    </a:cubicBezTo>
                    <a:cubicBezTo>
                      <a:pt x="40" y="36"/>
                      <a:pt x="39" y="36"/>
                      <a:pt x="38" y="36"/>
                    </a:cubicBezTo>
                    <a:cubicBezTo>
                      <a:pt x="37" y="37"/>
                      <a:pt x="36" y="37"/>
                      <a:pt x="36" y="38"/>
                    </a:cubicBezTo>
                    <a:cubicBezTo>
                      <a:pt x="28" y="52"/>
                      <a:pt x="28" y="52"/>
                      <a:pt x="28" y="52"/>
                    </a:cubicBezTo>
                    <a:cubicBezTo>
                      <a:pt x="34" y="36"/>
                      <a:pt x="34" y="36"/>
                      <a:pt x="34" y="36"/>
                    </a:cubicBezTo>
                    <a:cubicBezTo>
                      <a:pt x="34" y="36"/>
                      <a:pt x="34" y="36"/>
                      <a:pt x="34" y="35"/>
                    </a:cubicBezTo>
                    <a:cubicBezTo>
                      <a:pt x="38" y="17"/>
                      <a:pt x="51" y="7"/>
                      <a:pt x="72" y="6"/>
                    </a:cubicBezTo>
                    <a:cubicBezTo>
                      <a:pt x="66" y="13"/>
                      <a:pt x="66" y="13"/>
                      <a:pt x="66" y="13"/>
                    </a:cubicBezTo>
                    <a:close/>
                    <a:moveTo>
                      <a:pt x="13" y="108"/>
                    </a:moveTo>
                    <a:cubicBezTo>
                      <a:pt x="12" y="107"/>
                      <a:pt x="11" y="107"/>
                      <a:pt x="10" y="107"/>
                    </a:cubicBezTo>
                    <a:cubicBezTo>
                      <a:pt x="7" y="107"/>
                      <a:pt x="7" y="107"/>
                      <a:pt x="7" y="107"/>
                    </a:cubicBezTo>
                    <a:cubicBezTo>
                      <a:pt x="25" y="59"/>
                      <a:pt x="25" y="59"/>
                      <a:pt x="25" y="59"/>
                    </a:cubicBezTo>
                    <a:cubicBezTo>
                      <a:pt x="23" y="78"/>
                      <a:pt x="23" y="78"/>
                      <a:pt x="23" y="78"/>
                    </a:cubicBezTo>
                    <a:cubicBezTo>
                      <a:pt x="13" y="108"/>
                      <a:pt x="13" y="108"/>
                      <a:pt x="13" y="108"/>
                    </a:cubicBezTo>
                    <a:close/>
                  </a:path>
                </a:pathLst>
              </a:custGeom>
              <a:solidFill>
                <a:srgbClr val="A90101"/>
              </a:solidFill>
              <a:ln w="9525">
                <a:noFill/>
                <a:round/>
                <a:headEnd/>
                <a:tailEnd/>
              </a:ln>
            </p:spPr>
            <p:txBody>
              <a:bodyPr/>
              <a:lstStyle/>
              <a:p>
                <a:endParaRPr lang="zh-CN" altLang="en-US">
                  <a:solidFill>
                    <a:schemeClr val="bg1">
                      <a:lumMod val="65000"/>
                    </a:schemeClr>
                  </a:solidFill>
                </a:endParaRPr>
              </a:p>
            </p:txBody>
          </p:sp>
          <p:sp>
            <p:nvSpPr>
              <p:cNvPr id="324" name="Freeform 111"/>
              <p:cNvSpPr>
                <a:spLocks/>
              </p:cNvSpPr>
              <p:nvPr/>
            </p:nvSpPr>
            <p:spPr bwMode="auto">
              <a:xfrm>
                <a:off x="1311275" y="4816475"/>
                <a:ext cx="165100" cy="171450"/>
              </a:xfrm>
              <a:custGeom>
                <a:avLst/>
                <a:gdLst>
                  <a:gd name="T0" fmla="*/ 48780 w 44"/>
                  <a:gd name="T1" fmla="*/ 111815 h 46"/>
                  <a:gd name="T2" fmla="*/ 142586 w 44"/>
                  <a:gd name="T3" fmla="*/ 26090 h 46"/>
                  <a:gd name="T4" fmla="*/ 165100 w 44"/>
                  <a:gd name="T5" fmla="*/ 0 h 46"/>
                  <a:gd name="T6" fmla="*/ 22514 w 44"/>
                  <a:gd name="T7" fmla="*/ 108088 h 46"/>
                  <a:gd name="T8" fmla="*/ 22514 w 44"/>
                  <a:gd name="T9" fmla="*/ 111815 h 46"/>
                  <a:gd name="T10" fmla="*/ 0 w 44"/>
                  <a:gd name="T11" fmla="*/ 171450 h 46"/>
                  <a:gd name="T12" fmla="*/ 30018 w 44"/>
                  <a:gd name="T13" fmla="*/ 119270 h 46"/>
                  <a:gd name="T14" fmla="*/ 37523 w 44"/>
                  <a:gd name="T15" fmla="*/ 111815 h 46"/>
                  <a:gd name="T16" fmla="*/ 48780 w 44"/>
                  <a:gd name="T17" fmla="*/ 11181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46"/>
                  <a:gd name="T29" fmla="*/ 44 w 44"/>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46">
                    <a:moveTo>
                      <a:pt x="13" y="30"/>
                    </a:moveTo>
                    <a:cubicBezTo>
                      <a:pt x="17" y="18"/>
                      <a:pt x="25" y="10"/>
                      <a:pt x="38" y="7"/>
                    </a:cubicBezTo>
                    <a:cubicBezTo>
                      <a:pt x="44" y="0"/>
                      <a:pt x="44" y="0"/>
                      <a:pt x="44" y="0"/>
                    </a:cubicBezTo>
                    <a:cubicBezTo>
                      <a:pt x="23" y="1"/>
                      <a:pt x="10" y="11"/>
                      <a:pt x="6" y="29"/>
                    </a:cubicBezTo>
                    <a:cubicBezTo>
                      <a:pt x="6" y="30"/>
                      <a:pt x="6" y="30"/>
                      <a:pt x="6" y="30"/>
                    </a:cubicBezTo>
                    <a:cubicBezTo>
                      <a:pt x="0" y="46"/>
                      <a:pt x="0" y="46"/>
                      <a:pt x="0" y="46"/>
                    </a:cubicBezTo>
                    <a:cubicBezTo>
                      <a:pt x="8" y="32"/>
                      <a:pt x="8" y="32"/>
                      <a:pt x="8" y="32"/>
                    </a:cubicBezTo>
                    <a:cubicBezTo>
                      <a:pt x="8" y="31"/>
                      <a:pt x="9" y="31"/>
                      <a:pt x="10" y="30"/>
                    </a:cubicBezTo>
                    <a:cubicBezTo>
                      <a:pt x="11" y="30"/>
                      <a:pt x="12" y="30"/>
                      <a:pt x="13" y="30"/>
                    </a:cubicBezTo>
                    <a:close/>
                  </a:path>
                </a:pathLst>
              </a:custGeom>
              <a:solidFill>
                <a:srgbClr val="FD3535"/>
              </a:solidFill>
              <a:ln w="9525">
                <a:noFill/>
                <a:round/>
                <a:headEnd/>
                <a:tailEnd/>
              </a:ln>
            </p:spPr>
            <p:txBody>
              <a:bodyPr/>
              <a:lstStyle/>
              <a:p>
                <a:endParaRPr lang="zh-CN" altLang="en-US">
                  <a:solidFill>
                    <a:schemeClr val="bg1">
                      <a:lumMod val="65000"/>
                    </a:schemeClr>
                  </a:solidFill>
                </a:endParaRPr>
              </a:p>
            </p:txBody>
          </p:sp>
          <p:sp>
            <p:nvSpPr>
              <p:cNvPr id="325" name="Freeform 112"/>
              <p:cNvSpPr>
                <a:spLocks/>
              </p:cNvSpPr>
              <p:nvPr/>
            </p:nvSpPr>
            <p:spPr bwMode="auto">
              <a:xfrm>
                <a:off x="1231900" y="5014913"/>
                <a:ext cx="68263" cy="182563"/>
              </a:xfrm>
              <a:custGeom>
                <a:avLst/>
                <a:gdLst>
                  <a:gd name="T0" fmla="*/ 11377 w 18"/>
                  <a:gd name="T1" fmla="*/ 178837 h 49"/>
                  <a:gd name="T2" fmla="*/ 22754 w 18"/>
                  <a:gd name="T3" fmla="*/ 182563 h 49"/>
                  <a:gd name="T4" fmla="*/ 60678 w 18"/>
                  <a:gd name="T5" fmla="*/ 70790 h 49"/>
                  <a:gd name="T6" fmla="*/ 68263 w 18"/>
                  <a:gd name="T7" fmla="*/ 0 h 49"/>
                  <a:gd name="T8" fmla="*/ 0 w 18"/>
                  <a:gd name="T9" fmla="*/ 178837 h 49"/>
                  <a:gd name="T10" fmla="*/ 11377 w 18"/>
                  <a:gd name="T11" fmla="*/ 178837 h 49"/>
                  <a:gd name="T12" fmla="*/ 0 60000 65536"/>
                  <a:gd name="T13" fmla="*/ 0 60000 65536"/>
                  <a:gd name="T14" fmla="*/ 0 60000 65536"/>
                  <a:gd name="T15" fmla="*/ 0 60000 65536"/>
                  <a:gd name="T16" fmla="*/ 0 60000 65536"/>
                  <a:gd name="T17" fmla="*/ 0 60000 65536"/>
                  <a:gd name="T18" fmla="*/ 0 w 18"/>
                  <a:gd name="T19" fmla="*/ 0 h 49"/>
                  <a:gd name="T20" fmla="*/ 18 w 18"/>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18" h="49">
                    <a:moveTo>
                      <a:pt x="3" y="48"/>
                    </a:moveTo>
                    <a:cubicBezTo>
                      <a:pt x="4" y="48"/>
                      <a:pt x="5" y="48"/>
                      <a:pt x="6" y="49"/>
                    </a:cubicBezTo>
                    <a:cubicBezTo>
                      <a:pt x="16" y="19"/>
                      <a:pt x="16" y="19"/>
                      <a:pt x="16" y="19"/>
                    </a:cubicBezTo>
                    <a:cubicBezTo>
                      <a:pt x="18" y="0"/>
                      <a:pt x="18" y="0"/>
                      <a:pt x="18" y="0"/>
                    </a:cubicBezTo>
                    <a:cubicBezTo>
                      <a:pt x="0" y="48"/>
                      <a:pt x="0" y="48"/>
                      <a:pt x="0" y="48"/>
                    </a:cubicBezTo>
                    <a:cubicBezTo>
                      <a:pt x="3" y="48"/>
                      <a:pt x="3" y="48"/>
                      <a:pt x="3" y="48"/>
                    </a:cubicBezTo>
                    <a:close/>
                  </a:path>
                </a:pathLst>
              </a:custGeom>
              <a:solidFill>
                <a:srgbClr val="FD3535"/>
              </a:solidFill>
              <a:ln w="9525">
                <a:noFill/>
                <a:round/>
                <a:headEnd/>
                <a:tailEnd/>
              </a:ln>
            </p:spPr>
            <p:txBody>
              <a:bodyPr/>
              <a:lstStyle/>
              <a:p>
                <a:endParaRPr lang="zh-CN" altLang="en-US">
                  <a:solidFill>
                    <a:schemeClr val="bg1">
                      <a:lumMod val="65000"/>
                    </a:schemeClr>
                  </a:solidFill>
                </a:endParaRPr>
              </a:p>
            </p:txBody>
          </p:sp>
          <p:sp>
            <p:nvSpPr>
              <p:cNvPr id="326" name="Freeform 113"/>
              <p:cNvSpPr>
                <a:spLocks/>
              </p:cNvSpPr>
              <p:nvPr/>
            </p:nvSpPr>
            <p:spPr bwMode="auto">
              <a:xfrm>
                <a:off x="1465262" y="4797425"/>
                <a:ext cx="71438" cy="55563"/>
              </a:xfrm>
              <a:custGeom>
                <a:avLst/>
                <a:gdLst>
                  <a:gd name="T0" fmla="*/ 45119 w 19"/>
                  <a:gd name="T1" fmla="*/ 0 h 15"/>
                  <a:gd name="T2" fmla="*/ 0 w 19"/>
                  <a:gd name="T3" fmla="*/ 55563 h 15"/>
                  <a:gd name="T4" fmla="*/ 33839 w 19"/>
                  <a:gd name="T5" fmla="*/ 55563 h 15"/>
                  <a:gd name="T6" fmla="*/ 71438 w 19"/>
                  <a:gd name="T7" fmla="*/ 3704 h 15"/>
                  <a:gd name="T8" fmla="*/ 45119 w 19"/>
                  <a:gd name="T9" fmla="*/ 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12" y="0"/>
                    </a:moveTo>
                    <a:cubicBezTo>
                      <a:pt x="0" y="15"/>
                      <a:pt x="0" y="15"/>
                      <a:pt x="0" y="15"/>
                    </a:cubicBezTo>
                    <a:cubicBezTo>
                      <a:pt x="9" y="15"/>
                      <a:pt x="9" y="15"/>
                      <a:pt x="9" y="15"/>
                    </a:cubicBezTo>
                    <a:cubicBezTo>
                      <a:pt x="19" y="1"/>
                      <a:pt x="19" y="1"/>
                      <a:pt x="19" y="1"/>
                    </a:cubicBezTo>
                    <a:cubicBezTo>
                      <a:pt x="16" y="0"/>
                      <a:pt x="14" y="0"/>
                      <a:pt x="12" y="0"/>
                    </a:cubicBezTo>
                    <a:close/>
                  </a:path>
                </a:pathLst>
              </a:custGeom>
              <a:solidFill>
                <a:srgbClr val="650101"/>
              </a:solidFill>
              <a:ln w="9525">
                <a:noFill/>
                <a:round/>
                <a:headEnd/>
                <a:tailEnd/>
              </a:ln>
            </p:spPr>
            <p:txBody>
              <a:bodyPr/>
              <a:lstStyle/>
              <a:p>
                <a:endParaRPr lang="zh-CN" altLang="en-US">
                  <a:solidFill>
                    <a:schemeClr val="bg1">
                      <a:lumMod val="65000"/>
                    </a:schemeClr>
                  </a:solidFill>
                </a:endParaRPr>
              </a:p>
            </p:txBody>
          </p:sp>
          <p:sp>
            <p:nvSpPr>
              <p:cNvPr id="327" name="Freeform 114"/>
              <p:cNvSpPr>
                <a:spLocks/>
              </p:cNvSpPr>
              <p:nvPr/>
            </p:nvSpPr>
            <p:spPr bwMode="auto">
              <a:xfrm>
                <a:off x="1330325" y="4852988"/>
                <a:ext cx="225425" cy="398463"/>
              </a:xfrm>
              <a:custGeom>
                <a:avLst/>
                <a:gdLst>
                  <a:gd name="T0" fmla="*/ 209550 w 142"/>
                  <a:gd name="T1" fmla="*/ 0 h 251"/>
                  <a:gd name="T2" fmla="*/ 168275 w 142"/>
                  <a:gd name="T3" fmla="*/ 0 h 251"/>
                  <a:gd name="T4" fmla="*/ 112713 w 142"/>
                  <a:gd name="T5" fmla="*/ 49213 h 251"/>
                  <a:gd name="T6" fmla="*/ 187325 w 142"/>
                  <a:gd name="T7" fmla="*/ 363538 h 251"/>
                  <a:gd name="T8" fmla="*/ 0 w 142"/>
                  <a:gd name="T9" fmla="*/ 398463 h 251"/>
                  <a:gd name="T10" fmla="*/ 225425 w 142"/>
                  <a:gd name="T11" fmla="*/ 398463 h 251"/>
                  <a:gd name="T12" fmla="*/ 146050 w 142"/>
                  <a:gd name="T13" fmla="*/ 49213 h 251"/>
                  <a:gd name="T14" fmla="*/ 209550 w 142"/>
                  <a:gd name="T15" fmla="*/ 0 h 251"/>
                  <a:gd name="T16" fmla="*/ 209550 w 142"/>
                  <a:gd name="T17" fmla="*/ 0 h 2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
                  <a:gd name="T28" fmla="*/ 0 h 251"/>
                  <a:gd name="T29" fmla="*/ 142 w 142"/>
                  <a:gd name="T30" fmla="*/ 251 h 2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 h="251">
                    <a:moveTo>
                      <a:pt x="132" y="0"/>
                    </a:moveTo>
                    <a:lnTo>
                      <a:pt x="106" y="0"/>
                    </a:lnTo>
                    <a:lnTo>
                      <a:pt x="71" y="31"/>
                    </a:lnTo>
                    <a:lnTo>
                      <a:pt x="118" y="229"/>
                    </a:lnTo>
                    <a:lnTo>
                      <a:pt x="0" y="251"/>
                    </a:lnTo>
                    <a:lnTo>
                      <a:pt x="142" y="251"/>
                    </a:lnTo>
                    <a:lnTo>
                      <a:pt x="92" y="31"/>
                    </a:lnTo>
                    <a:lnTo>
                      <a:pt x="132" y="0"/>
                    </a:lnTo>
                    <a:close/>
                  </a:path>
                </a:pathLst>
              </a:custGeom>
              <a:solidFill>
                <a:srgbClr val="650101"/>
              </a:solidFill>
              <a:ln w="9525">
                <a:noFill/>
                <a:round/>
                <a:headEnd/>
                <a:tailEnd/>
              </a:ln>
            </p:spPr>
            <p:txBody>
              <a:bodyPr/>
              <a:lstStyle/>
              <a:p>
                <a:endParaRPr lang="zh-CN" altLang="en-US">
                  <a:solidFill>
                    <a:schemeClr val="bg1">
                      <a:lumMod val="65000"/>
                    </a:schemeClr>
                  </a:solidFill>
                </a:endParaRPr>
              </a:p>
            </p:txBody>
          </p:sp>
          <p:sp>
            <p:nvSpPr>
              <p:cNvPr id="328" name="Freeform 115"/>
              <p:cNvSpPr>
                <a:spLocks/>
              </p:cNvSpPr>
              <p:nvPr/>
            </p:nvSpPr>
            <p:spPr bwMode="auto">
              <a:xfrm>
                <a:off x="1577975" y="5018088"/>
                <a:ext cx="74613" cy="134938"/>
              </a:xfrm>
              <a:custGeom>
                <a:avLst/>
                <a:gdLst>
                  <a:gd name="T0" fmla="*/ 74613 w 47"/>
                  <a:gd name="T1" fmla="*/ 7938 h 85"/>
                  <a:gd name="T2" fmla="*/ 6350 w 47"/>
                  <a:gd name="T3" fmla="*/ 0 h 85"/>
                  <a:gd name="T4" fmla="*/ 0 w 47"/>
                  <a:gd name="T5" fmla="*/ 134938 h 85"/>
                  <a:gd name="T6" fmla="*/ 74613 w 47"/>
                  <a:gd name="T7" fmla="*/ 7938 h 85"/>
                  <a:gd name="T8" fmla="*/ 74613 w 47"/>
                  <a:gd name="T9" fmla="*/ 7938 h 85"/>
                  <a:gd name="T10" fmla="*/ 0 60000 65536"/>
                  <a:gd name="T11" fmla="*/ 0 60000 65536"/>
                  <a:gd name="T12" fmla="*/ 0 60000 65536"/>
                  <a:gd name="T13" fmla="*/ 0 60000 65536"/>
                  <a:gd name="T14" fmla="*/ 0 60000 65536"/>
                  <a:gd name="T15" fmla="*/ 0 w 47"/>
                  <a:gd name="T16" fmla="*/ 0 h 85"/>
                  <a:gd name="T17" fmla="*/ 47 w 47"/>
                  <a:gd name="T18" fmla="*/ 85 h 85"/>
                </a:gdLst>
                <a:ahLst/>
                <a:cxnLst>
                  <a:cxn ang="T10">
                    <a:pos x="T0" y="T1"/>
                  </a:cxn>
                  <a:cxn ang="T11">
                    <a:pos x="T2" y="T3"/>
                  </a:cxn>
                  <a:cxn ang="T12">
                    <a:pos x="T4" y="T5"/>
                  </a:cxn>
                  <a:cxn ang="T13">
                    <a:pos x="T6" y="T7"/>
                  </a:cxn>
                  <a:cxn ang="T14">
                    <a:pos x="T8" y="T9"/>
                  </a:cxn>
                </a:cxnLst>
                <a:rect l="T15" t="T16" r="T17" b="T18"/>
                <a:pathLst>
                  <a:path w="47" h="85">
                    <a:moveTo>
                      <a:pt x="47" y="5"/>
                    </a:moveTo>
                    <a:lnTo>
                      <a:pt x="4" y="0"/>
                    </a:lnTo>
                    <a:lnTo>
                      <a:pt x="0" y="85"/>
                    </a:lnTo>
                    <a:lnTo>
                      <a:pt x="47" y="5"/>
                    </a:lnTo>
                    <a:close/>
                  </a:path>
                </a:pathLst>
              </a:custGeom>
              <a:solidFill>
                <a:srgbClr val="EAEAEA"/>
              </a:solidFill>
              <a:ln w="9525">
                <a:noFill/>
                <a:round/>
                <a:headEnd/>
                <a:tailEnd/>
              </a:ln>
            </p:spPr>
            <p:txBody>
              <a:bodyPr/>
              <a:lstStyle/>
              <a:p>
                <a:endParaRPr lang="zh-CN" altLang="en-US">
                  <a:solidFill>
                    <a:schemeClr val="bg1">
                      <a:lumMod val="65000"/>
                    </a:schemeClr>
                  </a:solidFill>
                </a:endParaRPr>
              </a:p>
            </p:txBody>
          </p:sp>
          <p:sp>
            <p:nvSpPr>
              <p:cNvPr id="329" name="Freeform 116"/>
              <p:cNvSpPr>
                <a:spLocks/>
              </p:cNvSpPr>
              <p:nvPr/>
            </p:nvSpPr>
            <p:spPr bwMode="auto">
              <a:xfrm>
                <a:off x="1296987" y="4943475"/>
                <a:ext cx="58738" cy="307975"/>
              </a:xfrm>
              <a:custGeom>
                <a:avLst/>
                <a:gdLst>
                  <a:gd name="T0" fmla="*/ 58738 w 37"/>
                  <a:gd name="T1" fmla="*/ 0 h 194"/>
                  <a:gd name="T2" fmla="*/ 22225 w 37"/>
                  <a:gd name="T3" fmla="*/ 63500 h 194"/>
                  <a:gd name="T4" fmla="*/ 0 w 37"/>
                  <a:gd name="T5" fmla="*/ 295275 h 194"/>
                  <a:gd name="T6" fmla="*/ 33338 w 37"/>
                  <a:gd name="T7" fmla="*/ 307975 h 194"/>
                  <a:gd name="T8" fmla="*/ 58738 w 37"/>
                  <a:gd name="T9" fmla="*/ 0 h 194"/>
                  <a:gd name="T10" fmla="*/ 58738 w 37"/>
                  <a:gd name="T11" fmla="*/ 0 h 194"/>
                  <a:gd name="T12" fmla="*/ 0 60000 65536"/>
                  <a:gd name="T13" fmla="*/ 0 60000 65536"/>
                  <a:gd name="T14" fmla="*/ 0 60000 65536"/>
                  <a:gd name="T15" fmla="*/ 0 60000 65536"/>
                  <a:gd name="T16" fmla="*/ 0 60000 65536"/>
                  <a:gd name="T17" fmla="*/ 0 60000 65536"/>
                  <a:gd name="T18" fmla="*/ 0 w 37"/>
                  <a:gd name="T19" fmla="*/ 0 h 194"/>
                  <a:gd name="T20" fmla="*/ 37 w 37"/>
                  <a:gd name="T21" fmla="*/ 194 h 194"/>
                </a:gdLst>
                <a:ahLst/>
                <a:cxnLst>
                  <a:cxn ang="T12">
                    <a:pos x="T0" y="T1"/>
                  </a:cxn>
                  <a:cxn ang="T13">
                    <a:pos x="T2" y="T3"/>
                  </a:cxn>
                  <a:cxn ang="T14">
                    <a:pos x="T4" y="T5"/>
                  </a:cxn>
                  <a:cxn ang="T15">
                    <a:pos x="T6" y="T7"/>
                  </a:cxn>
                  <a:cxn ang="T16">
                    <a:pos x="T8" y="T9"/>
                  </a:cxn>
                  <a:cxn ang="T17">
                    <a:pos x="T10" y="T11"/>
                  </a:cxn>
                </a:cxnLst>
                <a:rect l="T18" t="T19" r="T20" b="T21"/>
                <a:pathLst>
                  <a:path w="37" h="194">
                    <a:moveTo>
                      <a:pt x="37" y="0"/>
                    </a:moveTo>
                    <a:lnTo>
                      <a:pt x="14" y="40"/>
                    </a:lnTo>
                    <a:lnTo>
                      <a:pt x="0" y="186"/>
                    </a:lnTo>
                    <a:lnTo>
                      <a:pt x="21" y="194"/>
                    </a:lnTo>
                    <a:lnTo>
                      <a:pt x="37" y="0"/>
                    </a:lnTo>
                    <a:close/>
                  </a:path>
                </a:pathLst>
              </a:custGeom>
              <a:solidFill>
                <a:srgbClr val="650101"/>
              </a:solidFill>
              <a:ln w="9525">
                <a:noFill/>
                <a:round/>
                <a:headEnd/>
                <a:tailEnd/>
              </a:ln>
            </p:spPr>
            <p:txBody>
              <a:bodyPr/>
              <a:lstStyle/>
              <a:p>
                <a:endParaRPr lang="zh-CN" altLang="en-US">
                  <a:solidFill>
                    <a:schemeClr val="bg1">
                      <a:lumMod val="65000"/>
                    </a:schemeClr>
                  </a:solidFill>
                </a:endParaRPr>
              </a:p>
            </p:txBody>
          </p:sp>
          <p:sp>
            <p:nvSpPr>
              <p:cNvPr id="330" name="Freeform 117"/>
              <p:cNvSpPr>
                <a:spLocks/>
              </p:cNvSpPr>
              <p:nvPr/>
            </p:nvSpPr>
            <p:spPr bwMode="auto">
              <a:xfrm>
                <a:off x="1154112" y="5351463"/>
                <a:ext cx="655638" cy="180975"/>
              </a:xfrm>
              <a:custGeom>
                <a:avLst/>
                <a:gdLst>
                  <a:gd name="T0" fmla="*/ 134874 w 175"/>
                  <a:gd name="T1" fmla="*/ 0 h 48"/>
                  <a:gd name="T2" fmla="*/ 11240 w 175"/>
                  <a:gd name="T3" fmla="*/ 45244 h 48"/>
                  <a:gd name="T4" fmla="*/ 3747 w 175"/>
                  <a:gd name="T5" fmla="*/ 105569 h 48"/>
                  <a:gd name="T6" fmla="*/ 224790 w 175"/>
                  <a:gd name="T7" fmla="*/ 158353 h 48"/>
                  <a:gd name="T8" fmla="*/ 640652 w 175"/>
                  <a:gd name="T9" fmla="*/ 158353 h 48"/>
                  <a:gd name="T10" fmla="*/ 655638 w 175"/>
                  <a:gd name="T11" fmla="*/ 131961 h 48"/>
                  <a:gd name="T12" fmla="*/ 412115 w 175"/>
                  <a:gd name="T13" fmla="*/ 131961 h 48"/>
                  <a:gd name="T14" fmla="*/ 131128 w 175"/>
                  <a:gd name="T15" fmla="*/ 94258 h 48"/>
                  <a:gd name="T16" fmla="*/ 134874 w 175"/>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48"/>
                  <a:gd name="T29" fmla="*/ 175 w 175"/>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48">
                    <a:moveTo>
                      <a:pt x="36" y="0"/>
                    </a:moveTo>
                    <a:cubicBezTo>
                      <a:pt x="24" y="8"/>
                      <a:pt x="13" y="12"/>
                      <a:pt x="3" y="12"/>
                    </a:cubicBezTo>
                    <a:cubicBezTo>
                      <a:pt x="1" y="18"/>
                      <a:pt x="0" y="23"/>
                      <a:pt x="1" y="28"/>
                    </a:cubicBezTo>
                    <a:cubicBezTo>
                      <a:pt x="20" y="37"/>
                      <a:pt x="40" y="41"/>
                      <a:pt x="60" y="42"/>
                    </a:cubicBezTo>
                    <a:cubicBezTo>
                      <a:pt x="96" y="48"/>
                      <a:pt x="133" y="48"/>
                      <a:pt x="171" y="42"/>
                    </a:cubicBezTo>
                    <a:cubicBezTo>
                      <a:pt x="175" y="35"/>
                      <a:pt x="175" y="35"/>
                      <a:pt x="175" y="35"/>
                    </a:cubicBezTo>
                    <a:cubicBezTo>
                      <a:pt x="156" y="40"/>
                      <a:pt x="134" y="40"/>
                      <a:pt x="110" y="35"/>
                    </a:cubicBezTo>
                    <a:cubicBezTo>
                      <a:pt x="35" y="25"/>
                      <a:pt x="35" y="25"/>
                      <a:pt x="35" y="25"/>
                    </a:cubicBezTo>
                    <a:cubicBezTo>
                      <a:pt x="34" y="17"/>
                      <a:pt x="34" y="8"/>
                      <a:pt x="36" y="0"/>
                    </a:cubicBezTo>
                    <a:close/>
                  </a:path>
                </a:pathLst>
              </a:custGeom>
              <a:solidFill>
                <a:srgbClr val="A90101"/>
              </a:solidFill>
              <a:ln w="9525">
                <a:noFill/>
                <a:round/>
                <a:headEnd/>
                <a:tailEnd/>
              </a:ln>
            </p:spPr>
            <p:txBody>
              <a:bodyPr/>
              <a:lstStyle/>
              <a:p>
                <a:endParaRPr lang="zh-CN" altLang="en-US">
                  <a:solidFill>
                    <a:schemeClr val="bg1">
                      <a:lumMod val="65000"/>
                    </a:schemeClr>
                  </a:solidFill>
                </a:endParaRPr>
              </a:p>
            </p:txBody>
          </p:sp>
          <p:sp>
            <p:nvSpPr>
              <p:cNvPr id="331" name="Freeform 118"/>
              <p:cNvSpPr>
                <a:spLocks noEditPoints="1"/>
              </p:cNvSpPr>
              <p:nvPr/>
            </p:nvSpPr>
            <p:spPr bwMode="auto">
              <a:xfrm>
                <a:off x="1289050" y="4822825"/>
                <a:ext cx="765175" cy="588963"/>
              </a:xfrm>
              <a:custGeom>
                <a:avLst/>
                <a:gdLst>
                  <a:gd name="T0" fmla="*/ 41259 w 204"/>
                  <a:gd name="T1" fmla="*/ 427655 h 157"/>
                  <a:gd name="T2" fmla="*/ 0 w 204"/>
                  <a:gd name="T3" fmla="*/ 528941 h 157"/>
                  <a:gd name="T4" fmla="*/ 487612 w 204"/>
                  <a:gd name="T5" fmla="*/ 588963 h 157"/>
                  <a:gd name="T6" fmla="*/ 675154 w 204"/>
                  <a:gd name="T7" fmla="*/ 333871 h 157"/>
                  <a:gd name="T8" fmla="*/ 761424 w 204"/>
                  <a:gd name="T9" fmla="*/ 22508 h 157"/>
                  <a:gd name="T10" fmla="*/ 686407 w 204"/>
                  <a:gd name="T11" fmla="*/ 0 h 157"/>
                  <a:gd name="T12" fmla="*/ 686407 w 204"/>
                  <a:gd name="T13" fmla="*/ 3751 h 157"/>
                  <a:gd name="T14" fmla="*/ 682656 w 204"/>
                  <a:gd name="T15" fmla="*/ 11254 h 157"/>
                  <a:gd name="T16" fmla="*/ 652649 w 204"/>
                  <a:gd name="T17" fmla="*/ 127546 h 157"/>
                  <a:gd name="T18" fmla="*/ 435099 w 204"/>
                  <a:gd name="T19" fmla="*/ 427655 h 157"/>
                  <a:gd name="T20" fmla="*/ 266311 w 204"/>
                  <a:gd name="T21" fmla="*/ 427655 h 157"/>
                  <a:gd name="T22" fmla="*/ 41259 w 204"/>
                  <a:gd name="T23" fmla="*/ 427655 h 157"/>
                  <a:gd name="T24" fmla="*/ 33758 w 204"/>
                  <a:gd name="T25" fmla="*/ 472671 h 157"/>
                  <a:gd name="T26" fmla="*/ 48761 w 204"/>
                  <a:gd name="T27" fmla="*/ 442660 h 157"/>
                  <a:gd name="T28" fmla="*/ 435099 w 204"/>
                  <a:gd name="T29" fmla="*/ 442660 h 157"/>
                  <a:gd name="T30" fmla="*/ 442601 w 204"/>
                  <a:gd name="T31" fmla="*/ 442660 h 157"/>
                  <a:gd name="T32" fmla="*/ 446352 w 204"/>
                  <a:gd name="T33" fmla="*/ 435157 h 157"/>
                  <a:gd name="T34" fmla="*/ 667653 w 204"/>
                  <a:gd name="T35" fmla="*/ 138800 h 157"/>
                  <a:gd name="T36" fmla="*/ 607639 w 204"/>
                  <a:gd name="T37" fmla="*/ 288854 h 157"/>
                  <a:gd name="T38" fmla="*/ 453854 w 204"/>
                  <a:gd name="T39" fmla="*/ 472671 h 157"/>
                  <a:gd name="T40" fmla="*/ 33758 w 204"/>
                  <a:gd name="T41" fmla="*/ 472671 h 1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
                  <a:gd name="T64" fmla="*/ 0 h 157"/>
                  <a:gd name="T65" fmla="*/ 204 w 204"/>
                  <a:gd name="T66" fmla="*/ 157 h 1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 h="157">
                    <a:moveTo>
                      <a:pt x="11" y="114"/>
                    </a:moveTo>
                    <a:cubicBezTo>
                      <a:pt x="5" y="122"/>
                      <a:pt x="1" y="132"/>
                      <a:pt x="0" y="141"/>
                    </a:cubicBezTo>
                    <a:cubicBezTo>
                      <a:pt x="130" y="157"/>
                      <a:pt x="130" y="157"/>
                      <a:pt x="130" y="157"/>
                    </a:cubicBezTo>
                    <a:cubicBezTo>
                      <a:pt x="180" y="89"/>
                      <a:pt x="180" y="89"/>
                      <a:pt x="180" y="89"/>
                    </a:cubicBezTo>
                    <a:cubicBezTo>
                      <a:pt x="196" y="67"/>
                      <a:pt x="204" y="40"/>
                      <a:pt x="203" y="6"/>
                    </a:cubicBezTo>
                    <a:cubicBezTo>
                      <a:pt x="183" y="0"/>
                      <a:pt x="183" y="0"/>
                      <a:pt x="183" y="0"/>
                    </a:cubicBezTo>
                    <a:cubicBezTo>
                      <a:pt x="183" y="0"/>
                      <a:pt x="183" y="0"/>
                      <a:pt x="183" y="1"/>
                    </a:cubicBezTo>
                    <a:cubicBezTo>
                      <a:pt x="183" y="1"/>
                      <a:pt x="183" y="2"/>
                      <a:pt x="182" y="3"/>
                    </a:cubicBezTo>
                    <a:cubicBezTo>
                      <a:pt x="174" y="34"/>
                      <a:pt x="174" y="34"/>
                      <a:pt x="174" y="34"/>
                    </a:cubicBezTo>
                    <a:cubicBezTo>
                      <a:pt x="116" y="114"/>
                      <a:pt x="116" y="114"/>
                      <a:pt x="116" y="114"/>
                    </a:cubicBezTo>
                    <a:cubicBezTo>
                      <a:pt x="71" y="114"/>
                      <a:pt x="71" y="114"/>
                      <a:pt x="71" y="114"/>
                    </a:cubicBezTo>
                    <a:cubicBezTo>
                      <a:pt x="11" y="114"/>
                      <a:pt x="11" y="114"/>
                      <a:pt x="11" y="114"/>
                    </a:cubicBezTo>
                    <a:close/>
                    <a:moveTo>
                      <a:pt x="9" y="126"/>
                    </a:moveTo>
                    <a:cubicBezTo>
                      <a:pt x="10" y="123"/>
                      <a:pt x="12" y="121"/>
                      <a:pt x="13" y="118"/>
                    </a:cubicBezTo>
                    <a:cubicBezTo>
                      <a:pt x="116" y="118"/>
                      <a:pt x="116" y="118"/>
                      <a:pt x="116" y="118"/>
                    </a:cubicBezTo>
                    <a:cubicBezTo>
                      <a:pt x="116" y="118"/>
                      <a:pt x="117" y="118"/>
                      <a:pt x="118" y="118"/>
                    </a:cubicBezTo>
                    <a:cubicBezTo>
                      <a:pt x="118" y="117"/>
                      <a:pt x="119" y="117"/>
                      <a:pt x="119" y="116"/>
                    </a:cubicBezTo>
                    <a:cubicBezTo>
                      <a:pt x="178" y="37"/>
                      <a:pt x="178" y="37"/>
                      <a:pt x="178" y="37"/>
                    </a:cubicBezTo>
                    <a:cubicBezTo>
                      <a:pt x="162" y="77"/>
                      <a:pt x="162" y="77"/>
                      <a:pt x="162" y="77"/>
                    </a:cubicBezTo>
                    <a:cubicBezTo>
                      <a:pt x="121" y="126"/>
                      <a:pt x="121" y="126"/>
                      <a:pt x="121" y="126"/>
                    </a:cubicBezTo>
                    <a:cubicBezTo>
                      <a:pt x="9" y="126"/>
                      <a:pt x="9" y="126"/>
                      <a:pt x="9" y="126"/>
                    </a:cubicBezTo>
                    <a:close/>
                  </a:path>
                </a:pathLst>
              </a:custGeom>
              <a:solidFill>
                <a:srgbClr val="A90101"/>
              </a:solidFill>
              <a:ln w="9525">
                <a:noFill/>
                <a:round/>
                <a:headEnd/>
                <a:tailEnd/>
              </a:ln>
            </p:spPr>
            <p:txBody>
              <a:bodyPr/>
              <a:lstStyle/>
              <a:p>
                <a:endParaRPr lang="zh-CN" altLang="en-US">
                  <a:solidFill>
                    <a:schemeClr val="bg1">
                      <a:lumMod val="65000"/>
                    </a:schemeClr>
                  </a:solidFill>
                </a:endParaRPr>
              </a:p>
            </p:txBody>
          </p:sp>
          <p:sp>
            <p:nvSpPr>
              <p:cNvPr id="332" name="Freeform 119"/>
              <p:cNvSpPr>
                <a:spLocks/>
              </p:cNvSpPr>
              <p:nvPr/>
            </p:nvSpPr>
            <p:spPr bwMode="auto">
              <a:xfrm>
                <a:off x="1322387" y="4962525"/>
                <a:ext cx="633413" cy="333375"/>
              </a:xfrm>
              <a:custGeom>
                <a:avLst/>
                <a:gdLst>
                  <a:gd name="T0" fmla="*/ 14992 w 169"/>
                  <a:gd name="T1" fmla="*/ 303409 h 89"/>
                  <a:gd name="T2" fmla="*/ 0 w 169"/>
                  <a:gd name="T3" fmla="*/ 333375 h 89"/>
                  <a:gd name="T4" fmla="*/ 419777 w 169"/>
                  <a:gd name="T5" fmla="*/ 333375 h 89"/>
                  <a:gd name="T6" fmla="*/ 573445 w 169"/>
                  <a:gd name="T7" fmla="*/ 149831 h 89"/>
                  <a:gd name="T8" fmla="*/ 633413 w 169"/>
                  <a:gd name="T9" fmla="*/ 0 h 89"/>
                  <a:gd name="T10" fmla="*/ 412281 w 169"/>
                  <a:gd name="T11" fmla="*/ 295917 h 89"/>
                  <a:gd name="T12" fmla="*/ 408533 w 169"/>
                  <a:gd name="T13" fmla="*/ 303409 h 89"/>
                  <a:gd name="T14" fmla="*/ 401037 w 169"/>
                  <a:gd name="T15" fmla="*/ 303409 h 89"/>
                  <a:gd name="T16" fmla="*/ 14992 w 169"/>
                  <a:gd name="T17" fmla="*/ 303409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9"/>
                  <a:gd name="T28" fmla="*/ 0 h 89"/>
                  <a:gd name="T29" fmla="*/ 169 w 169"/>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9" h="89">
                    <a:moveTo>
                      <a:pt x="4" y="81"/>
                    </a:moveTo>
                    <a:cubicBezTo>
                      <a:pt x="3" y="84"/>
                      <a:pt x="1" y="86"/>
                      <a:pt x="0" y="89"/>
                    </a:cubicBezTo>
                    <a:cubicBezTo>
                      <a:pt x="112" y="89"/>
                      <a:pt x="112" y="89"/>
                      <a:pt x="112" y="89"/>
                    </a:cubicBezTo>
                    <a:cubicBezTo>
                      <a:pt x="153" y="40"/>
                      <a:pt x="153" y="40"/>
                      <a:pt x="153" y="40"/>
                    </a:cubicBezTo>
                    <a:cubicBezTo>
                      <a:pt x="169" y="0"/>
                      <a:pt x="169" y="0"/>
                      <a:pt x="169" y="0"/>
                    </a:cubicBezTo>
                    <a:cubicBezTo>
                      <a:pt x="110" y="79"/>
                      <a:pt x="110" y="79"/>
                      <a:pt x="110" y="79"/>
                    </a:cubicBezTo>
                    <a:cubicBezTo>
                      <a:pt x="110" y="80"/>
                      <a:pt x="109" y="80"/>
                      <a:pt x="109" y="81"/>
                    </a:cubicBezTo>
                    <a:cubicBezTo>
                      <a:pt x="108" y="81"/>
                      <a:pt x="107" y="81"/>
                      <a:pt x="107" y="81"/>
                    </a:cubicBezTo>
                    <a:cubicBezTo>
                      <a:pt x="4" y="81"/>
                      <a:pt x="4" y="81"/>
                      <a:pt x="4" y="81"/>
                    </a:cubicBezTo>
                    <a:close/>
                  </a:path>
                </a:pathLst>
              </a:custGeom>
              <a:solidFill>
                <a:srgbClr val="FD3535"/>
              </a:solidFill>
              <a:ln w="9525">
                <a:noFill/>
                <a:round/>
                <a:headEnd/>
                <a:tailEnd/>
              </a:ln>
            </p:spPr>
            <p:txBody>
              <a:bodyPr/>
              <a:lstStyle/>
              <a:p>
                <a:endParaRPr lang="zh-CN" altLang="en-US">
                  <a:solidFill>
                    <a:schemeClr val="bg1">
                      <a:lumMod val="65000"/>
                    </a:schemeClr>
                  </a:solidFill>
                </a:endParaRPr>
              </a:p>
            </p:txBody>
          </p:sp>
          <p:sp>
            <p:nvSpPr>
              <p:cNvPr id="333" name="Freeform 120"/>
              <p:cNvSpPr>
                <a:spLocks/>
              </p:cNvSpPr>
              <p:nvPr/>
            </p:nvSpPr>
            <p:spPr bwMode="auto">
              <a:xfrm>
                <a:off x="1555750" y="4833938"/>
                <a:ext cx="415925" cy="417513"/>
              </a:xfrm>
              <a:custGeom>
                <a:avLst/>
                <a:gdLst>
                  <a:gd name="T0" fmla="*/ 183607 w 111"/>
                  <a:gd name="T1" fmla="*/ 327240 h 111"/>
                  <a:gd name="T2" fmla="*/ 142389 w 111"/>
                  <a:gd name="T3" fmla="*/ 252012 h 111"/>
                  <a:gd name="T4" fmla="*/ 123653 w 111"/>
                  <a:gd name="T5" fmla="*/ 274581 h 111"/>
                  <a:gd name="T6" fmla="*/ 168618 w 111"/>
                  <a:gd name="T7" fmla="*/ 376138 h 111"/>
                  <a:gd name="T8" fmla="*/ 0 w 111"/>
                  <a:gd name="T9" fmla="*/ 417513 h 111"/>
                  <a:gd name="T10" fmla="*/ 168618 w 111"/>
                  <a:gd name="T11" fmla="*/ 417513 h 111"/>
                  <a:gd name="T12" fmla="*/ 385948 w 111"/>
                  <a:gd name="T13" fmla="*/ 116603 h 111"/>
                  <a:gd name="T14" fmla="*/ 415925 w 111"/>
                  <a:gd name="T15" fmla="*/ 0 h 111"/>
                  <a:gd name="T16" fmla="*/ 314754 w 111"/>
                  <a:gd name="T17" fmla="*/ 195592 h 111"/>
                  <a:gd name="T18" fmla="*/ 183607 w 111"/>
                  <a:gd name="T19" fmla="*/ 327240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111"/>
                  <a:gd name="T32" fmla="*/ 111 w 111"/>
                  <a:gd name="T33" fmla="*/ 111 h 1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111">
                    <a:moveTo>
                      <a:pt x="49" y="87"/>
                    </a:moveTo>
                    <a:cubicBezTo>
                      <a:pt x="43" y="83"/>
                      <a:pt x="39" y="77"/>
                      <a:pt x="38" y="67"/>
                    </a:cubicBezTo>
                    <a:cubicBezTo>
                      <a:pt x="33" y="73"/>
                      <a:pt x="33" y="73"/>
                      <a:pt x="33" y="73"/>
                    </a:cubicBezTo>
                    <a:cubicBezTo>
                      <a:pt x="45" y="100"/>
                      <a:pt x="45" y="100"/>
                      <a:pt x="45" y="100"/>
                    </a:cubicBezTo>
                    <a:cubicBezTo>
                      <a:pt x="0" y="111"/>
                      <a:pt x="0" y="111"/>
                      <a:pt x="0" y="111"/>
                    </a:cubicBezTo>
                    <a:cubicBezTo>
                      <a:pt x="45" y="111"/>
                      <a:pt x="45" y="111"/>
                      <a:pt x="45" y="111"/>
                    </a:cubicBezTo>
                    <a:cubicBezTo>
                      <a:pt x="103" y="31"/>
                      <a:pt x="103" y="31"/>
                      <a:pt x="103" y="31"/>
                    </a:cubicBezTo>
                    <a:cubicBezTo>
                      <a:pt x="111" y="0"/>
                      <a:pt x="111" y="0"/>
                      <a:pt x="111" y="0"/>
                    </a:cubicBezTo>
                    <a:cubicBezTo>
                      <a:pt x="107" y="16"/>
                      <a:pt x="98" y="34"/>
                      <a:pt x="84" y="52"/>
                    </a:cubicBezTo>
                    <a:cubicBezTo>
                      <a:pt x="74" y="55"/>
                      <a:pt x="62" y="67"/>
                      <a:pt x="49" y="87"/>
                    </a:cubicBezTo>
                    <a:close/>
                  </a:path>
                </a:pathLst>
              </a:custGeom>
              <a:solidFill>
                <a:srgbClr val="650101"/>
              </a:solidFill>
              <a:ln w="9525">
                <a:noFill/>
                <a:round/>
                <a:headEnd/>
                <a:tailEnd/>
              </a:ln>
            </p:spPr>
            <p:txBody>
              <a:bodyPr/>
              <a:lstStyle/>
              <a:p>
                <a:endParaRPr lang="zh-CN" altLang="en-US">
                  <a:solidFill>
                    <a:schemeClr val="bg1">
                      <a:lumMod val="65000"/>
                    </a:schemeClr>
                  </a:solidFill>
                </a:endParaRPr>
              </a:p>
            </p:txBody>
          </p:sp>
          <p:sp>
            <p:nvSpPr>
              <p:cNvPr id="334" name="Freeform 121"/>
              <p:cNvSpPr>
                <a:spLocks/>
              </p:cNvSpPr>
              <p:nvPr/>
            </p:nvSpPr>
            <p:spPr bwMode="auto">
              <a:xfrm>
                <a:off x="1555750" y="5108575"/>
                <a:ext cx="168275" cy="142875"/>
              </a:xfrm>
              <a:custGeom>
                <a:avLst/>
                <a:gdLst>
                  <a:gd name="T0" fmla="*/ 122238 w 106"/>
                  <a:gd name="T1" fmla="*/ 0 h 90"/>
                  <a:gd name="T2" fmla="*/ 0 w 106"/>
                  <a:gd name="T3" fmla="*/ 142875 h 90"/>
                  <a:gd name="T4" fmla="*/ 168275 w 106"/>
                  <a:gd name="T5" fmla="*/ 101600 h 90"/>
                  <a:gd name="T6" fmla="*/ 122238 w 106"/>
                  <a:gd name="T7" fmla="*/ 0 h 90"/>
                  <a:gd name="T8" fmla="*/ 122238 w 106"/>
                  <a:gd name="T9" fmla="*/ 0 h 90"/>
                  <a:gd name="T10" fmla="*/ 0 60000 65536"/>
                  <a:gd name="T11" fmla="*/ 0 60000 65536"/>
                  <a:gd name="T12" fmla="*/ 0 60000 65536"/>
                  <a:gd name="T13" fmla="*/ 0 60000 65536"/>
                  <a:gd name="T14" fmla="*/ 0 60000 65536"/>
                  <a:gd name="T15" fmla="*/ 0 w 106"/>
                  <a:gd name="T16" fmla="*/ 0 h 90"/>
                  <a:gd name="T17" fmla="*/ 106 w 106"/>
                  <a:gd name="T18" fmla="*/ 90 h 90"/>
                </a:gdLst>
                <a:ahLst/>
                <a:cxnLst>
                  <a:cxn ang="T10">
                    <a:pos x="T0" y="T1"/>
                  </a:cxn>
                  <a:cxn ang="T11">
                    <a:pos x="T2" y="T3"/>
                  </a:cxn>
                  <a:cxn ang="T12">
                    <a:pos x="T4" y="T5"/>
                  </a:cxn>
                  <a:cxn ang="T13">
                    <a:pos x="T6" y="T7"/>
                  </a:cxn>
                  <a:cxn ang="T14">
                    <a:pos x="T8" y="T9"/>
                  </a:cxn>
                </a:cxnLst>
                <a:rect l="T15" t="T16" r="T17" b="T18"/>
                <a:pathLst>
                  <a:path w="106" h="90">
                    <a:moveTo>
                      <a:pt x="77" y="0"/>
                    </a:moveTo>
                    <a:lnTo>
                      <a:pt x="0" y="90"/>
                    </a:lnTo>
                    <a:lnTo>
                      <a:pt x="106" y="64"/>
                    </a:lnTo>
                    <a:lnTo>
                      <a:pt x="77" y="0"/>
                    </a:lnTo>
                    <a:close/>
                  </a:path>
                </a:pathLst>
              </a:custGeom>
              <a:solidFill>
                <a:srgbClr val="A90101"/>
              </a:solidFill>
              <a:ln w="9525">
                <a:noFill/>
                <a:round/>
                <a:headEnd/>
                <a:tailEnd/>
              </a:ln>
            </p:spPr>
            <p:txBody>
              <a:bodyPr/>
              <a:lstStyle/>
              <a:p>
                <a:endParaRPr lang="zh-CN" altLang="en-US">
                  <a:solidFill>
                    <a:schemeClr val="bg1">
                      <a:lumMod val="65000"/>
                    </a:schemeClr>
                  </a:solidFill>
                </a:endParaRPr>
              </a:p>
            </p:txBody>
          </p:sp>
          <p:sp>
            <p:nvSpPr>
              <p:cNvPr id="335" name="Freeform 122"/>
              <p:cNvSpPr>
                <a:spLocks/>
              </p:cNvSpPr>
              <p:nvPr/>
            </p:nvSpPr>
            <p:spPr bwMode="auto">
              <a:xfrm>
                <a:off x="1889125" y="5389563"/>
                <a:ext cx="52388" cy="30163"/>
              </a:xfrm>
              <a:custGeom>
                <a:avLst/>
                <a:gdLst>
                  <a:gd name="T0" fmla="*/ 52388 w 14"/>
                  <a:gd name="T1" fmla="*/ 30163 h 8"/>
                  <a:gd name="T2" fmla="*/ 14968 w 14"/>
                  <a:gd name="T3" fmla="*/ 0 h 8"/>
                  <a:gd name="T4" fmla="*/ 0 w 14"/>
                  <a:gd name="T5" fmla="*/ 15082 h 8"/>
                  <a:gd name="T6" fmla="*/ 52388 w 14"/>
                  <a:gd name="T7" fmla="*/ 30163 h 8"/>
                  <a:gd name="T8" fmla="*/ 0 60000 65536"/>
                  <a:gd name="T9" fmla="*/ 0 60000 65536"/>
                  <a:gd name="T10" fmla="*/ 0 60000 65536"/>
                  <a:gd name="T11" fmla="*/ 0 60000 65536"/>
                  <a:gd name="T12" fmla="*/ 0 w 14"/>
                  <a:gd name="T13" fmla="*/ 0 h 8"/>
                  <a:gd name="T14" fmla="*/ 14 w 14"/>
                  <a:gd name="T15" fmla="*/ 8 h 8"/>
                </a:gdLst>
                <a:ahLst/>
                <a:cxnLst>
                  <a:cxn ang="T8">
                    <a:pos x="T0" y="T1"/>
                  </a:cxn>
                  <a:cxn ang="T9">
                    <a:pos x="T2" y="T3"/>
                  </a:cxn>
                  <a:cxn ang="T10">
                    <a:pos x="T4" y="T5"/>
                  </a:cxn>
                  <a:cxn ang="T11">
                    <a:pos x="T6" y="T7"/>
                  </a:cxn>
                </a:cxnLst>
                <a:rect l="T12" t="T13" r="T14" b="T15"/>
                <a:pathLst>
                  <a:path w="14" h="8">
                    <a:moveTo>
                      <a:pt x="14" y="8"/>
                    </a:moveTo>
                    <a:cubicBezTo>
                      <a:pt x="4" y="0"/>
                      <a:pt x="4" y="0"/>
                      <a:pt x="4" y="0"/>
                    </a:cubicBezTo>
                    <a:cubicBezTo>
                      <a:pt x="3" y="2"/>
                      <a:pt x="2" y="3"/>
                      <a:pt x="0" y="4"/>
                    </a:cubicBezTo>
                    <a:cubicBezTo>
                      <a:pt x="14" y="8"/>
                      <a:pt x="14" y="8"/>
                      <a:pt x="14" y="8"/>
                    </a:cubicBezTo>
                    <a:close/>
                  </a:path>
                </a:pathLst>
              </a:custGeom>
              <a:solidFill>
                <a:srgbClr val="A56E44"/>
              </a:solidFill>
              <a:ln w="9525">
                <a:noFill/>
                <a:round/>
                <a:headEnd/>
                <a:tailEnd/>
              </a:ln>
            </p:spPr>
            <p:txBody>
              <a:bodyPr/>
              <a:lstStyle/>
              <a:p>
                <a:endParaRPr lang="zh-CN" altLang="en-US">
                  <a:solidFill>
                    <a:schemeClr val="bg1">
                      <a:lumMod val="65000"/>
                    </a:schemeClr>
                  </a:solidFill>
                </a:endParaRPr>
              </a:p>
            </p:txBody>
          </p:sp>
          <p:sp>
            <p:nvSpPr>
              <p:cNvPr id="336" name="Freeform 123"/>
              <p:cNvSpPr>
                <a:spLocks/>
              </p:cNvSpPr>
              <p:nvPr/>
            </p:nvSpPr>
            <p:spPr bwMode="auto">
              <a:xfrm>
                <a:off x="1903412" y="5375275"/>
                <a:ext cx="38100" cy="44450"/>
              </a:xfrm>
              <a:custGeom>
                <a:avLst/>
                <a:gdLst>
                  <a:gd name="T0" fmla="*/ 0 w 10"/>
                  <a:gd name="T1" fmla="*/ 14817 h 12"/>
                  <a:gd name="T2" fmla="*/ 38100 w 10"/>
                  <a:gd name="T3" fmla="*/ 44450 h 12"/>
                  <a:gd name="T4" fmla="*/ 38100 w 10"/>
                  <a:gd name="T5" fmla="*/ 18521 h 12"/>
                  <a:gd name="T6" fmla="*/ 11430 w 10"/>
                  <a:gd name="T7" fmla="*/ 0 h 12"/>
                  <a:gd name="T8" fmla="*/ 0 w 10"/>
                  <a:gd name="T9" fmla="*/ 14817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4"/>
                    </a:moveTo>
                    <a:cubicBezTo>
                      <a:pt x="10" y="12"/>
                      <a:pt x="10" y="12"/>
                      <a:pt x="10" y="12"/>
                    </a:cubicBezTo>
                    <a:cubicBezTo>
                      <a:pt x="10" y="5"/>
                      <a:pt x="10" y="5"/>
                      <a:pt x="10" y="5"/>
                    </a:cubicBezTo>
                    <a:cubicBezTo>
                      <a:pt x="3" y="0"/>
                      <a:pt x="3" y="0"/>
                      <a:pt x="3" y="0"/>
                    </a:cubicBezTo>
                    <a:cubicBezTo>
                      <a:pt x="2" y="2"/>
                      <a:pt x="1" y="3"/>
                      <a:pt x="0" y="4"/>
                    </a:cubicBezTo>
                    <a:close/>
                  </a:path>
                </a:pathLst>
              </a:custGeom>
              <a:solidFill>
                <a:srgbClr val="DCA56D"/>
              </a:solidFill>
              <a:ln w="9525">
                <a:noFill/>
                <a:round/>
                <a:headEnd/>
                <a:tailEnd/>
              </a:ln>
            </p:spPr>
            <p:txBody>
              <a:bodyPr/>
              <a:lstStyle/>
              <a:p>
                <a:endParaRPr lang="zh-CN" altLang="en-US">
                  <a:solidFill>
                    <a:schemeClr val="bg1">
                      <a:lumMod val="65000"/>
                    </a:schemeClr>
                  </a:solidFill>
                </a:endParaRPr>
              </a:p>
            </p:txBody>
          </p:sp>
          <p:sp>
            <p:nvSpPr>
              <p:cNvPr id="337" name="Freeform 124"/>
              <p:cNvSpPr>
                <a:spLocks/>
              </p:cNvSpPr>
              <p:nvPr/>
            </p:nvSpPr>
            <p:spPr bwMode="auto">
              <a:xfrm>
                <a:off x="1836737" y="5403850"/>
                <a:ext cx="104775" cy="52388"/>
              </a:xfrm>
              <a:custGeom>
                <a:avLst/>
                <a:gdLst>
                  <a:gd name="T0" fmla="*/ 104775 w 28"/>
                  <a:gd name="T1" fmla="*/ 14968 h 14"/>
                  <a:gd name="T2" fmla="*/ 52388 w 28"/>
                  <a:gd name="T3" fmla="*/ 0 h 14"/>
                  <a:gd name="T4" fmla="*/ 0 w 28"/>
                  <a:gd name="T5" fmla="*/ 52388 h 14"/>
                  <a:gd name="T6" fmla="*/ 71097 w 28"/>
                  <a:gd name="T7" fmla="*/ 52388 h 14"/>
                  <a:gd name="T8" fmla="*/ 82323 w 28"/>
                  <a:gd name="T9" fmla="*/ 37420 h 14"/>
                  <a:gd name="T10" fmla="*/ 41162 w 28"/>
                  <a:gd name="T11" fmla="*/ 37420 h 14"/>
                  <a:gd name="T12" fmla="*/ 104775 w 28"/>
                  <a:gd name="T13" fmla="*/ 14968 h 14"/>
                  <a:gd name="T14" fmla="*/ 0 60000 65536"/>
                  <a:gd name="T15" fmla="*/ 0 60000 65536"/>
                  <a:gd name="T16" fmla="*/ 0 60000 65536"/>
                  <a:gd name="T17" fmla="*/ 0 60000 65536"/>
                  <a:gd name="T18" fmla="*/ 0 60000 65536"/>
                  <a:gd name="T19" fmla="*/ 0 60000 65536"/>
                  <a:gd name="T20" fmla="*/ 0 60000 65536"/>
                  <a:gd name="T21" fmla="*/ 0 w 28"/>
                  <a:gd name="T22" fmla="*/ 0 h 14"/>
                  <a:gd name="T23" fmla="*/ 28 w 2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4">
                    <a:moveTo>
                      <a:pt x="28" y="4"/>
                    </a:moveTo>
                    <a:cubicBezTo>
                      <a:pt x="14" y="0"/>
                      <a:pt x="14" y="0"/>
                      <a:pt x="14" y="0"/>
                    </a:cubicBezTo>
                    <a:cubicBezTo>
                      <a:pt x="10" y="5"/>
                      <a:pt x="5" y="10"/>
                      <a:pt x="0" y="14"/>
                    </a:cubicBezTo>
                    <a:cubicBezTo>
                      <a:pt x="19" y="14"/>
                      <a:pt x="19" y="14"/>
                      <a:pt x="19" y="14"/>
                    </a:cubicBezTo>
                    <a:cubicBezTo>
                      <a:pt x="20" y="13"/>
                      <a:pt x="21" y="12"/>
                      <a:pt x="22" y="10"/>
                    </a:cubicBezTo>
                    <a:cubicBezTo>
                      <a:pt x="11" y="10"/>
                      <a:pt x="11" y="10"/>
                      <a:pt x="11" y="10"/>
                    </a:cubicBezTo>
                    <a:cubicBezTo>
                      <a:pt x="28" y="4"/>
                      <a:pt x="28" y="4"/>
                      <a:pt x="28" y="4"/>
                    </a:cubicBezTo>
                    <a:close/>
                  </a:path>
                </a:pathLst>
              </a:custGeom>
              <a:solidFill>
                <a:srgbClr val="DCA56D"/>
              </a:solidFill>
              <a:ln w="9525">
                <a:noFill/>
                <a:round/>
                <a:headEnd/>
                <a:tailEnd/>
              </a:ln>
            </p:spPr>
            <p:txBody>
              <a:bodyPr/>
              <a:lstStyle/>
              <a:p>
                <a:endParaRPr lang="zh-CN" altLang="en-US">
                  <a:solidFill>
                    <a:schemeClr val="bg1">
                      <a:lumMod val="65000"/>
                    </a:schemeClr>
                  </a:solidFill>
                </a:endParaRPr>
              </a:p>
            </p:txBody>
          </p:sp>
          <p:sp>
            <p:nvSpPr>
              <p:cNvPr id="338" name="Freeform 125"/>
              <p:cNvSpPr>
                <a:spLocks/>
              </p:cNvSpPr>
              <p:nvPr/>
            </p:nvSpPr>
            <p:spPr bwMode="auto">
              <a:xfrm>
                <a:off x="1281112" y="4845050"/>
                <a:ext cx="850900" cy="657225"/>
              </a:xfrm>
              <a:custGeom>
                <a:avLst/>
                <a:gdLst>
                  <a:gd name="T0" fmla="*/ 682219 w 227"/>
                  <a:gd name="T1" fmla="*/ 311712 h 175"/>
                  <a:gd name="T2" fmla="*/ 494797 w 227"/>
                  <a:gd name="T3" fmla="*/ 567091 h 175"/>
                  <a:gd name="T4" fmla="*/ 7497 w 227"/>
                  <a:gd name="T5" fmla="*/ 507002 h 175"/>
                  <a:gd name="T6" fmla="*/ 3748 w 227"/>
                  <a:gd name="T7" fmla="*/ 600891 h 175"/>
                  <a:gd name="T8" fmla="*/ 284883 w 227"/>
                  <a:gd name="T9" fmla="*/ 638447 h 175"/>
                  <a:gd name="T10" fmla="*/ 528533 w 227"/>
                  <a:gd name="T11" fmla="*/ 638447 h 175"/>
                  <a:gd name="T12" fmla="*/ 554772 w 227"/>
                  <a:gd name="T13" fmla="*/ 612158 h 175"/>
                  <a:gd name="T14" fmla="*/ 607250 w 227"/>
                  <a:gd name="T15" fmla="*/ 559580 h 175"/>
                  <a:gd name="T16" fmla="*/ 622244 w 227"/>
                  <a:gd name="T17" fmla="*/ 544558 h 175"/>
                  <a:gd name="T18" fmla="*/ 633489 w 227"/>
                  <a:gd name="T19" fmla="*/ 529536 h 175"/>
                  <a:gd name="T20" fmla="*/ 794673 w 227"/>
                  <a:gd name="T21" fmla="*/ 311712 h 175"/>
                  <a:gd name="T22" fmla="*/ 824661 w 227"/>
                  <a:gd name="T23" fmla="*/ 161490 h 175"/>
                  <a:gd name="T24" fmla="*/ 768434 w 227"/>
                  <a:gd name="T25" fmla="*/ 0 h 175"/>
                  <a:gd name="T26" fmla="*/ 682219 w 227"/>
                  <a:gd name="T27" fmla="*/ 311712 h 1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7"/>
                  <a:gd name="T43" fmla="*/ 0 h 175"/>
                  <a:gd name="T44" fmla="*/ 227 w 227"/>
                  <a:gd name="T45" fmla="*/ 175 h 1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7" h="175">
                    <a:moveTo>
                      <a:pt x="182" y="83"/>
                    </a:moveTo>
                    <a:cubicBezTo>
                      <a:pt x="132" y="151"/>
                      <a:pt x="132" y="151"/>
                      <a:pt x="132" y="151"/>
                    </a:cubicBezTo>
                    <a:cubicBezTo>
                      <a:pt x="2" y="135"/>
                      <a:pt x="2" y="135"/>
                      <a:pt x="2" y="135"/>
                    </a:cubicBezTo>
                    <a:cubicBezTo>
                      <a:pt x="0" y="143"/>
                      <a:pt x="0" y="152"/>
                      <a:pt x="1" y="160"/>
                    </a:cubicBezTo>
                    <a:cubicBezTo>
                      <a:pt x="76" y="170"/>
                      <a:pt x="76" y="170"/>
                      <a:pt x="76" y="170"/>
                    </a:cubicBezTo>
                    <a:cubicBezTo>
                      <a:pt x="100" y="175"/>
                      <a:pt x="122" y="175"/>
                      <a:pt x="141" y="170"/>
                    </a:cubicBezTo>
                    <a:cubicBezTo>
                      <a:pt x="144" y="167"/>
                      <a:pt x="146" y="165"/>
                      <a:pt x="148" y="163"/>
                    </a:cubicBezTo>
                    <a:cubicBezTo>
                      <a:pt x="153" y="159"/>
                      <a:pt x="158" y="154"/>
                      <a:pt x="162" y="149"/>
                    </a:cubicBezTo>
                    <a:cubicBezTo>
                      <a:pt x="164" y="148"/>
                      <a:pt x="165" y="147"/>
                      <a:pt x="166" y="145"/>
                    </a:cubicBezTo>
                    <a:cubicBezTo>
                      <a:pt x="167" y="144"/>
                      <a:pt x="168" y="143"/>
                      <a:pt x="169" y="141"/>
                    </a:cubicBezTo>
                    <a:cubicBezTo>
                      <a:pt x="186" y="123"/>
                      <a:pt x="200" y="103"/>
                      <a:pt x="212" y="83"/>
                    </a:cubicBezTo>
                    <a:cubicBezTo>
                      <a:pt x="220" y="43"/>
                      <a:pt x="220" y="43"/>
                      <a:pt x="220" y="43"/>
                    </a:cubicBezTo>
                    <a:cubicBezTo>
                      <a:pt x="227" y="17"/>
                      <a:pt x="222" y="3"/>
                      <a:pt x="205" y="0"/>
                    </a:cubicBezTo>
                    <a:cubicBezTo>
                      <a:pt x="206" y="34"/>
                      <a:pt x="198" y="61"/>
                      <a:pt x="182" y="83"/>
                    </a:cubicBezTo>
                    <a:close/>
                  </a:path>
                </a:pathLst>
              </a:custGeom>
              <a:solidFill>
                <a:srgbClr val="650101"/>
              </a:solidFill>
              <a:ln w="9525">
                <a:noFill/>
                <a:round/>
                <a:headEnd/>
                <a:tailEnd/>
              </a:ln>
            </p:spPr>
            <p:txBody>
              <a:bodyPr/>
              <a:lstStyle/>
              <a:p>
                <a:endParaRPr lang="zh-CN" altLang="en-US">
                  <a:solidFill>
                    <a:schemeClr val="bg1">
                      <a:lumMod val="65000"/>
                    </a:schemeClr>
                  </a:solidFill>
                </a:endParaRPr>
              </a:p>
            </p:txBody>
          </p:sp>
          <p:sp>
            <p:nvSpPr>
              <p:cNvPr id="339" name="Freeform 126"/>
              <p:cNvSpPr>
                <a:spLocks/>
              </p:cNvSpPr>
              <p:nvPr/>
            </p:nvSpPr>
            <p:spPr bwMode="auto">
              <a:xfrm>
                <a:off x="1809750" y="5456238"/>
                <a:ext cx="98425" cy="30163"/>
              </a:xfrm>
              <a:custGeom>
                <a:avLst/>
                <a:gdLst>
                  <a:gd name="T0" fmla="*/ 0 w 26"/>
                  <a:gd name="T1" fmla="*/ 26393 h 8"/>
                  <a:gd name="T2" fmla="*/ 83283 w 26"/>
                  <a:gd name="T3" fmla="*/ 15082 h 8"/>
                  <a:gd name="T4" fmla="*/ 98425 w 26"/>
                  <a:gd name="T5" fmla="*/ 0 h 8"/>
                  <a:gd name="T6" fmla="*/ 26499 w 26"/>
                  <a:gd name="T7" fmla="*/ 0 h 8"/>
                  <a:gd name="T8" fmla="*/ 0 w 26"/>
                  <a:gd name="T9" fmla="*/ 26393 h 8"/>
                  <a:gd name="T10" fmla="*/ 0 60000 65536"/>
                  <a:gd name="T11" fmla="*/ 0 60000 65536"/>
                  <a:gd name="T12" fmla="*/ 0 60000 65536"/>
                  <a:gd name="T13" fmla="*/ 0 60000 65536"/>
                  <a:gd name="T14" fmla="*/ 0 60000 65536"/>
                  <a:gd name="T15" fmla="*/ 0 w 26"/>
                  <a:gd name="T16" fmla="*/ 0 h 8"/>
                  <a:gd name="T17" fmla="*/ 26 w 26"/>
                  <a:gd name="T18" fmla="*/ 8 h 8"/>
                </a:gdLst>
                <a:ahLst/>
                <a:cxnLst>
                  <a:cxn ang="T10">
                    <a:pos x="T0" y="T1"/>
                  </a:cxn>
                  <a:cxn ang="T11">
                    <a:pos x="T2" y="T3"/>
                  </a:cxn>
                  <a:cxn ang="T12">
                    <a:pos x="T4" y="T5"/>
                  </a:cxn>
                  <a:cxn ang="T13">
                    <a:pos x="T6" y="T7"/>
                  </a:cxn>
                  <a:cxn ang="T14">
                    <a:pos x="T8" y="T9"/>
                  </a:cxn>
                </a:cxnLst>
                <a:rect l="T15" t="T16" r="T17" b="T18"/>
                <a:pathLst>
                  <a:path w="26" h="8">
                    <a:moveTo>
                      <a:pt x="0" y="7"/>
                    </a:moveTo>
                    <a:cubicBezTo>
                      <a:pt x="10" y="8"/>
                      <a:pt x="17" y="7"/>
                      <a:pt x="22" y="4"/>
                    </a:cubicBezTo>
                    <a:cubicBezTo>
                      <a:pt x="24" y="3"/>
                      <a:pt x="25" y="2"/>
                      <a:pt x="26" y="0"/>
                    </a:cubicBezTo>
                    <a:cubicBezTo>
                      <a:pt x="7" y="0"/>
                      <a:pt x="7" y="0"/>
                      <a:pt x="7" y="0"/>
                    </a:cubicBezTo>
                    <a:cubicBezTo>
                      <a:pt x="5" y="2"/>
                      <a:pt x="3" y="4"/>
                      <a:pt x="0" y="7"/>
                    </a:cubicBezTo>
                    <a:close/>
                  </a:path>
                </a:pathLst>
              </a:custGeom>
              <a:solidFill>
                <a:srgbClr val="A56E44"/>
              </a:solidFill>
              <a:ln w="9525">
                <a:noFill/>
                <a:round/>
                <a:headEnd/>
                <a:tailEnd/>
              </a:ln>
            </p:spPr>
            <p:txBody>
              <a:bodyPr/>
              <a:lstStyle/>
              <a:p>
                <a:endParaRPr lang="zh-CN" altLang="en-US">
                  <a:solidFill>
                    <a:schemeClr val="bg1">
                      <a:lumMod val="65000"/>
                    </a:schemeClr>
                  </a:solidFill>
                </a:endParaRPr>
              </a:p>
            </p:txBody>
          </p:sp>
          <p:sp>
            <p:nvSpPr>
              <p:cNvPr id="340" name="Freeform 127"/>
              <p:cNvSpPr>
                <a:spLocks/>
              </p:cNvSpPr>
              <p:nvPr/>
            </p:nvSpPr>
            <p:spPr bwMode="auto">
              <a:xfrm>
                <a:off x="1157287" y="5456238"/>
                <a:ext cx="814388" cy="454025"/>
              </a:xfrm>
              <a:custGeom>
                <a:avLst/>
                <a:gdLst>
                  <a:gd name="T0" fmla="*/ 735576 w 217"/>
                  <a:gd name="T1" fmla="*/ 15009 h 121"/>
                  <a:gd name="T2" fmla="*/ 653012 w 217"/>
                  <a:gd name="T3" fmla="*/ 26266 h 121"/>
                  <a:gd name="T4" fmla="*/ 638000 w 217"/>
                  <a:gd name="T5" fmla="*/ 52532 h 121"/>
                  <a:gd name="T6" fmla="*/ 221423 w 217"/>
                  <a:gd name="T7" fmla="*/ 52532 h 121"/>
                  <a:gd name="T8" fmla="*/ 0 w 217"/>
                  <a:gd name="T9" fmla="*/ 0 h 121"/>
                  <a:gd name="T10" fmla="*/ 97576 w 217"/>
                  <a:gd name="T11" fmla="*/ 75045 h 121"/>
                  <a:gd name="T12" fmla="*/ 146365 w 217"/>
                  <a:gd name="T13" fmla="*/ 82550 h 121"/>
                  <a:gd name="T14" fmla="*/ 266459 w 217"/>
                  <a:gd name="T15" fmla="*/ 93807 h 121"/>
                  <a:gd name="T16" fmla="*/ 157623 w 217"/>
                  <a:gd name="T17" fmla="*/ 307686 h 121"/>
                  <a:gd name="T18" fmla="*/ 56294 w 217"/>
                  <a:gd name="T19" fmla="*/ 330200 h 121"/>
                  <a:gd name="T20" fmla="*/ 41282 w 217"/>
                  <a:gd name="T21" fmla="*/ 371475 h 121"/>
                  <a:gd name="T22" fmla="*/ 67553 w 217"/>
                  <a:gd name="T23" fmla="*/ 393989 h 121"/>
                  <a:gd name="T24" fmla="*/ 225176 w 217"/>
                  <a:gd name="T25" fmla="*/ 333952 h 121"/>
                  <a:gd name="T26" fmla="*/ 232682 w 217"/>
                  <a:gd name="T27" fmla="*/ 311439 h 121"/>
                  <a:gd name="T28" fmla="*/ 326506 w 217"/>
                  <a:gd name="T29" fmla="*/ 97559 h 121"/>
                  <a:gd name="T30" fmla="*/ 356529 w 217"/>
                  <a:gd name="T31" fmla="*/ 97559 h 121"/>
                  <a:gd name="T32" fmla="*/ 622988 w 217"/>
                  <a:gd name="T33" fmla="*/ 75045 h 121"/>
                  <a:gd name="T34" fmla="*/ 724317 w 217"/>
                  <a:gd name="T35" fmla="*/ 345209 h 121"/>
                  <a:gd name="T36" fmla="*/ 394059 w 217"/>
                  <a:gd name="T37" fmla="*/ 371475 h 121"/>
                  <a:gd name="T38" fmla="*/ 540423 w 217"/>
                  <a:gd name="T39" fmla="*/ 446520 h 121"/>
                  <a:gd name="T40" fmla="*/ 743082 w 217"/>
                  <a:gd name="T41" fmla="*/ 427759 h 121"/>
                  <a:gd name="T42" fmla="*/ 814388 w 217"/>
                  <a:gd name="T43" fmla="*/ 424007 h 121"/>
                  <a:gd name="T44" fmla="*/ 735576 w 217"/>
                  <a:gd name="T45" fmla="*/ 127577 h 121"/>
                  <a:gd name="T46" fmla="*/ 735576 w 217"/>
                  <a:gd name="T47" fmla="*/ 15009 h 1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7"/>
                  <a:gd name="T73" fmla="*/ 0 h 121"/>
                  <a:gd name="T74" fmla="*/ 217 w 217"/>
                  <a:gd name="T75" fmla="*/ 121 h 1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7" h="121">
                    <a:moveTo>
                      <a:pt x="196" y="4"/>
                    </a:moveTo>
                    <a:cubicBezTo>
                      <a:pt x="191" y="7"/>
                      <a:pt x="184" y="8"/>
                      <a:pt x="174" y="7"/>
                    </a:cubicBezTo>
                    <a:cubicBezTo>
                      <a:pt x="170" y="14"/>
                      <a:pt x="170" y="14"/>
                      <a:pt x="170" y="14"/>
                    </a:cubicBezTo>
                    <a:cubicBezTo>
                      <a:pt x="132" y="20"/>
                      <a:pt x="95" y="20"/>
                      <a:pt x="59" y="14"/>
                    </a:cubicBezTo>
                    <a:cubicBezTo>
                      <a:pt x="39" y="13"/>
                      <a:pt x="19" y="9"/>
                      <a:pt x="0" y="0"/>
                    </a:cubicBezTo>
                    <a:cubicBezTo>
                      <a:pt x="2" y="10"/>
                      <a:pt x="11" y="17"/>
                      <a:pt x="26" y="20"/>
                    </a:cubicBezTo>
                    <a:cubicBezTo>
                      <a:pt x="30" y="21"/>
                      <a:pt x="35" y="22"/>
                      <a:pt x="39" y="22"/>
                    </a:cubicBezTo>
                    <a:cubicBezTo>
                      <a:pt x="50" y="24"/>
                      <a:pt x="60" y="25"/>
                      <a:pt x="71" y="25"/>
                    </a:cubicBezTo>
                    <a:cubicBezTo>
                      <a:pt x="42" y="82"/>
                      <a:pt x="42" y="82"/>
                      <a:pt x="42" y="82"/>
                    </a:cubicBezTo>
                    <a:cubicBezTo>
                      <a:pt x="33" y="89"/>
                      <a:pt x="24" y="91"/>
                      <a:pt x="15" y="88"/>
                    </a:cubicBezTo>
                    <a:cubicBezTo>
                      <a:pt x="11" y="99"/>
                      <a:pt x="11" y="99"/>
                      <a:pt x="11" y="99"/>
                    </a:cubicBezTo>
                    <a:cubicBezTo>
                      <a:pt x="13" y="101"/>
                      <a:pt x="16" y="103"/>
                      <a:pt x="18" y="105"/>
                    </a:cubicBezTo>
                    <a:cubicBezTo>
                      <a:pt x="35" y="116"/>
                      <a:pt x="49" y="110"/>
                      <a:pt x="60" y="89"/>
                    </a:cubicBezTo>
                    <a:cubicBezTo>
                      <a:pt x="60" y="87"/>
                      <a:pt x="61" y="85"/>
                      <a:pt x="62" y="83"/>
                    </a:cubicBezTo>
                    <a:cubicBezTo>
                      <a:pt x="87" y="26"/>
                      <a:pt x="87" y="26"/>
                      <a:pt x="87" y="26"/>
                    </a:cubicBezTo>
                    <a:cubicBezTo>
                      <a:pt x="89" y="26"/>
                      <a:pt x="92" y="26"/>
                      <a:pt x="95" y="26"/>
                    </a:cubicBezTo>
                    <a:cubicBezTo>
                      <a:pt x="119" y="26"/>
                      <a:pt x="143" y="24"/>
                      <a:pt x="166" y="20"/>
                    </a:cubicBezTo>
                    <a:cubicBezTo>
                      <a:pt x="193" y="92"/>
                      <a:pt x="193" y="92"/>
                      <a:pt x="193" y="92"/>
                    </a:cubicBezTo>
                    <a:cubicBezTo>
                      <a:pt x="166" y="102"/>
                      <a:pt x="137" y="104"/>
                      <a:pt x="105" y="99"/>
                    </a:cubicBezTo>
                    <a:cubicBezTo>
                      <a:pt x="112" y="115"/>
                      <a:pt x="125" y="121"/>
                      <a:pt x="144" y="119"/>
                    </a:cubicBezTo>
                    <a:cubicBezTo>
                      <a:pt x="198" y="114"/>
                      <a:pt x="198" y="114"/>
                      <a:pt x="198" y="114"/>
                    </a:cubicBezTo>
                    <a:cubicBezTo>
                      <a:pt x="217" y="113"/>
                      <a:pt x="217" y="113"/>
                      <a:pt x="217" y="113"/>
                    </a:cubicBezTo>
                    <a:cubicBezTo>
                      <a:pt x="196" y="34"/>
                      <a:pt x="196" y="34"/>
                      <a:pt x="196" y="34"/>
                    </a:cubicBezTo>
                    <a:cubicBezTo>
                      <a:pt x="196" y="4"/>
                      <a:pt x="196" y="4"/>
                      <a:pt x="196" y="4"/>
                    </a:cubicBezTo>
                    <a:close/>
                  </a:path>
                </a:pathLst>
              </a:custGeom>
              <a:solidFill>
                <a:srgbClr val="650101"/>
              </a:solidFill>
              <a:ln w="9525">
                <a:noFill/>
                <a:round/>
                <a:headEnd/>
                <a:tailEnd/>
              </a:ln>
            </p:spPr>
            <p:txBody>
              <a:bodyPr/>
              <a:lstStyle/>
              <a:p>
                <a:endParaRPr lang="zh-CN" altLang="en-US">
                  <a:solidFill>
                    <a:schemeClr val="bg1">
                      <a:lumMod val="65000"/>
                    </a:schemeClr>
                  </a:solidFill>
                </a:endParaRPr>
              </a:p>
            </p:txBody>
          </p:sp>
          <p:sp>
            <p:nvSpPr>
              <p:cNvPr id="341" name="Freeform 128"/>
              <p:cNvSpPr>
                <a:spLocks/>
              </p:cNvSpPr>
              <p:nvPr/>
            </p:nvSpPr>
            <p:spPr bwMode="auto">
              <a:xfrm>
                <a:off x="1514475" y="5532438"/>
                <a:ext cx="366713" cy="314325"/>
              </a:xfrm>
              <a:custGeom>
                <a:avLst/>
                <a:gdLst>
                  <a:gd name="T0" fmla="*/ 366713 w 98"/>
                  <a:gd name="T1" fmla="*/ 269421 h 84"/>
                  <a:gd name="T2" fmla="*/ 265680 w 98"/>
                  <a:gd name="T3" fmla="*/ 0 h 84"/>
                  <a:gd name="T4" fmla="*/ 0 w 98"/>
                  <a:gd name="T5" fmla="*/ 22452 h 84"/>
                  <a:gd name="T6" fmla="*/ 26194 w 98"/>
                  <a:gd name="T7" fmla="*/ 246970 h 84"/>
                  <a:gd name="T8" fmla="*/ 29936 w 98"/>
                  <a:gd name="T9" fmla="*/ 273163 h 84"/>
                  <a:gd name="T10" fmla="*/ 37420 w 98"/>
                  <a:gd name="T11" fmla="*/ 295615 h 84"/>
                  <a:gd name="T12" fmla="*/ 366713 w 98"/>
                  <a:gd name="T13" fmla="*/ 269421 h 84"/>
                  <a:gd name="T14" fmla="*/ 0 60000 65536"/>
                  <a:gd name="T15" fmla="*/ 0 60000 65536"/>
                  <a:gd name="T16" fmla="*/ 0 60000 65536"/>
                  <a:gd name="T17" fmla="*/ 0 60000 65536"/>
                  <a:gd name="T18" fmla="*/ 0 60000 65536"/>
                  <a:gd name="T19" fmla="*/ 0 60000 65536"/>
                  <a:gd name="T20" fmla="*/ 0 60000 65536"/>
                  <a:gd name="T21" fmla="*/ 0 w 98"/>
                  <a:gd name="T22" fmla="*/ 0 h 84"/>
                  <a:gd name="T23" fmla="*/ 98 w 98"/>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84">
                    <a:moveTo>
                      <a:pt x="98" y="72"/>
                    </a:moveTo>
                    <a:cubicBezTo>
                      <a:pt x="71" y="0"/>
                      <a:pt x="71" y="0"/>
                      <a:pt x="71" y="0"/>
                    </a:cubicBezTo>
                    <a:cubicBezTo>
                      <a:pt x="48" y="4"/>
                      <a:pt x="24" y="6"/>
                      <a:pt x="0" y="6"/>
                    </a:cubicBezTo>
                    <a:cubicBezTo>
                      <a:pt x="7" y="66"/>
                      <a:pt x="7" y="66"/>
                      <a:pt x="7" y="66"/>
                    </a:cubicBezTo>
                    <a:cubicBezTo>
                      <a:pt x="7" y="69"/>
                      <a:pt x="8" y="71"/>
                      <a:pt x="8" y="73"/>
                    </a:cubicBezTo>
                    <a:cubicBezTo>
                      <a:pt x="9" y="75"/>
                      <a:pt x="10" y="77"/>
                      <a:pt x="10" y="79"/>
                    </a:cubicBezTo>
                    <a:cubicBezTo>
                      <a:pt x="42" y="84"/>
                      <a:pt x="71" y="82"/>
                      <a:pt x="98" y="72"/>
                    </a:cubicBezTo>
                    <a:close/>
                  </a:path>
                </a:pathLst>
              </a:custGeom>
              <a:solidFill>
                <a:srgbClr val="A90101"/>
              </a:solidFill>
              <a:ln w="9525">
                <a:noFill/>
                <a:round/>
                <a:headEnd/>
                <a:tailEnd/>
              </a:ln>
            </p:spPr>
            <p:txBody>
              <a:bodyPr/>
              <a:lstStyle/>
              <a:p>
                <a:endParaRPr lang="zh-CN" altLang="en-US">
                  <a:solidFill>
                    <a:schemeClr val="bg1">
                      <a:lumMod val="65000"/>
                    </a:schemeClr>
                  </a:solidFill>
                </a:endParaRPr>
              </a:p>
            </p:txBody>
          </p:sp>
          <p:sp>
            <p:nvSpPr>
              <p:cNvPr id="342" name="Freeform 129"/>
              <p:cNvSpPr>
                <a:spLocks/>
              </p:cNvSpPr>
              <p:nvPr/>
            </p:nvSpPr>
            <p:spPr bwMode="auto">
              <a:xfrm>
                <a:off x="1878012" y="5419725"/>
                <a:ext cx="63500" cy="22225"/>
              </a:xfrm>
              <a:custGeom>
                <a:avLst/>
                <a:gdLst>
                  <a:gd name="T0" fmla="*/ 0 w 40"/>
                  <a:gd name="T1" fmla="*/ 22225 h 14"/>
                  <a:gd name="T2" fmla="*/ 41275 w 40"/>
                  <a:gd name="T3" fmla="*/ 22225 h 14"/>
                  <a:gd name="T4" fmla="*/ 63500 w 40"/>
                  <a:gd name="T5" fmla="*/ 0 h 14"/>
                  <a:gd name="T6" fmla="*/ 0 w 40"/>
                  <a:gd name="T7" fmla="*/ 22225 h 14"/>
                  <a:gd name="T8" fmla="*/ 0 w 40"/>
                  <a:gd name="T9" fmla="*/ 22225 h 14"/>
                  <a:gd name="T10" fmla="*/ 0 60000 65536"/>
                  <a:gd name="T11" fmla="*/ 0 60000 65536"/>
                  <a:gd name="T12" fmla="*/ 0 60000 65536"/>
                  <a:gd name="T13" fmla="*/ 0 60000 65536"/>
                  <a:gd name="T14" fmla="*/ 0 60000 65536"/>
                  <a:gd name="T15" fmla="*/ 0 w 40"/>
                  <a:gd name="T16" fmla="*/ 0 h 14"/>
                  <a:gd name="T17" fmla="*/ 40 w 40"/>
                  <a:gd name="T18" fmla="*/ 14 h 14"/>
                </a:gdLst>
                <a:ahLst/>
                <a:cxnLst>
                  <a:cxn ang="T10">
                    <a:pos x="T0" y="T1"/>
                  </a:cxn>
                  <a:cxn ang="T11">
                    <a:pos x="T2" y="T3"/>
                  </a:cxn>
                  <a:cxn ang="T12">
                    <a:pos x="T4" y="T5"/>
                  </a:cxn>
                  <a:cxn ang="T13">
                    <a:pos x="T6" y="T7"/>
                  </a:cxn>
                  <a:cxn ang="T14">
                    <a:pos x="T8" y="T9"/>
                  </a:cxn>
                </a:cxnLst>
                <a:rect l="T15" t="T16" r="T17" b="T18"/>
                <a:pathLst>
                  <a:path w="40" h="14">
                    <a:moveTo>
                      <a:pt x="0" y="14"/>
                    </a:moveTo>
                    <a:lnTo>
                      <a:pt x="26" y="14"/>
                    </a:lnTo>
                    <a:lnTo>
                      <a:pt x="40" y="0"/>
                    </a:lnTo>
                    <a:lnTo>
                      <a:pt x="0" y="14"/>
                    </a:lnTo>
                    <a:close/>
                  </a:path>
                </a:pathLst>
              </a:custGeom>
              <a:solidFill>
                <a:srgbClr val="A56E44"/>
              </a:solidFill>
              <a:ln w="9525">
                <a:noFill/>
                <a:round/>
                <a:headEnd/>
                <a:tailEnd/>
              </a:ln>
            </p:spPr>
            <p:txBody>
              <a:bodyPr/>
              <a:lstStyle/>
              <a:p>
                <a:endParaRPr lang="zh-CN" altLang="en-US">
                  <a:solidFill>
                    <a:schemeClr val="bg1">
                      <a:lumMod val="65000"/>
                    </a:schemeClr>
                  </a:solidFill>
                </a:endParaRPr>
              </a:p>
            </p:txBody>
          </p:sp>
          <p:sp>
            <p:nvSpPr>
              <p:cNvPr id="343" name="Freeform 130"/>
              <p:cNvSpPr>
                <a:spLocks/>
              </p:cNvSpPr>
              <p:nvPr/>
            </p:nvSpPr>
            <p:spPr bwMode="auto">
              <a:xfrm>
                <a:off x="1382712" y="5554663"/>
                <a:ext cx="160338" cy="250825"/>
              </a:xfrm>
              <a:custGeom>
                <a:avLst/>
                <a:gdLst>
                  <a:gd name="T0" fmla="*/ 130508 w 43"/>
                  <a:gd name="T1" fmla="*/ 0 h 67"/>
                  <a:gd name="T2" fmla="*/ 100677 w 43"/>
                  <a:gd name="T3" fmla="*/ 0 h 67"/>
                  <a:gd name="T4" fmla="*/ 7458 w 43"/>
                  <a:gd name="T5" fmla="*/ 213388 h 67"/>
                  <a:gd name="T6" fmla="*/ 0 w 43"/>
                  <a:gd name="T7" fmla="*/ 235850 h 67"/>
                  <a:gd name="T8" fmla="*/ 160338 w 43"/>
                  <a:gd name="T9" fmla="*/ 250825 h 67"/>
                  <a:gd name="T10" fmla="*/ 156609 w 43"/>
                  <a:gd name="T11" fmla="*/ 224619 h 67"/>
                  <a:gd name="T12" fmla="*/ 130508 w 43"/>
                  <a:gd name="T13" fmla="*/ 0 h 67"/>
                  <a:gd name="T14" fmla="*/ 0 60000 65536"/>
                  <a:gd name="T15" fmla="*/ 0 60000 65536"/>
                  <a:gd name="T16" fmla="*/ 0 60000 65536"/>
                  <a:gd name="T17" fmla="*/ 0 60000 65536"/>
                  <a:gd name="T18" fmla="*/ 0 60000 65536"/>
                  <a:gd name="T19" fmla="*/ 0 60000 65536"/>
                  <a:gd name="T20" fmla="*/ 0 60000 65536"/>
                  <a:gd name="T21" fmla="*/ 0 w 43"/>
                  <a:gd name="T22" fmla="*/ 0 h 67"/>
                  <a:gd name="T23" fmla="*/ 43 w 43"/>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67">
                    <a:moveTo>
                      <a:pt x="35" y="0"/>
                    </a:moveTo>
                    <a:cubicBezTo>
                      <a:pt x="32" y="0"/>
                      <a:pt x="29" y="0"/>
                      <a:pt x="27" y="0"/>
                    </a:cubicBezTo>
                    <a:cubicBezTo>
                      <a:pt x="2" y="57"/>
                      <a:pt x="2" y="57"/>
                      <a:pt x="2" y="57"/>
                    </a:cubicBezTo>
                    <a:cubicBezTo>
                      <a:pt x="1" y="59"/>
                      <a:pt x="0" y="61"/>
                      <a:pt x="0" y="63"/>
                    </a:cubicBezTo>
                    <a:cubicBezTo>
                      <a:pt x="43" y="67"/>
                      <a:pt x="43" y="67"/>
                      <a:pt x="43" y="67"/>
                    </a:cubicBezTo>
                    <a:cubicBezTo>
                      <a:pt x="43" y="65"/>
                      <a:pt x="42" y="63"/>
                      <a:pt x="42" y="60"/>
                    </a:cubicBezTo>
                    <a:cubicBezTo>
                      <a:pt x="35" y="0"/>
                      <a:pt x="35" y="0"/>
                      <a:pt x="35" y="0"/>
                    </a:cubicBezTo>
                    <a:close/>
                  </a:path>
                </a:pathLst>
              </a:custGeom>
              <a:solidFill>
                <a:srgbClr val="EAEAEA"/>
              </a:solidFill>
              <a:ln w="9525">
                <a:noFill/>
                <a:round/>
                <a:headEnd/>
                <a:tailEnd/>
              </a:ln>
            </p:spPr>
            <p:txBody>
              <a:bodyPr/>
              <a:lstStyle/>
              <a:p>
                <a:endParaRPr lang="zh-CN" altLang="en-US">
                  <a:solidFill>
                    <a:schemeClr val="bg1">
                      <a:lumMod val="65000"/>
                    </a:schemeClr>
                  </a:solidFill>
                </a:endParaRPr>
              </a:p>
            </p:txBody>
          </p:sp>
          <p:sp>
            <p:nvSpPr>
              <p:cNvPr id="344" name="Freeform 131"/>
              <p:cNvSpPr>
                <a:spLocks noEditPoints="1"/>
              </p:cNvSpPr>
              <p:nvPr/>
            </p:nvSpPr>
            <p:spPr bwMode="auto">
              <a:xfrm>
                <a:off x="1214437" y="5538788"/>
                <a:ext cx="209550" cy="258763"/>
              </a:xfrm>
              <a:custGeom>
                <a:avLst/>
                <a:gdLst>
                  <a:gd name="T0" fmla="*/ 209550 w 56"/>
                  <a:gd name="T1" fmla="*/ 11251 h 69"/>
                  <a:gd name="T2" fmla="*/ 89807 w 56"/>
                  <a:gd name="T3" fmla="*/ 0 h 69"/>
                  <a:gd name="T4" fmla="*/ 0 w 56"/>
                  <a:gd name="T5" fmla="*/ 247512 h 69"/>
                  <a:gd name="T6" fmla="*/ 101033 w 56"/>
                  <a:gd name="T7" fmla="*/ 225011 h 69"/>
                  <a:gd name="T8" fmla="*/ 209550 w 56"/>
                  <a:gd name="T9" fmla="*/ 11251 h 69"/>
                  <a:gd name="T10" fmla="*/ 101033 w 56"/>
                  <a:gd name="T11" fmla="*/ 18751 h 69"/>
                  <a:gd name="T12" fmla="*/ 134711 w 56"/>
                  <a:gd name="T13" fmla="*/ 22501 h 69"/>
                  <a:gd name="T14" fmla="*/ 56129 w 56"/>
                  <a:gd name="T15" fmla="*/ 228761 h 69"/>
                  <a:gd name="T16" fmla="*/ 22452 w 56"/>
                  <a:gd name="T17" fmla="*/ 236262 h 69"/>
                  <a:gd name="T18" fmla="*/ 101033 w 56"/>
                  <a:gd name="T19" fmla="*/ 18751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9"/>
                  <a:gd name="T32" fmla="*/ 56 w 56"/>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9">
                    <a:moveTo>
                      <a:pt x="56" y="3"/>
                    </a:moveTo>
                    <a:cubicBezTo>
                      <a:pt x="45" y="3"/>
                      <a:pt x="35" y="2"/>
                      <a:pt x="24" y="0"/>
                    </a:cubicBezTo>
                    <a:cubicBezTo>
                      <a:pt x="0" y="66"/>
                      <a:pt x="0" y="66"/>
                      <a:pt x="0" y="66"/>
                    </a:cubicBezTo>
                    <a:cubicBezTo>
                      <a:pt x="9" y="69"/>
                      <a:pt x="18" y="67"/>
                      <a:pt x="27" y="60"/>
                    </a:cubicBezTo>
                    <a:cubicBezTo>
                      <a:pt x="56" y="3"/>
                      <a:pt x="56" y="3"/>
                      <a:pt x="56" y="3"/>
                    </a:cubicBezTo>
                    <a:close/>
                    <a:moveTo>
                      <a:pt x="27" y="5"/>
                    </a:moveTo>
                    <a:cubicBezTo>
                      <a:pt x="30" y="6"/>
                      <a:pt x="33" y="6"/>
                      <a:pt x="36" y="6"/>
                    </a:cubicBezTo>
                    <a:cubicBezTo>
                      <a:pt x="15" y="61"/>
                      <a:pt x="15" y="61"/>
                      <a:pt x="15" y="61"/>
                    </a:cubicBezTo>
                    <a:cubicBezTo>
                      <a:pt x="12" y="62"/>
                      <a:pt x="9" y="63"/>
                      <a:pt x="6" y="63"/>
                    </a:cubicBezTo>
                    <a:cubicBezTo>
                      <a:pt x="27" y="5"/>
                      <a:pt x="27" y="5"/>
                      <a:pt x="27" y="5"/>
                    </a:cubicBezTo>
                    <a:close/>
                  </a:path>
                </a:pathLst>
              </a:custGeom>
              <a:solidFill>
                <a:srgbClr val="A90101"/>
              </a:solidFill>
              <a:ln w="9525">
                <a:noFill/>
                <a:round/>
                <a:headEnd/>
                <a:tailEnd/>
              </a:ln>
            </p:spPr>
            <p:txBody>
              <a:bodyPr/>
              <a:lstStyle/>
              <a:p>
                <a:endParaRPr lang="zh-CN" altLang="en-US">
                  <a:solidFill>
                    <a:schemeClr val="bg1">
                      <a:lumMod val="65000"/>
                    </a:schemeClr>
                  </a:solidFill>
                </a:endParaRPr>
              </a:p>
            </p:txBody>
          </p:sp>
          <p:sp>
            <p:nvSpPr>
              <p:cNvPr id="345" name="Freeform 132"/>
              <p:cNvSpPr>
                <a:spLocks/>
              </p:cNvSpPr>
              <p:nvPr/>
            </p:nvSpPr>
            <p:spPr bwMode="auto">
              <a:xfrm>
                <a:off x="1236662" y="5557838"/>
                <a:ext cx="112713" cy="217488"/>
              </a:xfrm>
              <a:custGeom>
                <a:avLst/>
                <a:gdLst>
                  <a:gd name="T0" fmla="*/ 112713 w 30"/>
                  <a:gd name="T1" fmla="*/ 3750 h 58"/>
                  <a:gd name="T2" fmla="*/ 78899 w 30"/>
                  <a:gd name="T3" fmla="*/ 0 h 58"/>
                  <a:gd name="T4" fmla="*/ 0 w 30"/>
                  <a:gd name="T5" fmla="*/ 217488 h 58"/>
                  <a:gd name="T6" fmla="*/ 33814 w 30"/>
                  <a:gd name="T7" fmla="*/ 209988 h 58"/>
                  <a:gd name="T8" fmla="*/ 112713 w 30"/>
                  <a:gd name="T9" fmla="*/ 3750 h 58"/>
                  <a:gd name="T10" fmla="*/ 0 60000 65536"/>
                  <a:gd name="T11" fmla="*/ 0 60000 65536"/>
                  <a:gd name="T12" fmla="*/ 0 60000 65536"/>
                  <a:gd name="T13" fmla="*/ 0 60000 65536"/>
                  <a:gd name="T14" fmla="*/ 0 60000 65536"/>
                  <a:gd name="T15" fmla="*/ 0 w 30"/>
                  <a:gd name="T16" fmla="*/ 0 h 58"/>
                  <a:gd name="T17" fmla="*/ 30 w 30"/>
                  <a:gd name="T18" fmla="*/ 58 h 58"/>
                </a:gdLst>
                <a:ahLst/>
                <a:cxnLst>
                  <a:cxn ang="T10">
                    <a:pos x="T0" y="T1"/>
                  </a:cxn>
                  <a:cxn ang="T11">
                    <a:pos x="T2" y="T3"/>
                  </a:cxn>
                  <a:cxn ang="T12">
                    <a:pos x="T4" y="T5"/>
                  </a:cxn>
                  <a:cxn ang="T13">
                    <a:pos x="T6" y="T7"/>
                  </a:cxn>
                  <a:cxn ang="T14">
                    <a:pos x="T8" y="T9"/>
                  </a:cxn>
                </a:cxnLst>
                <a:rect l="T15" t="T16" r="T17" b="T18"/>
                <a:pathLst>
                  <a:path w="30" h="58">
                    <a:moveTo>
                      <a:pt x="30" y="1"/>
                    </a:moveTo>
                    <a:cubicBezTo>
                      <a:pt x="27" y="1"/>
                      <a:pt x="24" y="1"/>
                      <a:pt x="21" y="0"/>
                    </a:cubicBezTo>
                    <a:cubicBezTo>
                      <a:pt x="0" y="58"/>
                      <a:pt x="0" y="58"/>
                      <a:pt x="0" y="58"/>
                    </a:cubicBezTo>
                    <a:cubicBezTo>
                      <a:pt x="3" y="58"/>
                      <a:pt x="6" y="57"/>
                      <a:pt x="9" y="56"/>
                    </a:cubicBezTo>
                    <a:cubicBezTo>
                      <a:pt x="30" y="1"/>
                      <a:pt x="30" y="1"/>
                      <a:pt x="30" y="1"/>
                    </a:cubicBezTo>
                    <a:close/>
                  </a:path>
                </a:pathLst>
              </a:custGeom>
              <a:solidFill>
                <a:srgbClr val="FD3535"/>
              </a:solidFill>
              <a:ln w="9525">
                <a:noFill/>
                <a:round/>
                <a:headEnd/>
                <a:tailEnd/>
              </a:ln>
            </p:spPr>
            <p:txBody>
              <a:bodyPr/>
              <a:lstStyle/>
              <a:p>
                <a:endParaRPr lang="zh-CN" altLang="en-US">
                  <a:solidFill>
                    <a:schemeClr val="bg1">
                      <a:lumMod val="65000"/>
                    </a:schemeClr>
                  </a:solidFill>
                </a:endParaRPr>
              </a:p>
            </p:txBody>
          </p:sp>
          <p:sp>
            <p:nvSpPr>
              <p:cNvPr id="346" name="Freeform 133"/>
              <p:cNvSpPr>
                <a:spLocks/>
              </p:cNvSpPr>
              <p:nvPr/>
            </p:nvSpPr>
            <p:spPr bwMode="auto">
              <a:xfrm>
                <a:off x="1225550" y="5791200"/>
                <a:ext cx="704850" cy="1169988"/>
              </a:xfrm>
              <a:custGeom>
                <a:avLst/>
                <a:gdLst>
                  <a:gd name="T0" fmla="*/ 0 w 188"/>
                  <a:gd name="T1" fmla="*/ 59999 h 312"/>
                  <a:gd name="T2" fmla="*/ 0 w 188"/>
                  <a:gd name="T3" fmla="*/ 101249 h 312"/>
                  <a:gd name="T4" fmla="*/ 247447 w 188"/>
                  <a:gd name="T5" fmla="*/ 101249 h 312"/>
                  <a:gd name="T6" fmla="*/ 536136 w 188"/>
                  <a:gd name="T7" fmla="*/ 209998 h 312"/>
                  <a:gd name="T8" fmla="*/ 472399 w 188"/>
                  <a:gd name="T9" fmla="*/ 978740 h 312"/>
                  <a:gd name="T10" fmla="*/ 71235 w 188"/>
                  <a:gd name="T11" fmla="*/ 1079989 h 312"/>
                  <a:gd name="T12" fmla="*/ 206206 w 188"/>
                  <a:gd name="T13" fmla="*/ 1087489 h 312"/>
                  <a:gd name="T14" fmla="*/ 389917 w 188"/>
                  <a:gd name="T15" fmla="*/ 1124988 h 312"/>
                  <a:gd name="T16" fmla="*/ 427409 w 188"/>
                  <a:gd name="T17" fmla="*/ 1136238 h 312"/>
                  <a:gd name="T18" fmla="*/ 663609 w 188"/>
                  <a:gd name="T19" fmla="*/ 1162488 h 312"/>
                  <a:gd name="T20" fmla="*/ 663609 w 188"/>
                  <a:gd name="T21" fmla="*/ 873741 h 312"/>
                  <a:gd name="T22" fmla="*/ 674856 w 188"/>
                  <a:gd name="T23" fmla="*/ 93749 h 312"/>
                  <a:gd name="T24" fmla="*/ 472399 w 188"/>
                  <a:gd name="T25" fmla="*/ 112499 h 312"/>
                  <a:gd name="T26" fmla="*/ 326181 w 188"/>
                  <a:gd name="T27" fmla="*/ 37500 h 312"/>
                  <a:gd name="T28" fmla="*/ 318682 w 188"/>
                  <a:gd name="T29" fmla="*/ 15000 h 312"/>
                  <a:gd name="T30" fmla="*/ 157466 w 188"/>
                  <a:gd name="T31" fmla="*/ 0 h 312"/>
                  <a:gd name="T32" fmla="*/ 0 w 188"/>
                  <a:gd name="T33" fmla="*/ 59999 h 3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8"/>
                  <a:gd name="T52" fmla="*/ 0 h 312"/>
                  <a:gd name="T53" fmla="*/ 188 w 188"/>
                  <a:gd name="T54" fmla="*/ 312 h 3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8" h="312">
                    <a:moveTo>
                      <a:pt x="0" y="16"/>
                    </a:moveTo>
                    <a:cubicBezTo>
                      <a:pt x="0" y="19"/>
                      <a:pt x="0" y="23"/>
                      <a:pt x="0" y="27"/>
                    </a:cubicBezTo>
                    <a:cubicBezTo>
                      <a:pt x="21" y="37"/>
                      <a:pt x="44" y="37"/>
                      <a:pt x="66" y="27"/>
                    </a:cubicBezTo>
                    <a:cubicBezTo>
                      <a:pt x="89" y="48"/>
                      <a:pt x="114" y="58"/>
                      <a:pt x="143" y="56"/>
                    </a:cubicBezTo>
                    <a:cubicBezTo>
                      <a:pt x="150" y="129"/>
                      <a:pt x="144" y="197"/>
                      <a:pt x="126" y="261"/>
                    </a:cubicBezTo>
                    <a:cubicBezTo>
                      <a:pt x="19" y="288"/>
                      <a:pt x="19" y="288"/>
                      <a:pt x="19" y="288"/>
                    </a:cubicBezTo>
                    <a:cubicBezTo>
                      <a:pt x="30" y="288"/>
                      <a:pt x="42" y="288"/>
                      <a:pt x="55" y="290"/>
                    </a:cubicBezTo>
                    <a:cubicBezTo>
                      <a:pt x="70" y="292"/>
                      <a:pt x="86" y="295"/>
                      <a:pt x="104" y="300"/>
                    </a:cubicBezTo>
                    <a:cubicBezTo>
                      <a:pt x="107" y="301"/>
                      <a:pt x="110" y="302"/>
                      <a:pt x="114" y="303"/>
                    </a:cubicBezTo>
                    <a:cubicBezTo>
                      <a:pt x="136" y="310"/>
                      <a:pt x="157" y="312"/>
                      <a:pt x="177" y="310"/>
                    </a:cubicBezTo>
                    <a:cubicBezTo>
                      <a:pt x="177" y="233"/>
                      <a:pt x="177" y="233"/>
                      <a:pt x="177" y="233"/>
                    </a:cubicBezTo>
                    <a:cubicBezTo>
                      <a:pt x="187" y="151"/>
                      <a:pt x="188" y="82"/>
                      <a:pt x="180" y="25"/>
                    </a:cubicBezTo>
                    <a:cubicBezTo>
                      <a:pt x="126" y="30"/>
                      <a:pt x="126" y="30"/>
                      <a:pt x="126" y="30"/>
                    </a:cubicBezTo>
                    <a:cubicBezTo>
                      <a:pt x="107" y="32"/>
                      <a:pt x="94" y="26"/>
                      <a:pt x="87" y="10"/>
                    </a:cubicBezTo>
                    <a:cubicBezTo>
                      <a:pt x="87" y="8"/>
                      <a:pt x="86" y="6"/>
                      <a:pt x="85" y="4"/>
                    </a:cubicBezTo>
                    <a:cubicBezTo>
                      <a:pt x="42" y="0"/>
                      <a:pt x="42" y="0"/>
                      <a:pt x="42" y="0"/>
                    </a:cubicBezTo>
                    <a:cubicBezTo>
                      <a:pt x="31" y="21"/>
                      <a:pt x="17" y="27"/>
                      <a:pt x="0" y="16"/>
                    </a:cubicBezTo>
                    <a:close/>
                  </a:path>
                </a:pathLst>
              </a:custGeom>
              <a:solidFill>
                <a:srgbClr val="000000"/>
              </a:solidFill>
              <a:ln w="9525">
                <a:noFill/>
                <a:round/>
                <a:headEnd/>
                <a:tailEnd/>
              </a:ln>
            </p:spPr>
            <p:txBody>
              <a:bodyPr/>
              <a:lstStyle/>
              <a:p>
                <a:endParaRPr lang="zh-CN" altLang="en-US">
                  <a:solidFill>
                    <a:schemeClr val="bg1">
                      <a:lumMod val="65000"/>
                    </a:schemeClr>
                  </a:solidFill>
                </a:endParaRPr>
              </a:p>
            </p:txBody>
          </p:sp>
          <p:sp>
            <p:nvSpPr>
              <p:cNvPr id="347" name="Freeform 134"/>
              <p:cNvSpPr>
                <a:spLocks noEditPoints="1"/>
              </p:cNvSpPr>
              <p:nvPr/>
            </p:nvSpPr>
            <p:spPr bwMode="auto">
              <a:xfrm>
                <a:off x="1217612" y="5892800"/>
                <a:ext cx="569913" cy="977900"/>
              </a:xfrm>
              <a:custGeom>
                <a:avLst/>
                <a:gdLst>
                  <a:gd name="T0" fmla="*/ 543667 w 152"/>
                  <a:gd name="T1" fmla="*/ 108656 h 261"/>
                  <a:gd name="T2" fmla="*/ 254961 w 152"/>
                  <a:gd name="T3" fmla="*/ 0 h 261"/>
                  <a:gd name="T4" fmla="*/ 7499 w 152"/>
                  <a:gd name="T5" fmla="*/ 0 h 261"/>
                  <a:gd name="T6" fmla="*/ 41244 w 152"/>
                  <a:gd name="T7" fmla="*/ 400901 h 261"/>
                  <a:gd name="T8" fmla="*/ 78738 w 152"/>
                  <a:gd name="T9" fmla="*/ 977900 h 261"/>
                  <a:gd name="T10" fmla="*/ 479927 w 152"/>
                  <a:gd name="T11" fmla="*/ 876738 h 261"/>
                  <a:gd name="T12" fmla="*/ 543667 w 152"/>
                  <a:gd name="T13" fmla="*/ 108656 h 261"/>
                  <a:gd name="T14" fmla="*/ 22497 w 152"/>
                  <a:gd name="T15" fmla="*/ 22480 h 261"/>
                  <a:gd name="T16" fmla="*/ 56241 w 152"/>
                  <a:gd name="T17" fmla="*/ 33721 h 261"/>
                  <a:gd name="T18" fmla="*/ 93736 w 152"/>
                  <a:gd name="T19" fmla="*/ 385914 h 261"/>
                  <a:gd name="T20" fmla="*/ 134979 w 152"/>
                  <a:gd name="T21" fmla="*/ 947926 h 261"/>
                  <a:gd name="T22" fmla="*/ 93736 w 152"/>
                  <a:gd name="T23" fmla="*/ 959166 h 261"/>
                  <a:gd name="T24" fmla="*/ 56241 w 152"/>
                  <a:gd name="T25" fmla="*/ 400901 h 261"/>
                  <a:gd name="T26" fmla="*/ 56241 w 152"/>
                  <a:gd name="T27" fmla="*/ 397155 h 261"/>
                  <a:gd name="T28" fmla="*/ 22497 w 152"/>
                  <a:gd name="T29" fmla="*/ 22480 h 2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2"/>
                  <a:gd name="T46" fmla="*/ 0 h 261"/>
                  <a:gd name="T47" fmla="*/ 152 w 152"/>
                  <a:gd name="T48" fmla="*/ 261 h 2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2" h="261">
                    <a:moveTo>
                      <a:pt x="145" y="29"/>
                    </a:moveTo>
                    <a:cubicBezTo>
                      <a:pt x="116" y="31"/>
                      <a:pt x="91" y="21"/>
                      <a:pt x="68" y="0"/>
                    </a:cubicBezTo>
                    <a:cubicBezTo>
                      <a:pt x="46" y="10"/>
                      <a:pt x="23" y="10"/>
                      <a:pt x="2" y="0"/>
                    </a:cubicBezTo>
                    <a:cubicBezTo>
                      <a:pt x="0" y="32"/>
                      <a:pt x="3" y="67"/>
                      <a:pt x="11" y="107"/>
                    </a:cubicBezTo>
                    <a:cubicBezTo>
                      <a:pt x="21" y="261"/>
                      <a:pt x="21" y="261"/>
                      <a:pt x="21" y="261"/>
                    </a:cubicBezTo>
                    <a:cubicBezTo>
                      <a:pt x="128" y="234"/>
                      <a:pt x="128" y="234"/>
                      <a:pt x="128" y="234"/>
                    </a:cubicBezTo>
                    <a:cubicBezTo>
                      <a:pt x="146" y="170"/>
                      <a:pt x="152" y="102"/>
                      <a:pt x="145" y="29"/>
                    </a:cubicBezTo>
                    <a:close/>
                    <a:moveTo>
                      <a:pt x="6" y="6"/>
                    </a:moveTo>
                    <a:cubicBezTo>
                      <a:pt x="9" y="7"/>
                      <a:pt x="12" y="8"/>
                      <a:pt x="15" y="9"/>
                    </a:cubicBezTo>
                    <a:cubicBezTo>
                      <a:pt x="25" y="103"/>
                      <a:pt x="25" y="103"/>
                      <a:pt x="25" y="103"/>
                    </a:cubicBezTo>
                    <a:cubicBezTo>
                      <a:pt x="36" y="253"/>
                      <a:pt x="36" y="253"/>
                      <a:pt x="36" y="253"/>
                    </a:cubicBezTo>
                    <a:cubicBezTo>
                      <a:pt x="25" y="256"/>
                      <a:pt x="25" y="256"/>
                      <a:pt x="25" y="256"/>
                    </a:cubicBezTo>
                    <a:cubicBezTo>
                      <a:pt x="15" y="107"/>
                      <a:pt x="15" y="107"/>
                      <a:pt x="15" y="107"/>
                    </a:cubicBezTo>
                    <a:cubicBezTo>
                      <a:pt x="15" y="106"/>
                      <a:pt x="15" y="106"/>
                      <a:pt x="15" y="106"/>
                    </a:cubicBezTo>
                    <a:cubicBezTo>
                      <a:pt x="9" y="70"/>
                      <a:pt x="6" y="36"/>
                      <a:pt x="6" y="6"/>
                    </a:cubicBezTo>
                    <a:close/>
                  </a:path>
                </a:pathLst>
              </a:custGeom>
              <a:solidFill>
                <a:srgbClr val="333333"/>
              </a:solidFill>
              <a:ln w="9525">
                <a:noFill/>
                <a:round/>
                <a:headEnd/>
                <a:tailEnd/>
              </a:ln>
            </p:spPr>
            <p:txBody>
              <a:bodyPr/>
              <a:lstStyle/>
              <a:p>
                <a:endParaRPr lang="zh-CN" altLang="en-US">
                  <a:solidFill>
                    <a:schemeClr val="bg1">
                      <a:lumMod val="65000"/>
                    </a:schemeClr>
                  </a:solidFill>
                </a:endParaRPr>
              </a:p>
            </p:txBody>
          </p:sp>
          <p:sp>
            <p:nvSpPr>
              <p:cNvPr id="348" name="Freeform 135"/>
              <p:cNvSpPr>
                <a:spLocks/>
              </p:cNvSpPr>
              <p:nvPr/>
            </p:nvSpPr>
            <p:spPr bwMode="auto">
              <a:xfrm>
                <a:off x="1239837" y="5915025"/>
                <a:ext cx="112713" cy="936625"/>
              </a:xfrm>
              <a:custGeom>
                <a:avLst/>
                <a:gdLst>
                  <a:gd name="T0" fmla="*/ 33814 w 30"/>
                  <a:gd name="T1" fmla="*/ 11240 h 250"/>
                  <a:gd name="T2" fmla="*/ 0 w 30"/>
                  <a:gd name="T3" fmla="*/ 0 h 250"/>
                  <a:gd name="T4" fmla="*/ 33814 w 30"/>
                  <a:gd name="T5" fmla="*/ 374650 h 250"/>
                  <a:gd name="T6" fmla="*/ 33814 w 30"/>
                  <a:gd name="T7" fmla="*/ 378397 h 250"/>
                  <a:gd name="T8" fmla="*/ 71385 w 30"/>
                  <a:gd name="T9" fmla="*/ 936625 h 250"/>
                  <a:gd name="T10" fmla="*/ 112713 w 30"/>
                  <a:gd name="T11" fmla="*/ 925386 h 250"/>
                  <a:gd name="T12" fmla="*/ 71385 w 30"/>
                  <a:gd name="T13" fmla="*/ 363411 h 250"/>
                  <a:gd name="T14" fmla="*/ 33814 w 30"/>
                  <a:gd name="T15" fmla="*/ 11240 h 250"/>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50"/>
                  <a:gd name="T26" fmla="*/ 30 w 30"/>
                  <a:gd name="T27" fmla="*/ 250 h 2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50">
                    <a:moveTo>
                      <a:pt x="9" y="3"/>
                    </a:moveTo>
                    <a:cubicBezTo>
                      <a:pt x="6" y="2"/>
                      <a:pt x="3" y="1"/>
                      <a:pt x="0" y="0"/>
                    </a:cubicBezTo>
                    <a:cubicBezTo>
                      <a:pt x="0" y="30"/>
                      <a:pt x="3" y="64"/>
                      <a:pt x="9" y="100"/>
                    </a:cubicBezTo>
                    <a:cubicBezTo>
                      <a:pt x="9" y="100"/>
                      <a:pt x="9" y="100"/>
                      <a:pt x="9" y="101"/>
                    </a:cubicBezTo>
                    <a:cubicBezTo>
                      <a:pt x="19" y="250"/>
                      <a:pt x="19" y="250"/>
                      <a:pt x="19" y="250"/>
                    </a:cubicBezTo>
                    <a:cubicBezTo>
                      <a:pt x="30" y="247"/>
                      <a:pt x="30" y="247"/>
                      <a:pt x="30" y="247"/>
                    </a:cubicBezTo>
                    <a:cubicBezTo>
                      <a:pt x="19" y="97"/>
                      <a:pt x="19" y="97"/>
                      <a:pt x="19" y="97"/>
                    </a:cubicBezTo>
                    <a:cubicBezTo>
                      <a:pt x="9" y="3"/>
                      <a:pt x="9" y="3"/>
                      <a:pt x="9" y="3"/>
                    </a:cubicBezTo>
                    <a:close/>
                  </a:path>
                </a:pathLst>
              </a:custGeom>
              <a:solidFill>
                <a:srgbClr val="999999"/>
              </a:solidFill>
              <a:ln w="9525">
                <a:noFill/>
                <a:round/>
                <a:headEnd/>
                <a:tailEnd/>
              </a:ln>
            </p:spPr>
            <p:txBody>
              <a:bodyPr/>
              <a:lstStyle/>
              <a:p>
                <a:endParaRPr lang="zh-CN" altLang="en-US">
                  <a:solidFill>
                    <a:schemeClr val="bg1">
                      <a:lumMod val="65000"/>
                    </a:schemeClr>
                  </a:solidFill>
                </a:endParaRPr>
              </a:p>
            </p:txBody>
          </p:sp>
          <p:sp>
            <p:nvSpPr>
              <p:cNvPr id="349" name="Freeform 136"/>
              <p:cNvSpPr>
                <a:spLocks/>
              </p:cNvSpPr>
              <p:nvPr/>
            </p:nvSpPr>
            <p:spPr bwMode="auto">
              <a:xfrm>
                <a:off x="1431925" y="6878638"/>
                <a:ext cx="306388" cy="1060450"/>
              </a:xfrm>
              <a:custGeom>
                <a:avLst/>
                <a:gdLst>
                  <a:gd name="T0" fmla="*/ 183086 w 82"/>
                  <a:gd name="T1" fmla="*/ 37472 h 283"/>
                  <a:gd name="T2" fmla="*/ 0 w 82"/>
                  <a:gd name="T3" fmla="*/ 0 h 283"/>
                  <a:gd name="T4" fmla="*/ 168140 w 82"/>
                  <a:gd name="T5" fmla="*/ 108668 h 283"/>
                  <a:gd name="T6" fmla="*/ 227923 w 82"/>
                  <a:gd name="T7" fmla="*/ 760676 h 283"/>
                  <a:gd name="T8" fmla="*/ 130775 w 82"/>
                  <a:gd name="T9" fmla="*/ 1049208 h 283"/>
                  <a:gd name="T10" fmla="*/ 186822 w 82"/>
                  <a:gd name="T11" fmla="*/ 1060450 h 283"/>
                  <a:gd name="T12" fmla="*/ 269024 w 82"/>
                  <a:gd name="T13" fmla="*/ 903069 h 283"/>
                  <a:gd name="T14" fmla="*/ 298915 w 82"/>
                  <a:gd name="T15" fmla="*/ 790653 h 283"/>
                  <a:gd name="T16" fmla="*/ 306388 w 82"/>
                  <a:gd name="T17" fmla="*/ 760676 h 283"/>
                  <a:gd name="T18" fmla="*/ 272760 w 82"/>
                  <a:gd name="T19" fmla="*/ 715710 h 283"/>
                  <a:gd name="T20" fmla="*/ 272760 w 82"/>
                  <a:gd name="T21" fmla="*/ 419683 h 283"/>
                  <a:gd name="T22" fmla="*/ 257814 w 82"/>
                  <a:gd name="T23" fmla="*/ 228578 h 283"/>
                  <a:gd name="T24" fmla="*/ 220450 w 82"/>
                  <a:gd name="T25" fmla="*/ 48713 h 283"/>
                  <a:gd name="T26" fmla="*/ 183086 w 82"/>
                  <a:gd name="T27" fmla="*/ 37472 h 2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283"/>
                  <a:gd name="T44" fmla="*/ 82 w 82"/>
                  <a:gd name="T45" fmla="*/ 283 h 2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283">
                    <a:moveTo>
                      <a:pt x="49" y="10"/>
                    </a:moveTo>
                    <a:cubicBezTo>
                      <a:pt x="31" y="5"/>
                      <a:pt x="15" y="2"/>
                      <a:pt x="0" y="0"/>
                    </a:cubicBezTo>
                    <a:cubicBezTo>
                      <a:pt x="45" y="29"/>
                      <a:pt x="45" y="29"/>
                      <a:pt x="45" y="29"/>
                    </a:cubicBezTo>
                    <a:cubicBezTo>
                      <a:pt x="61" y="203"/>
                      <a:pt x="61" y="203"/>
                      <a:pt x="61" y="203"/>
                    </a:cubicBezTo>
                    <a:cubicBezTo>
                      <a:pt x="60" y="232"/>
                      <a:pt x="51" y="257"/>
                      <a:pt x="35" y="280"/>
                    </a:cubicBezTo>
                    <a:cubicBezTo>
                      <a:pt x="50" y="283"/>
                      <a:pt x="50" y="283"/>
                      <a:pt x="50" y="283"/>
                    </a:cubicBezTo>
                    <a:cubicBezTo>
                      <a:pt x="72" y="241"/>
                      <a:pt x="72" y="241"/>
                      <a:pt x="72" y="241"/>
                    </a:cubicBezTo>
                    <a:cubicBezTo>
                      <a:pt x="80" y="211"/>
                      <a:pt x="80" y="211"/>
                      <a:pt x="80" y="211"/>
                    </a:cubicBezTo>
                    <a:cubicBezTo>
                      <a:pt x="82" y="203"/>
                      <a:pt x="82" y="203"/>
                      <a:pt x="82" y="203"/>
                    </a:cubicBezTo>
                    <a:cubicBezTo>
                      <a:pt x="73" y="191"/>
                      <a:pt x="73" y="191"/>
                      <a:pt x="73" y="191"/>
                    </a:cubicBezTo>
                    <a:cubicBezTo>
                      <a:pt x="73" y="112"/>
                      <a:pt x="73" y="112"/>
                      <a:pt x="73" y="112"/>
                    </a:cubicBezTo>
                    <a:cubicBezTo>
                      <a:pt x="71" y="96"/>
                      <a:pt x="69" y="79"/>
                      <a:pt x="69" y="61"/>
                    </a:cubicBezTo>
                    <a:cubicBezTo>
                      <a:pt x="62" y="45"/>
                      <a:pt x="59" y="29"/>
                      <a:pt x="59" y="13"/>
                    </a:cubicBezTo>
                    <a:cubicBezTo>
                      <a:pt x="55" y="12"/>
                      <a:pt x="52" y="11"/>
                      <a:pt x="49" y="10"/>
                    </a:cubicBezTo>
                    <a:close/>
                  </a:path>
                </a:pathLst>
              </a:custGeom>
              <a:solidFill>
                <a:srgbClr val="A56E44"/>
              </a:solidFill>
              <a:ln w="9525">
                <a:noFill/>
                <a:round/>
                <a:headEnd/>
                <a:tailEnd/>
              </a:ln>
            </p:spPr>
            <p:txBody>
              <a:bodyPr/>
              <a:lstStyle/>
              <a:p>
                <a:endParaRPr lang="zh-CN" altLang="en-US">
                  <a:solidFill>
                    <a:schemeClr val="bg1">
                      <a:lumMod val="65000"/>
                    </a:schemeClr>
                  </a:solidFill>
                </a:endParaRPr>
              </a:p>
            </p:txBody>
          </p:sp>
          <p:sp>
            <p:nvSpPr>
              <p:cNvPr id="350" name="Freeform 137"/>
              <p:cNvSpPr>
                <a:spLocks noEditPoints="1"/>
              </p:cNvSpPr>
              <p:nvPr/>
            </p:nvSpPr>
            <p:spPr bwMode="auto">
              <a:xfrm>
                <a:off x="1652587" y="6927850"/>
                <a:ext cx="220663" cy="1176338"/>
              </a:xfrm>
              <a:custGeom>
                <a:avLst/>
                <a:gdLst>
                  <a:gd name="T0" fmla="*/ 0 w 59"/>
                  <a:gd name="T1" fmla="*/ 0 h 314"/>
                  <a:gd name="T2" fmla="*/ 37401 w 59"/>
                  <a:gd name="T3" fmla="*/ 179822 h 314"/>
                  <a:gd name="T4" fmla="*/ 52361 w 59"/>
                  <a:gd name="T5" fmla="*/ 370884 h 314"/>
                  <a:gd name="T6" fmla="*/ 123422 w 59"/>
                  <a:gd name="T7" fmla="*/ 651856 h 314"/>
                  <a:gd name="T8" fmla="*/ 123422 w 59"/>
                  <a:gd name="T9" fmla="*/ 835425 h 314"/>
                  <a:gd name="T10" fmla="*/ 93501 w 59"/>
                  <a:gd name="T11" fmla="*/ 951560 h 314"/>
                  <a:gd name="T12" fmla="*/ 74801 w 59"/>
                  <a:gd name="T13" fmla="*/ 1007755 h 314"/>
                  <a:gd name="T14" fmla="*/ 22440 w 59"/>
                  <a:gd name="T15" fmla="*/ 1176338 h 314"/>
                  <a:gd name="T16" fmla="*/ 97241 w 59"/>
                  <a:gd name="T17" fmla="*/ 1176338 h 314"/>
                  <a:gd name="T18" fmla="*/ 194483 w 59"/>
                  <a:gd name="T19" fmla="*/ 775484 h 314"/>
                  <a:gd name="T20" fmla="*/ 194483 w 59"/>
                  <a:gd name="T21" fmla="*/ 142359 h 314"/>
                  <a:gd name="T22" fmla="*/ 0 w 59"/>
                  <a:gd name="T23" fmla="*/ 0 h 314"/>
                  <a:gd name="T24" fmla="*/ 119682 w 59"/>
                  <a:gd name="T25" fmla="*/ 494512 h 314"/>
                  <a:gd name="T26" fmla="*/ 168302 w 59"/>
                  <a:gd name="T27" fmla="*/ 670588 h 314"/>
                  <a:gd name="T28" fmla="*/ 142122 w 59"/>
                  <a:gd name="T29" fmla="*/ 910351 h 314"/>
                  <a:gd name="T30" fmla="*/ 63581 w 59"/>
                  <a:gd name="T31" fmla="*/ 1161353 h 314"/>
                  <a:gd name="T32" fmla="*/ 44881 w 59"/>
                  <a:gd name="T33" fmla="*/ 1161353 h 314"/>
                  <a:gd name="T34" fmla="*/ 112202 w 59"/>
                  <a:gd name="T35" fmla="*/ 955306 h 314"/>
                  <a:gd name="T36" fmla="*/ 112202 w 59"/>
                  <a:gd name="T37" fmla="*/ 955306 h 314"/>
                  <a:gd name="T38" fmla="*/ 142122 w 59"/>
                  <a:gd name="T39" fmla="*/ 839171 h 314"/>
                  <a:gd name="T40" fmla="*/ 138382 w 59"/>
                  <a:gd name="T41" fmla="*/ 648110 h 314"/>
                  <a:gd name="T42" fmla="*/ 138382 w 59"/>
                  <a:gd name="T43" fmla="*/ 644363 h 314"/>
                  <a:gd name="T44" fmla="*/ 71061 w 59"/>
                  <a:gd name="T45" fmla="*/ 367137 h 314"/>
                  <a:gd name="T46" fmla="*/ 52361 w 59"/>
                  <a:gd name="T47" fmla="*/ 179822 h 314"/>
                  <a:gd name="T48" fmla="*/ 52361 w 59"/>
                  <a:gd name="T49" fmla="*/ 172330 h 314"/>
                  <a:gd name="T50" fmla="*/ 18700 w 59"/>
                  <a:gd name="T51" fmla="*/ 37463 h 314"/>
                  <a:gd name="T52" fmla="*/ 41141 w 59"/>
                  <a:gd name="T53" fmla="*/ 52448 h 314"/>
                  <a:gd name="T54" fmla="*/ 82281 w 59"/>
                  <a:gd name="T55" fmla="*/ 187315 h 314"/>
                  <a:gd name="T56" fmla="*/ 119682 w 59"/>
                  <a:gd name="T57" fmla="*/ 494512 h 3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314"/>
                  <a:gd name="T89" fmla="*/ 59 w 59"/>
                  <a:gd name="T90" fmla="*/ 314 h 3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314">
                    <a:moveTo>
                      <a:pt x="0" y="0"/>
                    </a:moveTo>
                    <a:cubicBezTo>
                      <a:pt x="0" y="16"/>
                      <a:pt x="3" y="32"/>
                      <a:pt x="10" y="48"/>
                    </a:cubicBezTo>
                    <a:cubicBezTo>
                      <a:pt x="10" y="66"/>
                      <a:pt x="12" y="83"/>
                      <a:pt x="14" y="99"/>
                    </a:cubicBezTo>
                    <a:cubicBezTo>
                      <a:pt x="18" y="125"/>
                      <a:pt x="24" y="150"/>
                      <a:pt x="33" y="174"/>
                    </a:cubicBezTo>
                    <a:cubicBezTo>
                      <a:pt x="35" y="190"/>
                      <a:pt x="36" y="207"/>
                      <a:pt x="33" y="223"/>
                    </a:cubicBezTo>
                    <a:cubicBezTo>
                      <a:pt x="32" y="233"/>
                      <a:pt x="29" y="243"/>
                      <a:pt x="25" y="254"/>
                    </a:cubicBezTo>
                    <a:cubicBezTo>
                      <a:pt x="20" y="269"/>
                      <a:pt x="20" y="269"/>
                      <a:pt x="20" y="269"/>
                    </a:cubicBezTo>
                    <a:cubicBezTo>
                      <a:pt x="6" y="314"/>
                      <a:pt x="6" y="314"/>
                      <a:pt x="6" y="314"/>
                    </a:cubicBezTo>
                    <a:cubicBezTo>
                      <a:pt x="26" y="314"/>
                      <a:pt x="26" y="314"/>
                      <a:pt x="26" y="314"/>
                    </a:cubicBezTo>
                    <a:cubicBezTo>
                      <a:pt x="40" y="283"/>
                      <a:pt x="49" y="247"/>
                      <a:pt x="52" y="207"/>
                    </a:cubicBezTo>
                    <a:cubicBezTo>
                      <a:pt x="59" y="143"/>
                      <a:pt x="59" y="87"/>
                      <a:pt x="52" y="38"/>
                    </a:cubicBezTo>
                    <a:cubicBezTo>
                      <a:pt x="0" y="0"/>
                      <a:pt x="0" y="0"/>
                      <a:pt x="0" y="0"/>
                    </a:cubicBezTo>
                    <a:close/>
                    <a:moveTo>
                      <a:pt x="32" y="132"/>
                    </a:moveTo>
                    <a:cubicBezTo>
                      <a:pt x="39" y="149"/>
                      <a:pt x="43" y="165"/>
                      <a:pt x="45" y="179"/>
                    </a:cubicBezTo>
                    <a:cubicBezTo>
                      <a:pt x="46" y="202"/>
                      <a:pt x="44" y="224"/>
                      <a:pt x="38" y="243"/>
                    </a:cubicBezTo>
                    <a:cubicBezTo>
                      <a:pt x="17" y="310"/>
                      <a:pt x="17" y="310"/>
                      <a:pt x="17" y="310"/>
                    </a:cubicBezTo>
                    <a:cubicBezTo>
                      <a:pt x="12" y="310"/>
                      <a:pt x="12" y="310"/>
                      <a:pt x="12" y="310"/>
                    </a:cubicBezTo>
                    <a:cubicBezTo>
                      <a:pt x="30" y="255"/>
                      <a:pt x="30" y="255"/>
                      <a:pt x="30" y="255"/>
                    </a:cubicBezTo>
                    <a:cubicBezTo>
                      <a:pt x="30" y="255"/>
                      <a:pt x="30" y="255"/>
                      <a:pt x="30" y="255"/>
                    </a:cubicBezTo>
                    <a:cubicBezTo>
                      <a:pt x="33" y="245"/>
                      <a:pt x="36" y="234"/>
                      <a:pt x="38" y="224"/>
                    </a:cubicBezTo>
                    <a:cubicBezTo>
                      <a:pt x="40" y="207"/>
                      <a:pt x="40" y="190"/>
                      <a:pt x="37" y="173"/>
                    </a:cubicBezTo>
                    <a:cubicBezTo>
                      <a:pt x="37" y="173"/>
                      <a:pt x="37" y="172"/>
                      <a:pt x="37" y="172"/>
                    </a:cubicBezTo>
                    <a:cubicBezTo>
                      <a:pt x="29" y="149"/>
                      <a:pt x="23" y="124"/>
                      <a:pt x="19" y="98"/>
                    </a:cubicBezTo>
                    <a:cubicBezTo>
                      <a:pt x="16" y="82"/>
                      <a:pt x="15" y="65"/>
                      <a:pt x="14" y="48"/>
                    </a:cubicBezTo>
                    <a:cubicBezTo>
                      <a:pt x="14" y="47"/>
                      <a:pt x="14" y="47"/>
                      <a:pt x="14" y="46"/>
                    </a:cubicBezTo>
                    <a:cubicBezTo>
                      <a:pt x="9" y="34"/>
                      <a:pt x="6" y="22"/>
                      <a:pt x="5" y="10"/>
                    </a:cubicBezTo>
                    <a:cubicBezTo>
                      <a:pt x="11" y="14"/>
                      <a:pt x="11" y="14"/>
                      <a:pt x="11" y="14"/>
                    </a:cubicBezTo>
                    <a:cubicBezTo>
                      <a:pt x="22" y="50"/>
                      <a:pt x="22" y="50"/>
                      <a:pt x="22" y="50"/>
                    </a:cubicBezTo>
                    <a:cubicBezTo>
                      <a:pt x="20" y="79"/>
                      <a:pt x="23" y="106"/>
                      <a:pt x="32" y="132"/>
                    </a:cubicBezTo>
                    <a:close/>
                  </a:path>
                </a:pathLst>
              </a:custGeom>
              <a:solidFill>
                <a:srgbClr val="DCA56D"/>
              </a:solidFill>
              <a:ln w="9525">
                <a:noFill/>
                <a:round/>
                <a:headEnd/>
                <a:tailEnd/>
              </a:ln>
            </p:spPr>
            <p:txBody>
              <a:bodyPr/>
              <a:lstStyle/>
              <a:p>
                <a:endParaRPr lang="zh-CN" altLang="en-US">
                  <a:solidFill>
                    <a:schemeClr val="bg1">
                      <a:lumMod val="65000"/>
                    </a:schemeClr>
                  </a:solidFill>
                </a:endParaRPr>
              </a:p>
            </p:txBody>
          </p:sp>
          <p:sp>
            <p:nvSpPr>
              <p:cNvPr id="351" name="Freeform 138"/>
              <p:cNvSpPr>
                <a:spLocks/>
              </p:cNvSpPr>
              <p:nvPr/>
            </p:nvSpPr>
            <p:spPr bwMode="auto">
              <a:xfrm>
                <a:off x="1671637" y="6964363"/>
                <a:ext cx="153988" cy="1125538"/>
              </a:xfrm>
              <a:custGeom>
                <a:avLst/>
                <a:gdLst>
                  <a:gd name="T0" fmla="*/ 150232 w 41"/>
                  <a:gd name="T1" fmla="*/ 634053 h 300"/>
                  <a:gd name="T2" fmla="*/ 101407 w 41"/>
                  <a:gd name="T3" fmla="*/ 457719 h 300"/>
                  <a:gd name="T4" fmla="*/ 63849 w 41"/>
                  <a:gd name="T5" fmla="*/ 150072 h 300"/>
                  <a:gd name="T6" fmla="*/ 22535 w 41"/>
                  <a:gd name="T7" fmla="*/ 15007 h 300"/>
                  <a:gd name="T8" fmla="*/ 0 w 41"/>
                  <a:gd name="T9" fmla="*/ 0 h 300"/>
                  <a:gd name="T10" fmla="*/ 33802 w 41"/>
                  <a:gd name="T11" fmla="*/ 135065 h 300"/>
                  <a:gd name="T12" fmla="*/ 33802 w 41"/>
                  <a:gd name="T13" fmla="*/ 142568 h 300"/>
                  <a:gd name="T14" fmla="*/ 52581 w 41"/>
                  <a:gd name="T15" fmla="*/ 330158 h 300"/>
                  <a:gd name="T16" fmla="*/ 120186 w 41"/>
                  <a:gd name="T17" fmla="*/ 607791 h 300"/>
                  <a:gd name="T18" fmla="*/ 120186 w 41"/>
                  <a:gd name="T19" fmla="*/ 611542 h 300"/>
                  <a:gd name="T20" fmla="*/ 123942 w 41"/>
                  <a:gd name="T21" fmla="*/ 802884 h 300"/>
                  <a:gd name="T22" fmla="*/ 93895 w 41"/>
                  <a:gd name="T23" fmla="*/ 919189 h 300"/>
                  <a:gd name="T24" fmla="*/ 93895 w 41"/>
                  <a:gd name="T25" fmla="*/ 919189 h 300"/>
                  <a:gd name="T26" fmla="*/ 26291 w 41"/>
                  <a:gd name="T27" fmla="*/ 1125538 h 300"/>
                  <a:gd name="T28" fmla="*/ 45070 w 41"/>
                  <a:gd name="T29" fmla="*/ 1125538 h 300"/>
                  <a:gd name="T30" fmla="*/ 123942 w 41"/>
                  <a:gd name="T31" fmla="*/ 874168 h 300"/>
                  <a:gd name="T32" fmla="*/ 150232 w 41"/>
                  <a:gd name="T33" fmla="*/ 634053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300"/>
                  <a:gd name="T53" fmla="*/ 41 w 41"/>
                  <a:gd name="T54" fmla="*/ 300 h 3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300">
                    <a:moveTo>
                      <a:pt x="40" y="169"/>
                    </a:moveTo>
                    <a:cubicBezTo>
                      <a:pt x="38" y="155"/>
                      <a:pt x="34" y="139"/>
                      <a:pt x="27" y="122"/>
                    </a:cubicBezTo>
                    <a:cubicBezTo>
                      <a:pt x="18" y="96"/>
                      <a:pt x="15" y="69"/>
                      <a:pt x="17" y="40"/>
                    </a:cubicBezTo>
                    <a:cubicBezTo>
                      <a:pt x="6" y="4"/>
                      <a:pt x="6" y="4"/>
                      <a:pt x="6" y="4"/>
                    </a:cubicBezTo>
                    <a:cubicBezTo>
                      <a:pt x="0" y="0"/>
                      <a:pt x="0" y="0"/>
                      <a:pt x="0" y="0"/>
                    </a:cubicBezTo>
                    <a:cubicBezTo>
                      <a:pt x="1" y="12"/>
                      <a:pt x="4" y="24"/>
                      <a:pt x="9" y="36"/>
                    </a:cubicBezTo>
                    <a:cubicBezTo>
                      <a:pt x="9" y="37"/>
                      <a:pt x="9" y="37"/>
                      <a:pt x="9" y="38"/>
                    </a:cubicBezTo>
                    <a:cubicBezTo>
                      <a:pt x="10" y="55"/>
                      <a:pt x="11" y="72"/>
                      <a:pt x="14" y="88"/>
                    </a:cubicBezTo>
                    <a:cubicBezTo>
                      <a:pt x="18" y="114"/>
                      <a:pt x="24" y="139"/>
                      <a:pt x="32" y="162"/>
                    </a:cubicBezTo>
                    <a:cubicBezTo>
                      <a:pt x="32" y="162"/>
                      <a:pt x="32" y="163"/>
                      <a:pt x="32" y="163"/>
                    </a:cubicBezTo>
                    <a:cubicBezTo>
                      <a:pt x="35" y="180"/>
                      <a:pt x="35" y="197"/>
                      <a:pt x="33" y="214"/>
                    </a:cubicBezTo>
                    <a:cubicBezTo>
                      <a:pt x="31" y="224"/>
                      <a:pt x="28" y="235"/>
                      <a:pt x="25" y="245"/>
                    </a:cubicBezTo>
                    <a:cubicBezTo>
                      <a:pt x="25" y="245"/>
                      <a:pt x="25" y="245"/>
                      <a:pt x="25" y="245"/>
                    </a:cubicBezTo>
                    <a:cubicBezTo>
                      <a:pt x="7" y="300"/>
                      <a:pt x="7" y="300"/>
                      <a:pt x="7" y="300"/>
                    </a:cubicBezTo>
                    <a:cubicBezTo>
                      <a:pt x="12" y="300"/>
                      <a:pt x="12" y="300"/>
                      <a:pt x="12" y="300"/>
                    </a:cubicBezTo>
                    <a:cubicBezTo>
                      <a:pt x="33" y="233"/>
                      <a:pt x="33" y="233"/>
                      <a:pt x="33" y="233"/>
                    </a:cubicBezTo>
                    <a:cubicBezTo>
                      <a:pt x="39" y="214"/>
                      <a:pt x="41" y="192"/>
                      <a:pt x="40" y="169"/>
                    </a:cubicBezTo>
                    <a:close/>
                  </a:path>
                </a:pathLst>
              </a:custGeom>
              <a:solidFill>
                <a:srgbClr val="F3DDCF"/>
              </a:solidFill>
              <a:ln w="9525">
                <a:noFill/>
                <a:round/>
                <a:headEnd/>
                <a:tailEnd/>
              </a:ln>
            </p:spPr>
            <p:txBody>
              <a:bodyPr/>
              <a:lstStyle/>
              <a:p>
                <a:endParaRPr lang="zh-CN" altLang="en-US">
                  <a:solidFill>
                    <a:schemeClr val="bg1">
                      <a:lumMod val="65000"/>
                    </a:schemeClr>
                  </a:solidFill>
                </a:endParaRPr>
              </a:p>
            </p:txBody>
          </p:sp>
          <p:sp>
            <p:nvSpPr>
              <p:cNvPr id="352" name="Freeform 139"/>
              <p:cNvSpPr>
                <a:spLocks noEditPoints="1"/>
              </p:cNvSpPr>
              <p:nvPr/>
            </p:nvSpPr>
            <p:spPr bwMode="auto">
              <a:xfrm>
                <a:off x="1431925" y="6878638"/>
                <a:ext cx="228600" cy="1049338"/>
              </a:xfrm>
              <a:custGeom>
                <a:avLst/>
                <a:gdLst>
                  <a:gd name="T0" fmla="*/ 33728 w 61"/>
                  <a:gd name="T1" fmla="*/ 86196 h 280"/>
                  <a:gd name="T2" fmla="*/ 138659 w 61"/>
                  <a:gd name="T3" fmla="*/ 700808 h 280"/>
                  <a:gd name="T4" fmla="*/ 71203 w 61"/>
                  <a:gd name="T5" fmla="*/ 1038095 h 280"/>
                  <a:gd name="T6" fmla="*/ 131164 w 61"/>
                  <a:gd name="T7" fmla="*/ 1049338 h 280"/>
                  <a:gd name="T8" fmla="*/ 228600 w 61"/>
                  <a:gd name="T9" fmla="*/ 760770 h 280"/>
                  <a:gd name="T10" fmla="*/ 168639 w 61"/>
                  <a:gd name="T11" fmla="*/ 108681 h 280"/>
                  <a:gd name="T12" fmla="*/ 0 w 61"/>
                  <a:gd name="T13" fmla="*/ 0 h 280"/>
                  <a:gd name="T14" fmla="*/ 33728 w 61"/>
                  <a:gd name="T15" fmla="*/ 86196 h 280"/>
                  <a:gd name="T16" fmla="*/ 48718 w 61"/>
                  <a:gd name="T17" fmla="*/ 86196 h 280"/>
                  <a:gd name="T18" fmla="*/ 48718 w 61"/>
                  <a:gd name="T19" fmla="*/ 78700 h 280"/>
                  <a:gd name="T20" fmla="*/ 33728 w 61"/>
                  <a:gd name="T21" fmla="*/ 41224 h 280"/>
                  <a:gd name="T22" fmla="*/ 63708 w 61"/>
                  <a:gd name="T23" fmla="*/ 63710 h 280"/>
                  <a:gd name="T24" fmla="*/ 108679 w 61"/>
                  <a:gd name="T25" fmla="*/ 386006 h 280"/>
                  <a:gd name="T26" fmla="*/ 142407 w 61"/>
                  <a:gd name="T27" fmla="*/ 580884 h 280"/>
                  <a:gd name="T28" fmla="*/ 187377 w 61"/>
                  <a:gd name="T29" fmla="*/ 790751 h 280"/>
                  <a:gd name="T30" fmla="*/ 153649 w 61"/>
                  <a:gd name="T31" fmla="*/ 978133 h 280"/>
                  <a:gd name="T32" fmla="*/ 123669 w 61"/>
                  <a:gd name="T33" fmla="*/ 1030600 h 280"/>
                  <a:gd name="T34" fmla="*/ 104931 w 61"/>
                  <a:gd name="T35" fmla="*/ 1026852 h 280"/>
                  <a:gd name="T36" fmla="*/ 157397 w 61"/>
                  <a:gd name="T37" fmla="*/ 697060 h 280"/>
                  <a:gd name="T38" fmla="*/ 157397 w 61"/>
                  <a:gd name="T39" fmla="*/ 693313 h 280"/>
                  <a:gd name="T40" fmla="*/ 48718 w 61"/>
                  <a:gd name="T41" fmla="*/ 86196 h 2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280"/>
                  <a:gd name="T65" fmla="*/ 61 w 61"/>
                  <a:gd name="T66" fmla="*/ 280 h 2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280">
                    <a:moveTo>
                      <a:pt x="9" y="23"/>
                    </a:moveTo>
                    <a:cubicBezTo>
                      <a:pt x="12" y="79"/>
                      <a:pt x="21" y="134"/>
                      <a:pt x="37" y="187"/>
                    </a:cubicBezTo>
                    <a:cubicBezTo>
                      <a:pt x="43" y="230"/>
                      <a:pt x="37" y="260"/>
                      <a:pt x="19" y="277"/>
                    </a:cubicBezTo>
                    <a:cubicBezTo>
                      <a:pt x="35" y="280"/>
                      <a:pt x="35" y="280"/>
                      <a:pt x="35" y="280"/>
                    </a:cubicBezTo>
                    <a:cubicBezTo>
                      <a:pt x="51" y="257"/>
                      <a:pt x="60" y="232"/>
                      <a:pt x="61" y="203"/>
                    </a:cubicBezTo>
                    <a:cubicBezTo>
                      <a:pt x="45" y="29"/>
                      <a:pt x="45" y="29"/>
                      <a:pt x="45" y="29"/>
                    </a:cubicBezTo>
                    <a:cubicBezTo>
                      <a:pt x="0" y="0"/>
                      <a:pt x="0" y="0"/>
                      <a:pt x="0" y="0"/>
                    </a:cubicBezTo>
                    <a:cubicBezTo>
                      <a:pt x="9" y="23"/>
                      <a:pt x="9" y="23"/>
                      <a:pt x="9" y="23"/>
                    </a:cubicBezTo>
                    <a:close/>
                    <a:moveTo>
                      <a:pt x="13" y="23"/>
                    </a:moveTo>
                    <a:cubicBezTo>
                      <a:pt x="13" y="22"/>
                      <a:pt x="13" y="22"/>
                      <a:pt x="13" y="21"/>
                    </a:cubicBezTo>
                    <a:cubicBezTo>
                      <a:pt x="9" y="11"/>
                      <a:pt x="9" y="11"/>
                      <a:pt x="9" y="11"/>
                    </a:cubicBezTo>
                    <a:cubicBezTo>
                      <a:pt x="17" y="17"/>
                      <a:pt x="17" y="17"/>
                      <a:pt x="17" y="17"/>
                    </a:cubicBezTo>
                    <a:cubicBezTo>
                      <a:pt x="29" y="103"/>
                      <a:pt x="29" y="103"/>
                      <a:pt x="29" y="103"/>
                    </a:cubicBezTo>
                    <a:cubicBezTo>
                      <a:pt x="38" y="155"/>
                      <a:pt x="38" y="155"/>
                      <a:pt x="38" y="155"/>
                    </a:cubicBezTo>
                    <a:cubicBezTo>
                      <a:pt x="47" y="175"/>
                      <a:pt x="51" y="193"/>
                      <a:pt x="50" y="211"/>
                    </a:cubicBezTo>
                    <a:cubicBezTo>
                      <a:pt x="51" y="230"/>
                      <a:pt x="48" y="246"/>
                      <a:pt x="41" y="261"/>
                    </a:cubicBezTo>
                    <a:cubicBezTo>
                      <a:pt x="39" y="266"/>
                      <a:pt x="36" y="271"/>
                      <a:pt x="33" y="275"/>
                    </a:cubicBezTo>
                    <a:cubicBezTo>
                      <a:pt x="28" y="274"/>
                      <a:pt x="28" y="274"/>
                      <a:pt x="28" y="274"/>
                    </a:cubicBezTo>
                    <a:cubicBezTo>
                      <a:pt x="43" y="256"/>
                      <a:pt x="47" y="226"/>
                      <a:pt x="42" y="186"/>
                    </a:cubicBezTo>
                    <a:cubicBezTo>
                      <a:pt x="42" y="186"/>
                      <a:pt x="42" y="186"/>
                      <a:pt x="42" y="185"/>
                    </a:cubicBezTo>
                    <a:cubicBezTo>
                      <a:pt x="25" y="133"/>
                      <a:pt x="16" y="79"/>
                      <a:pt x="13" y="23"/>
                    </a:cubicBezTo>
                    <a:close/>
                  </a:path>
                </a:pathLst>
              </a:custGeom>
              <a:solidFill>
                <a:srgbClr val="DCA56D"/>
              </a:solidFill>
              <a:ln w="9525">
                <a:noFill/>
                <a:round/>
                <a:headEnd/>
                <a:tailEnd/>
              </a:ln>
            </p:spPr>
            <p:txBody>
              <a:bodyPr/>
              <a:lstStyle/>
              <a:p>
                <a:endParaRPr lang="zh-CN" altLang="en-US">
                  <a:solidFill>
                    <a:schemeClr val="bg1">
                      <a:lumMod val="65000"/>
                    </a:schemeClr>
                  </a:solidFill>
                </a:endParaRPr>
              </a:p>
            </p:txBody>
          </p:sp>
          <p:sp>
            <p:nvSpPr>
              <p:cNvPr id="353" name="Freeform 140"/>
              <p:cNvSpPr>
                <a:spLocks/>
              </p:cNvSpPr>
              <p:nvPr/>
            </p:nvSpPr>
            <p:spPr bwMode="auto">
              <a:xfrm>
                <a:off x="1465262" y="6919913"/>
                <a:ext cx="157163" cy="989013"/>
              </a:xfrm>
              <a:custGeom>
                <a:avLst/>
                <a:gdLst>
                  <a:gd name="T0" fmla="*/ 14968 w 42"/>
                  <a:gd name="T1" fmla="*/ 37463 h 264"/>
                  <a:gd name="T2" fmla="*/ 14968 w 42"/>
                  <a:gd name="T3" fmla="*/ 44955 h 264"/>
                  <a:gd name="T4" fmla="*/ 123485 w 42"/>
                  <a:gd name="T5" fmla="*/ 651849 h 264"/>
                  <a:gd name="T6" fmla="*/ 123485 w 42"/>
                  <a:gd name="T7" fmla="*/ 655596 h 264"/>
                  <a:gd name="T8" fmla="*/ 71098 w 42"/>
                  <a:gd name="T9" fmla="*/ 985267 h 264"/>
                  <a:gd name="T10" fmla="*/ 89807 w 42"/>
                  <a:gd name="T11" fmla="*/ 989013 h 264"/>
                  <a:gd name="T12" fmla="*/ 119743 w 42"/>
                  <a:gd name="T13" fmla="*/ 936565 h 264"/>
                  <a:gd name="T14" fmla="*/ 153421 w 42"/>
                  <a:gd name="T15" fmla="*/ 749252 h 264"/>
                  <a:gd name="T16" fmla="*/ 108517 w 42"/>
                  <a:gd name="T17" fmla="*/ 539462 h 264"/>
                  <a:gd name="T18" fmla="*/ 74840 w 42"/>
                  <a:gd name="T19" fmla="*/ 344656 h 264"/>
                  <a:gd name="T20" fmla="*/ 29936 w 42"/>
                  <a:gd name="T21" fmla="*/ 22478 h 264"/>
                  <a:gd name="T22" fmla="*/ 0 w 42"/>
                  <a:gd name="T23" fmla="*/ 0 h 264"/>
                  <a:gd name="T24" fmla="*/ 14968 w 42"/>
                  <a:gd name="T25" fmla="*/ 37463 h 2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264"/>
                  <a:gd name="T41" fmla="*/ 42 w 42"/>
                  <a:gd name="T42" fmla="*/ 264 h 2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264">
                    <a:moveTo>
                      <a:pt x="4" y="10"/>
                    </a:moveTo>
                    <a:cubicBezTo>
                      <a:pt x="4" y="11"/>
                      <a:pt x="4" y="11"/>
                      <a:pt x="4" y="12"/>
                    </a:cubicBezTo>
                    <a:cubicBezTo>
                      <a:pt x="7" y="68"/>
                      <a:pt x="16" y="122"/>
                      <a:pt x="33" y="174"/>
                    </a:cubicBezTo>
                    <a:cubicBezTo>
                      <a:pt x="33" y="175"/>
                      <a:pt x="33" y="175"/>
                      <a:pt x="33" y="175"/>
                    </a:cubicBezTo>
                    <a:cubicBezTo>
                      <a:pt x="38" y="215"/>
                      <a:pt x="34" y="245"/>
                      <a:pt x="19" y="263"/>
                    </a:cubicBezTo>
                    <a:cubicBezTo>
                      <a:pt x="24" y="264"/>
                      <a:pt x="24" y="264"/>
                      <a:pt x="24" y="264"/>
                    </a:cubicBezTo>
                    <a:cubicBezTo>
                      <a:pt x="27" y="260"/>
                      <a:pt x="30" y="255"/>
                      <a:pt x="32" y="250"/>
                    </a:cubicBezTo>
                    <a:cubicBezTo>
                      <a:pt x="39" y="235"/>
                      <a:pt x="42" y="219"/>
                      <a:pt x="41" y="200"/>
                    </a:cubicBezTo>
                    <a:cubicBezTo>
                      <a:pt x="42" y="182"/>
                      <a:pt x="38" y="164"/>
                      <a:pt x="29" y="144"/>
                    </a:cubicBezTo>
                    <a:cubicBezTo>
                      <a:pt x="20" y="92"/>
                      <a:pt x="20" y="92"/>
                      <a:pt x="20" y="92"/>
                    </a:cubicBezTo>
                    <a:cubicBezTo>
                      <a:pt x="8" y="6"/>
                      <a:pt x="8" y="6"/>
                      <a:pt x="8" y="6"/>
                    </a:cubicBezTo>
                    <a:cubicBezTo>
                      <a:pt x="0" y="0"/>
                      <a:pt x="0" y="0"/>
                      <a:pt x="0" y="0"/>
                    </a:cubicBezTo>
                    <a:cubicBezTo>
                      <a:pt x="4" y="10"/>
                      <a:pt x="4" y="10"/>
                      <a:pt x="4" y="10"/>
                    </a:cubicBezTo>
                    <a:close/>
                  </a:path>
                </a:pathLst>
              </a:custGeom>
              <a:solidFill>
                <a:srgbClr val="F3DDCF"/>
              </a:solidFill>
              <a:ln w="9525">
                <a:noFill/>
                <a:round/>
                <a:headEnd/>
                <a:tailEnd/>
              </a:ln>
            </p:spPr>
            <p:txBody>
              <a:bodyPr/>
              <a:lstStyle/>
              <a:p>
                <a:endParaRPr lang="zh-CN" altLang="en-US">
                  <a:solidFill>
                    <a:schemeClr val="bg1">
                      <a:lumMod val="65000"/>
                    </a:schemeClr>
                  </a:solidFill>
                </a:endParaRPr>
              </a:p>
            </p:txBody>
          </p:sp>
          <p:sp>
            <p:nvSpPr>
              <p:cNvPr id="354" name="Freeform 141"/>
              <p:cNvSpPr>
                <a:spLocks/>
              </p:cNvSpPr>
              <p:nvPr/>
            </p:nvSpPr>
            <p:spPr bwMode="auto">
              <a:xfrm>
                <a:off x="1427162" y="7669213"/>
                <a:ext cx="349250" cy="371475"/>
              </a:xfrm>
              <a:custGeom>
                <a:avLst/>
                <a:gdLst>
                  <a:gd name="T0" fmla="*/ 304185 w 93"/>
                  <a:gd name="T1" fmla="*/ 0 h 99"/>
                  <a:gd name="T2" fmla="*/ 274142 w 93"/>
                  <a:gd name="T3" fmla="*/ 112568 h 99"/>
                  <a:gd name="T4" fmla="*/ 191524 w 93"/>
                  <a:gd name="T5" fmla="*/ 270164 h 99"/>
                  <a:gd name="T6" fmla="*/ 135194 w 93"/>
                  <a:gd name="T7" fmla="*/ 258907 h 99"/>
                  <a:gd name="T8" fmla="*/ 75108 w 93"/>
                  <a:gd name="T9" fmla="*/ 247650 h 99"/>
                  <a:gd name="T10" fmla="*/ 15022 w 93"/>
                  <a:gd name="T11" fmla="*/ 363970 h 99"/>
                  <a:gd name="T12" fmla="*/ 214056 w 93"/>
                  <a:gd name="T13" fmla="*/ 300182 h 99"/>
                  <a:gd name="T14" fmla="*/ 289164 w 93"/>
                  <a:gd name="T15" fmla="*/ 146339 h 99"/>
                  <a:gd name="T16" fmla="*/ 289164 w 93"/>
                  <a:gd name="T17" fmla="*/ 266411 h 99"/>
                  <a:gd name="T18" fmla="*/ 300430 w 93"/>
                  <a:gd name="T19" fmla="*/ 266411 h 99"/>
                  <a:gd name="T20" fmla="*/ 315452 w 93"/>
                  <a:gd name="T21" fmla="*/ 146339 h 99"/>
                  <a:gd name="T22" fmla="*/ 349250 w 93"/>
                  <a:gd name="T23" fmla="*/ 93807 h 99"/>
                  <a:gd name="T24" fmla="*/ 304185 w 93"/>
                  <a:gd name="T25" fmla="*/ 0 h 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99"/>
                  <a:gd name="T41" fmla="*/ 93 w 93"/>
                  <a:gd name="T42" fmla="*/ 99 h 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99">
                    <a:moveTo>
                      <a:pt x="81" y="0"/>
                    </a:moveTo>
                    <a:cubicBezTo>
                      <a:pt x="73" y="30"/>
                      <a:pt x="73" y="30"/>
                      <a:pt x="73" y="30"/>
                    </a:cubicBezTo>
                    <a:cubicBezTo>
                      <a:pt x="51" y="72"/>
                      <a:pt x="51" y="72"/>
                      <a:pt x="51" y="72"/>
                    </a:cubicBezTo>
                    <a:cubicBezTo>
                      <a:pt x="36" y="69"/>
                      <a:pt x="36" y="69"/>
                      <a:pt x="36" y="69"/>
                    </a:cubicBezTo>
                    <a:cubicBezTo>
                      <a:pt x="20" y="66"/>
                      <a:pt x="20" y="66"/>
                      <a:pt x="20" y="66"/>
                    </a:cubicBezTo>
                    <a:cubicBezTo>
                      <a:pt x="5" y="74"/>
                      <a:pt x="0" y="84"/>
                      <a:pt x="4" y="97"/>
                    </a:cubicBezTo>
                    <a:cubicBezTo>
                      <a:pt x="25" y="99"/>
                      <a:pt x="43" y="93"/>
                      <a:pt x="57" y="80"/>
                    </a:cubicBezTo>
                    <a:cubicBezTo>
                      <a:pt x="61" y="64"/>
                      <a:pt x="68" y="51"/>
                      <a:pt x="77" y="39"/>
                    </a:cubicBezTo>
                    <a:cubicBezTo>
                      <a:pt x="77" y="71"/>
                      <a:pt x="77" y="71"/>
                      <a:pt x="77" y="71"/>
                    </a:cubicBezTo>
                    <a:cubicBezTo>
                      <a:pt x="80" y="71"/>
                      <a:pt x="80" y="71"/>
                      <a:pt x="80" y="71"/>
                    </a:cubicBezTo>
                    <a:cubicBezTo>
                      <a:pt x="84" y="39"/>
                      <a:pt x="84" y="39"/>
                      <a:pt x="84" y="39"/>
                    </a:cubicBezTo>
                    <a:cubicBezTo>
                      <a:pt x="93" y="25"/>
                      <a:pt x="93" y="25"/>
                      <a:pt x="93" y="25"/>
                    </a:cubicBezTo>
                    <a:cubicBezTo>
                      <a:pt x="92" y="13"/>
                      <a:pt x="88" y="4"/>
                      <a:pt x="81" y="0"/>
                    </a:cubicBezTo>
                    <a:close/>
                  </a:path>
                </a:pathLst>
              </a:custGeom>
              <a:solidFill>
                <a:srgbClr val="000000"/>
              </a:solidFill>
              <a:ln w="9525">
                <a:noFill/>
                <a:round/>
                <a:headEnd/>
                <a:tailEnd/>
              </a:ln>
            </p:spPr>
            <p:txBody>
              <a:bodyPr/>
              <a:lstStyle/>
              <a:p>
                <a:endParaRPr lang="zh-CN" altLang="en-US">
                  <a:solidFill>
                    <a:schemeClr val="bg1">
                      <a:lumMod val="65000"/>
                    </a:schemeClr>
                  </a:solidFill>
                </a:endParaRPr>
              </a:p>
            </p:txBody>
          </p:sp>
          <p:sp>
            <p:nvSpPr>
              <p:cNvPr id="355" name="Freeform 142"/>
              <p:cNvSpPr>
                <a:spLocks/>
              </p:cNvSpPr>
              <p:nvPr/>
            </p:nvSpPr>
            <p:spPr bwMode="auto">
              <a:xfrm>
                <a:off x="1644650" y="7872413"/>
                <a:ext cx="244475" cy="363538"/>
              </a:xfrm>
              <a:custGeom>
                <a:avLst/>
                <a:gdLst>
                  <a:gd name="T0" fmla="*/ 105312 w 65"/>
                  <a:gd name="T1" fmla="*/ 232364 h 97"/>
                  <a:gd name="T2" fmla="*/ 30089 w 65"/>
                  <a:gd name="T3" fmla="*/ 232364 h 97"/>
                  <a:gd name="T4" fmla="*/ 11283 w 65"/>
                  <a:gd name="T5" fmla="*/ 348547 h 97"/>
                  <a:gd name="T6" fmla="*/ 206863 w 65"/>
                  <a:gd name="T7" fmla="*/ 296077 h 97"/>
                  <a:gd name="T8" fmla="*/ 206863 w 65"/>
                  <a:gd name="T9" fmla="*/ 228617 h 97"/>
                  <a:gd name="T10" fmla="*/ 244475 w 65"/>
                  <a:gd name="T11" fmla="*/ 52469 h 97"/>
                  <a:gd name="T12" fmla="*/ 244475 w 65"/>
                  <a:gd name="T13" fmla="*/ 0 h 97"/>
                  <a:gd name="T14" fmla="*/ 176774 w 65"/>
                  <a:gd name="T15" fmla="*/ 232364 h 97"/>
                  <a:gd name="T16" fmla="*/ 105312 w 65"/>
                  <a:gd name="T17" fmla="*/ 23236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97"/>
                  <a:gd name="T29" fmla="*/ 65 w 65"/>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97">
                    <a:moveTo>
                      <a:pt x="28" y="62"/>
                    </a:moveTo>
                    <a:cubicBezTo>
                      <a:pt x="8" y="62"/>
                      <a:pt x="8" y="62"/>
                      <a:pt x="8" y="62"/>
                    </a:cubicBezTo>
                    <a:cubicBezTo>
                      <a:pt x="2" y="70"/>
                      <a:pt x="0" y="80"/>
                      <a:pt x="3" y="93"/>
                    </a:cubicBezTo>
                    <a:cubicBezTo>
                      <a:pt x="22" y="97"/>
                      <a:pt x="39" y="92"/>
                      <a:pt x="55" y="79"/>
                    </a:cubicBezTo>
                    <a:cubicBezTo>
                      <a:pt x="55" y="61"/>
                      <a:pt x="55" y="61"/>
                      <a:pt x="55" y="61"/>
                    </a:cubicBezTo>
                    <a:cubicBezTo>
                      <a:pt x="65" y="14"/>
                      <a:pt x="65" y="14"/>
                      <a:pt x="65" y="14"/>
                    </a:cubicBezTo>
                    <a:cubicBezTo>
                      <a:pt x="65" y="0"/>
                      <a:pt x="65" y="0"/>
                      <a:pt x="65" y="0"/>
                    </a:cubicBezTo>
                    <a:cubicBezTo>
                      <a:pt x="61" y="25"/>
                      <a:pt x="55" y="46"/>
                      <a:pt x="47" y="62"/>
                    </a:cubicBezTo>
                    <a:cubicBezTo>
                      <a:pt x="28" y="62"/>
                      <a:pt x="28" y="62"/>
                      <a:pt x="28" y="62"/>
                    </a:cubicBezTo>
                    <a:close/>
                  </a:path>
                </a:pathLst>
              </a:custGeom>
              <a:solidFill>
                <a:srgbClr val="000000"/>
              </a:solidFill>
              <a:ln w="9525">
                <a:noFill/>
                <a:round/>
                <a:headEnd/>
                <a:tailEnd/>
              </a:ln>
            </p:spPr>
            <p:txBody>
              <a:bodyPr/>
              <a:lstStyle/>
              <a:p>
                <a:endParaRPr lang="zh-CN" altLang="en-US">
                  <a:solidFill>
                    <a:schemeClr val="bg1">
                      <a:lumMod val="65000"/>
                    </a:schemeClr>
                  </a:solidFill>
                </a:endParaRPr>
              </a:p>
            </p:txBody>
          </p:sp>
          <p:sp>
            <p:nvSpPr>
              <p:cNvPr id="356" name="Freeform 143"/>
              <p:cNvSpPr>
                <a:spLocks/>
              </p:cNvSpPr>
              <p:nvPr/>
            </p:nvSpPr>
            <p:spPr bwMode="auto">
              <a:xfrm>
                <a:off x="1652587" y="6927850"/>
                <a:ext cx="284163" cy="1176338"/>
              </a:xfrm>
              <a:custGeom>
                <a:avLst/>
                <a:gdLst>
                  <a:gd name="T0" fmla="*/ 235556 w 76"/>
                  <a:gd name="T1" fmla="*/ 944067 h 314"/>
                  <a:gd name="T2" fmla="*/ 235556 w 76"/>
                  <a:gd name="T3" fmla="*/ 749260 h 314"/>
                  <a:gd name="T4" fmla="*/ 235556 w 76"/>
                  <a:gd name="T5" fmla="*/ 26224 h 314"/>
                  <a:gd name="T6" fmla="*/ 0 w 76"/>
                  <a:gd name="T7" fmla="*/ 0 h 314"/>
                  <a:gd name="T8" fmla="*/ 194427 w 76"/>
                  <a:gd name="T9" fmla="*/ 142359 h 314"/>
                  <a:gd name="T10" fmla="*/ 194427 w 76"/>
                  <a:gd name="T11" fmla="*/ 775484 h 314"/>
                  <a:gd name="T12" fmla="*/ 97214 w 76"/>
                  <a:gd name="T13" fmla="*/ 1176338 h 314"/>
                  <a:gd name="T14" fmla="*/ 168254 w 76"/>
                  <a:gd name="T15" fmla="*/ 1176338 h 314"/>
                  <a:gd name="T16" fmla="*/ 235556 w 76"/>
                  <a:gd name="T17" fmla="*/ 944067 h 3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314"/>
                  <a:gd name="T29" fmla="*/ 76 w 76"/>
                  <a:gd name="T30" fmla="*/ 314 h 3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314">
                    <a:moveTo>
                      <a:pt x="63" y="252"/>
                    </a:moveTo>
                    <a:cubicBezTo>
                      <a:pt x="63" y="200"/>
                      <a:pt x="63" y="200"/>
                      <a:pt x="63" y="200"/>
                    </a:cubicBezTo>
                    <a:cubicBezTo>
                      <a:pt x="76" y="124"/>
                      <a:pt x="76" y="60"/>
                      <a:pt x="63" y="7"/>
                    </a:cubicBezTo>
                    <a:cubicBezTo>
                      <a:pt x="43" y="9"/>
                      <a:pt x="22" y="7"/>
                      <a:pt x="0" y="0"/>
                    </a:cubicBezTo>
                    <a:cubicBezTo>
                      <a:pt x="52" y="38"/>
                      <a:pt x="52" y="38"/>
                      <a:pt x="52" y="38"/>
                    </a:cubicBezTo>
                    <a:cubicBezTo>
                      <a:pt x="59" y="87"/>
                      <a:pt x="59" y="143"/>
                      <a:pt x="52" y="207"/>
                    </a:cubicBezTo>
                    <a:cubicBezTo>
                      <a:pt x="49" y="247"/>
                      <a:pt x="40" y="283"/>
                      <a:pt x="26" y="314"/>
                    </a:cubicBezTo>
                    <a:cubicBezTo>
                      <a:pt x="45" y="314"/>
                      <a:pt x="45" y="314"/>
                      <a:pt x="45" y="314"/>
                    </a:cubicBezTo>
                    <a:cubicBezTo>
                      <a:pt x="53" y="298"/>
                      <a:pt x="59" y="277"/>
                      <a:pt x="63" y="252"/>
                    </a:cubicBezTo>
                    <a:close/>
                  </a:path>
                </a:pathLst>
              </a:custGeom>
              <a:solidFill>
                <a:srgbClr val="A56E44"/>
              </a:solidFill>
              <a:ln w="9525">
                <a:noFill/>
                <a:round/>
                <a:headEnd/>
                <a:tailEnd/>
              </a:ln>
            </p:spPr>
            <p:txBody>
              <a:bodyPr/>
              <a:lstStyle/>
              <a:p>
                <a:endParaRPr lang="zh-CN" altLang="en-US">
                  <a:solidFill>
                    <a:schemeClr val="bg1">
                      <a:lumMod val="65000"/>
                    </a:schemeClr>
                  </a:solidFill>
                </a:endParaRPr>
              </a:p>
            </p:txBody>
          </p:sp>
        </p:grpSp>
        <p:grpSp>
          <p:nvGrpSpPr>
            <p:cNvPr id="279" name="组合 211"/>
            <p:cNvGrpSpPr>
              <a:grpSpLocks/>
            </p:cNvGrpSpPr>
            <p:nvPr/>
          </p:nvGrpSpPr>
          <p:grpSpPr bwMode="auto">
            <a:xfrm>
              <a:off x="5513039" y="2937545"/>
              <a:ext cx="158427" cy="506845"/>
              <a:chOff x="-965200" y="-1733551"/>
              <a:chExt cx="820738" cy="2625725"/>
            </a:xfrm>
          </p:grpSpPr>
          <p:sp>
            <p:nvSpPr>
              <p:cNvPr id="284" name="Freeform 965"/>
              <p:cNvSpPr>
                <a:spLocks/>
              </p:cNvSpPr>
              <p:nvPr/>
            </p:nvSpPr>
            <p:spPr bwMode="auto">
              <a:xfrm>
                <a:off x="-642937" y="-1714501"/>
                <a:ext cx="134938" cy="195263"/>
              </a:xfrm>
              <a:custGeom>
                <a:avLst/>
                <a:gdLst>
                  <a:gd name="T0" fmla="*/ 101203 w 36"/>
                  <a:gd name="T1" fmla="*/ 22530 h 52"/>
                  <a:gd name="T2" fmla="*/ 63721 w 36"/>
                  <a:gd name="T3" fmla="*/ 0 h 52"/>
                  <a:gd name="T4" fmla="*/ 93707 w 36"/>
                  <a:gd name="T5" fmla="*/ 48816 h 52"/>
                  <a:gd name="T6" fmla="*/ 33735 w 36"/>
                  <a:gd name="T7" fmla="*/ 37551 h 52"/>
                  <a:gd name="T8" fmla="*/ 0 w 36"/>
                  <a:gd name="T9" fmla="*/ 63836 h 52"/>
                  <a:gd name="T10" fmla="*/ 52476 w 36"/>
                  <a:gd name="T11" fmla="*/ 56326 h 52"/>
                  <a:gd name="T12" fmla="*/ 86210 w 36"/>
                  <a:gd name="T13" fmla="*/ 146447 h 52"/>
                  <a:gd name="T14" fmla="*/ 89959 w 36"/>
                  <a:gd name="T15" fmla="*/ 195263 h 52"/>
                  <a:gd name="T16" fmla="*/ 101203 w 36"/>
                  <a:gd name="T17" fmla="*/ 195263 h 52"/>
                  <a:gd name="T18" fmla="*/ 104952 w 36"/>
                  <a:gd name="T19" fmla="*/ 165223 h 52"/>
                  <a:gd name="T20" fmla="*/ 127441 w 36"/>
                  <a:gd name="T21" fmla="*/ 135182 h 52"/>
                  <a:gd name="T22" fmla="*/ 101203 w 36"/>
                  <a:gd name="T23" fmla="*/ 22530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52"/>
                  <a:gd name="T38" fmla="*/ 36 w 36"/>
                  <a:gd name="T39" fmla="*/ 52 h 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52">
                    <a:moveTo>
                      <a:pt x="27" y="6"/>
                    </a:moveTo>
                    <a:cubicBezTo>
                      <a:pt x="24" y="4"/>
                      <a:pt x="21" y="2"/>
                      <a:pt x="17" y="0"/>
                    </a:cubicBezTo>
                    <a:cubicBezTo>
                      <a:pt x="22" y="4"/>
                      <a:pt x="24" y="8"/>
                      <a:pt x="25" y="13"/>
                    </a:cubicBezTo>
                    <a:cubicBezTo>
                      <a:pt x="9" y="10"/>
                      <a:pt x="9" y="10"/>
                      <a:pt x="9" y="10"/>
                    </a:cubicBezTo>
                    <a:cubicBezTo>
                      <a:pt x="0" y="17"/>
                      <a:pt x="0" y="17"/>
                      <a:pt x="0" y="17"/>
                    </a:cubicBezTo>
                    <a:cubicBezTo>
                      <a:pt x="5" y="17"/>
                      <a:pt x="9" y="16"/>
                      <a:pt x="14" y="15"/>
                    </a:cubicBezTo>
                    <a:cubicBezTo>
                      <a:pt x="14" y="24"/>
                      <a:pt x="17" y="32"/>
                      <a:pt x="23" y="39"/>
                    </a:cubicBezTo>
                    <a:cubicBezTo>
                      <a:pt x="24" y="52"/>
                      <a:pt x="24" y="52"/>
                      <a:pt x="24" y="52"/>
                    </a:cubicBezTo>
                    <a:cubicBezTo>
                      <a:pt x="27" y="52"/>
                      <a:pt x="27" y="52"/>
                      <a:pt x="27" y="52"/>
                    </a:cubicBezTo>
                    <a:cubicBezTo>
                      <a:pt x="28" y="44"/>
                      <a:pt x="28" y="44"/>
                      <a:pt x="28" y="44"/>
                    </a:cubicBezTo>
                    <a:cubicBezTo>
                      <a:pt x="30" y="38"/>
                      <a:pt x="32" y="35"/>
                      <a:pt x="34" y="36"/>
                    </a:cubicBezTo>
                    <a:cubicBezTo>
                      <a:pt x="36" y="25"/>
                      <a:pt x="34" y="15"/>
                      <a:pt x="27" y="6"/>
                    </a:cubicBezTo>
                    <a:close/>
                  </a:path>
                </a:pathLst>
              </a:custGeom>
              <a:solidFill>
                <a:srgbClr val="000000"/>
              </a:solidFill>
              <a:ln w="9525">
                <a:noFill/>
                <a:round/>
                <a:headEnd/>
                <a:tailEnd/>
              </a:ln>
            </p:spPr>
            <p:txBody>
              <a:bodyPr/>
              <a:lstStyle/>
              <a:p>
                <a:endParaRPr lang="zh-CN" altLang="en-US">
                  <a:solidFill>
                    <a:schemeClr val="bg1">
                      <a:lumMod val="65000"/>
                    </a:schemeClr>
                  </a:solidFill>
                </a:endParaRPr>
              </a:p>
            </p:txBody>
          </p:sp>
          <p:sp>
            <p:nvSpPr>
              <p:cNvPr id="285" name="Freeform 966"/>
              <p:cNvSpPr>
                <a:spLocks noEditPoints="1"/>
              </p:cNvSpPr>
              <p:nvPr/>
            </p:nvSpPr>
            <p:spPr bwMode="auto">
              <a:xfrm>
                <a:off x="-769937" y="-1733551"/>
                <a:ext cx="220663" cy="176213"/>
              </a:xfrm>
              <a:custGeom>
                <a:avLst/>
                <a:gdLst>
                  <a:gd name="T0" fmla="*/ 220663 w 59"/>
                  <a:gd name="T1" fmla="*/ 67486 h 47"/>
                  <a:gd name="T2" fmla="*/ 190743 w 59"/>
                  <a:gd name="T3" fmla="*/ 18746 h 47"/>
                  <a:gd name="T4" fmla="*/ 134642 w 59"/>
                  <a:gd name="T5" fmla="*/ 0 h 47"/>
                  <a:gd name="T6" fmla="*/ 130902 w 59"/>
                  <a:gd name="T7" fmla="*/ 0 h 47"/>
                  <a:gd name="T8" fmla="*/ 37401 w 59"/>
                  <a:gd name="T9" fmla="*/ 44991 h 47"/>
                  <a:gd name="T10" fmla="*/ 14960 w 59"/>
                  <a:gd name="T11" fmla="*/ 176213 h 47"/>
                  <a:gd name="T12" fmla="*/ 33660 w 59"/>
                  <a:gd name="T13" fmla="*/ 86232 h 47"/>
                  <a:gd name="T14" fmla="*/ 127162 w 59"/>
                  <a:gd name="T15" fmla="*/ 82483 h 47"/>
                  <a:gd name="T16" fmla="*/ 160822 w 59"/>
                  <a:gd name="T17" fmla="*/ 56238 h 47"/>
                  <a:gd name="T18" fmla="*/ 220663 w 59"/>
                  <a:gd name="T19" fmla="*/ 67486 h 47"/>
                  <a:gd name="T20" fmla="*/ 130902 w 59"/>
                  <a:gd name="T21" fmla="*/ 11248 h 47"/>
                  <a:gd name="T22" fmla="*/ 168302 w 59"/>
                  <a:gd name="T23" fmla="*/ 18746 h 47"/>
                  <a:gd name="T24" fmla="*/ 37401 w 59"/>
                  <a:gd name="T25" fmla="*/ 67486 h 47"/>
                  <a:gd name="T26" fmla="*/ 130902 w 59"/>
                  <a:gd name="T27" fmla="*/ 11248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
                  <a:gd name="T43" fmla="*/ 0 h 47"/>
                  <a:gd name="T44" fmla="*/ 59 w 59"/>
                  <a:gd name="T45" fmla="*/ 47 h 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 h="47">
                    <a:moveTo>
                      <a:pt x="59" y="18"/>
                    </a:moveTo>
                    <a:cubicBezTo>
                      <a:pt x="58" y="13"/>
                      <a:pt x="56" y="9"/>
                      <a:pt x="51" y="5"/>
                    </a:cubicBezTo>
                    <a:cubicBezTo>
                      <a:pt x="46" y="3"/>
                      <a:pt x="41" y="1"/>
                      <a:pt x="36" y="0"/>
                    </a:cubicBezTo>
                    <a:cubicBezTo>
                      <a:pt x="35" y="0"/>
                      <a:pt x="35" y="0"/>
                      <a:pt x="35" y="0"/>
                    </a:cubicBezTo>
                    <a:cubicBezTo>
                      <a:pt x="24" y="1"/>
                      <a:pt x="16" y="5"/>
                      <a:pt x="10" y="12"/>
                    </a:cubicBezTo>
                    <a:cubicBezTo>
                      <a:pt x="2" y="21"/>
                      <a:pt x="0" y="33"/>
                      <a:pt x="4" y="47"/>
                    </a:cubicBezTo>
                    <a:cubicBezTo>
                      <a:pt x="3" y="39"/>
                      <a:pt x="5" y="31"/>
                      <a:pt x="9" y="23"/>
                    </a:cubicBezTo>
                    <a:cubicBezTo>
                      <a:pt x="17" y="23"/>
                      <a:pt x="25" y="23"/>
                      <a:pt x="34" y="22"/>
                    </a:cubicBezTo>
                    <a:cubicBezTo>
                      <a:pt x="43" y="15"/>
                      <a:pt x="43" y="15"/>
                      <a:pt x="43" y="15"/>
                    </a:cubicBezTo>
                    <a:cubicBezTo>
                      <a:pt x="59" y="18"/>
                      <a:pt x="59" y="18"/>
                      <a:pt x="59" y="18"/>
                    </a:cubicBezTo>
                    <a:close/>
                    <a:moveTo>
                      <a:pt x="35" y="3"/>
                    </a:moveTo>
                    <a:cubicBezTo>
                      <a:pt x="45" y="5"/>
                      <a:pt x="45" y="5"/>
                      <a:pt x="45" y="5"/>
                    </a:cubicBezTo>
                    <a:cubicBezTo>
                      <a:pt x="30" y="7"/>
                      <a:pt x="18" y="12"/>
                      <a:pt x="10" y="18"/>
                    </a:cubicBezTo>
                    <a:cubicBezTo>
                      <a:pt x="12" y="10"/>
                      <a:pt x="21" y="5"/>
                      <a:pt x="35" y="3"/>
                    </a:cubicBezTo>
                    <a:close/>
                  </a:path>
                </a:pathLst>
              </a:custGeom>
              <a:solidFill>
                <a:srgbClr val="333333"/>
              </a:solidFill>
              <a:ln w="9525">
                <a:noFill/>
                <a:round/>
                <a:headEnd/>
                <a:tailEnd/>
              </a:ln>
            </p:spPr>
            <p:txBody>
              <a:bodyPr/>
              <a:lstStyle/>
              <a:p>
                <a:endParaRPr lang="zh-CN" altLang="en-US">
                  <a:solidFill>
                    <a:schemeClr val="bg1">
                      <a:lumMod val="65000"/>
                    </a:schemeClr>
                  </a:solidFill>
                </a:endParaRPr>
              </a:p>
            </p:txBody>
          </p:sp>
          <p:sp>
            <p:nvSpPr>
              <p:cNvPr id="286" name="Freeform 967"/>
              <p:cNvSpPr>
                <a:spLocks/>
              </p:cNvSpPr>
              <p:nvPr/>
            </p:nvSpPr>
            <p:spPr bwMode="auto">
              <a:xfrm>
                <a:off x="-733425" y="-1722438"/>
                <a:ext cx="131763" cy="57150"/>
              </a:xfrm>
              <a:custGeom>
                <a:avLst/>
                <a:gdLst>
                  <a:gd name="T0" fmla="*/ 131763 w 35"/>
                  <a:gd name="T1" fmla="*/ 7620 h 15"/>
                  <a:gd name="T2" fmla="*/ 94116 w 35"/>
                  <a:gd name="T3" fmla="*/ 0 h 15"/>
                  <a:gd name="T4" fmla="*/ 0 w 35"/>
                  <a:gd name="T5" fmla="*/ 57150 h 15"/>
                  <a:gd name="T6" fmla="*/ 131763 w 35"/>
                  <a:gd name="T7" fmla="*/ 7620 h 15"/>
                  <a:gd name="T8" fmla="*/ 0 60000 65536"/>
                  <a:gd name="T9" fmla="*/ 0 60000 65536"/>
                  <a:gd name="T10" fmla="*/ 0 60000 65536"/>
                  <a:gd name="T11" fmla="*/ 0 60000 65536"/>
                  <a:gd name="T12" fmla="*/ 0 w 35"/>
                  <a:gd name="T13" fmla="*/ 0 h 15"/>
                  <a:gd name="T14" fmla="*/ 35 w 35"/>
                  <a:gd name="T15" fmla="*/ 15 h 15"/>
                </a:gdLst>
                <a:ahLst/>
                <a:cxnLst>
                  <a:cxn ang="T8">
                    <a:pos x="T0" y="T1"/>
                  </a:cxn>
                  <a:cxn ang="T9">
                    <a:pos x="T2" y="T3"/>
                  </a:cxn>
                  <a:cxn ang="T10">
                    <a:pos x="T4" y="T5"/>
                  </a:cxn>
                  <a:cxn ang="T11">
                    <a:pos x="T6" y="T7"/>
                  </a:cxn>
                </a:cxnLst>
                <a:rect l="T12" t="T13" r="T14" b="T15"/>
                <a:pathLst>
                  <a:path w="35" h="15">
                    <a:moveTo>
                      <a:pt x="35" y="2"/>
                    </a:moveTo>
                    <a:cubicBezTo>
                      <a:pt x="25" y="0"/>
                      <a:pt x="25" y="0"/>
                      <a:pt x="25" y="0"/>
                    </a:cubicBezTo>
                    <a:cubicBezTo>
                      <a:pt x="11" y="2"/>
                      <a:pt x="2" y="7"/>
                      <a:pt x="0" y="15"/>
                    </a:cubicBezTo>
                    <a:cubicBezTo>
                      <a:pt x="8" y="9"/>
                      <a:pt x="20" y="4"/>
                      <a:pt x="35" y="2"/>
                    </a:cubicBezTo>
                    <a:close/>
                  </a:path>
                </a:pathLst>
              </a:custGeom>
              <a:solidFill>
                <a:srgbClr val="999999"/>
              </a:solidFill>
              <a:ln w="9525">
                <a:noFill/>
                <a:round/>
                <a:headEnd/>
                <a:tailEnd/>
              </a:ln>
            </p:spPr>
            <p:txBody>
              <a:bodyPr/>
              <a:lstStyle/>
              <a:p>
                <a:endParaRPr lang="zh-CN" altLang="en-US">
                  <a:solidFill>
                    <a:schemeClr val="bg1">
                      <a:lumMod val="65000"/>
                    </a:schemeClr>
                  </a:solidFill>
                </a:endParaRPr>
              </a:p>
            </p:txBody>
          </p:sp>
          <p:sp>
            <p:nvSpPr>
              <p:cNvPr id="287" name="Freeform 968"/>
              <p:cNvSpPr>
                <a:spLocks/>
              </p:cNvSpPr>
              <p:nvPr/>
            </p:nvSpPr>
            <p:spPr bwMode="auto">
              <a:xfrm>
                <a:off x="-758825" y="-1658938"/>
                <a:ext cx="206375" cy="139700"/>
              </a:xfrm>
              <a:custGeom>
                <a:avLst/>
                <a:gdLst>
                  <a:gd name="T0" fmla="*/ 146339 w 55"/>
                  <a:gd name="T1" fmla="*/ 22654 h 37"/>
                  <a:gd name="T2" fmla="*/ 183861 w 55"/>
                  <a:gd name="T3" fmla="*/ 86841 h 37"/>
                  <a:gd name="T4" fmla="*/ 195118 w 55"/>
                  <a:gd name="T5" fmla="*/ 132149 h 37"/>
                  <a:gd name="T6" fmla="*/ 206375 w 55"/>
                  <a:gd name="T7" fmla="*/ 139700 h 37"/>
                  <a:gd name="T8" fmla="*/ 202623 w 55"/>
                  <a:gd name="T9" fmla="*/ 90616 h 37"/>
                  <a:gd name="T10" fmla="*/ 168852 w 55"/>
                  <a:gd name="T11" fmla="*/ 0 h 37"/>
                  <a:gd name="T12" fmla="*/ 116320 w 55"/>
                  <a:gd name="T13" fmla="*/ 7551 h 37"/>
                  <a:gd name="T14" fmla="*/ 22514 w 55"/>
                  <a:gd name="T15" fmla="*/ 11327 h 37"/>
                  <a:gd name="T16" fmla="*/ 3752 w 55"/>
                  <a:gd name="T17" fmla="*/ 101943 h 37"/>
                  <a:gd name="T18" fmla="*/ 37523 w 55"/>
                  <a:gd name="T19" fmla="*/ 30205 h 37"/>
                  <a:gd name="T20" fmla="*/ 146339 w 55"/>
                  <a:gd name="T21" fmla="*/ 22654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37"/>
                  <a:gd name="T35" fmla="*/ 55 w 55"/>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37">
                    <a:moveTo>
                      <a:pt x="39" y="6"/>
                    </a:moveTo>
                    <a:cubicBezTo>
                      <a:pt x="49" y="23"/>
                      <a:pt x="49" y="23"/>
                      <a:pt x="49" y="23"/>
                    </a:cubicBezTo>
                    <a:cubicBezTo>
                      <a:pt x="52" y="35"/>
                      <a:pt x="52" y="35"/>
                      <a:pt x="52" y="35"/>
                    </a:cubicBezTo>
                    <a:cubicBezTo>
                      <a:pt x="55" y="37"/>
                      <a:pt x="55" y="37"/>
                      <a:pt x="55" y="37"/>
                    </a:cubicBezTo>
                    <a:cubicBezTo>
                      <a:pt x="54" y="24"/>
                      <a:pt x="54" y="24"/>
                      <a:pt x="54" y="24"/>
                    </a:cubicBezTo>
                    <a:cubicBezTo>
                      <a:pt x="48" y="17"/>
                      <a:pt x="45" y="9"/>
                      <a:pt x="45" y="0"/>
                    </a:cubicBezTo>
                    <a:cubicBezTo>
                      <a:pt x="40" y="1"/>
                      <a:pt x="36" y="2"/>
                      <a:pt x="31" y="2"/>
                    </a:cubicBezTo>
                    <a:cubicBezTo>
                      <a:pt x="22" y="3"/>
                      <a:pt x="14" y="3"/>
                      <a:pt x="6" y="3"/>
                    </a:cubicBezTo>
                    <a:cubicBezTo>
                      <a:pt x="2" y="11"/>
                      <a:pt x="0" y="19"/>
                      <a:pt x="1" y="27"/>
                    </a:cubicBezTo>
                    <a:cubicBezTo>
                      <a:pt x="10" y="8"/>
                      <a:pt x="10" y="8"/>
                      <a:pt x="10" y="8"/>
                    </a:cubicBezTo>
                    <a:cubicBezTo>
                      <a:pt x="39" y="6"/>
                      <a:pt x="39" y="6"/>
                      <a:pt x="39" y="6"/>
                    </a:cubicBezTo>
                    <a:close/>
                  </a:path>
                </a:pathLst>
              </a:custGeom>
              <a:solidFill>
                <a:srgbClr val="A56E44"/>
              </a:solidFill>
              <a:ln w="9525">
                <a:noFill/>
                <a:round/>
                <a:headEnd/>
                <a:tailEnd/>
              </a:ln>
            </p:spPr>
            <p:txBody>
              <a:bodyPr/>
              <a:lstStyle/>
              <a:p>
                <a:endParaRPr lang="zh-CN" altLang="en-US">
                  <a:solidFill>
                    <a:schemeClr val="bg1">
                      <a:lumMod val="65000"/>
                    </a:schemeClr>
                  </a:solidFill>
                </a:endParaRPr>
              </a:p>
            </p:txBody>
          </p:sp>
          <p:sp>
            <p:nvSpPr>
              <p:cNvPr id="288" name="Freeform 969"/>
              <p:cNvSpPr>
                <a:spLocks noEditPoints="1"/>
              </p:cNvSpPr>
              <p:nvPr/>
            </p:nvSpPr>
            <p:spPr bwMode="auto">
              <a:xfrm>
                <a:off x="-755650" y="-1636713"/>
                <a:ext cx="250825" cy="263525"/>
              </a:xfrm>
              <a:custGeom>
                <a:avLst/>
                <a:gdLst>
                  <a:gd name="T0" fmla="*/ 179695 w 67"/>
                  <a:gd name="T1" fmla="*/ 63999 h 70"/>
                  <a:gd name="T2" fmla="*/ 142259 w 67"/>
                  <a:gd name="T3" fmla="*/ 0 h 70"/>
                  <a:gd name="T4" fmla="*/ 33693 w 67"/>
                  <a:gd name="T5" fmla="*/ 7529 h 70"/>
                  <a:gd name="T6" fmla="*/ 0 w 67"/>
                  <a:gd name="T7" fmla="*/ 79057 h 70"/>
                  <a:gd name="T8" fmla="*/ 18718 w 67"/>
                  <a:gd name="T9" fmla="*/ 135527 h 70"/>
                  <a:gd name="T10" fmla="*/ 71129 w 67"/>
                  <a:gd name="T11" fmla="*/ 244702 h 70"/>
                  <a:gd name="T12" fmla="*/ 209645 w 67"/>
                  <a:gd name="T13" fmla="*/ 131763 h 70"/>
                  <a:gd name="T14" fmla="*/ 250825 w 67"/>
                  <a:gd name="T15" fmla="*/ 75293 h 70"/>
                  <a:gd name="T16" fmla="*/ 239594 w 67"/>
                  <a:gd name="T17" fmla="*/ 56470 h 70"/>
                  <a:gd name="T18" fmla="*/ 217132 w 67"/>
                  <a:gd name="T19" fmla="*/ 86587 h 70"/>
                  <a:gd name="T20" fmla="*/ 213388 w 67"/>
                  <a:gd name="T21" fmla="*/ 116704 h 70"/>
                  <a:gd name="T22" fmla="*/ 202157 w 67"/>
                  <a:gd name="T23" fmla="*/ 116704 h 70"/>
                  <a:gd name="T24" fmla="*/ 190926 w 67"/>
                  <a:gd name="T25" fmla="*/ 109175 h 70"/>
                  <a:gd name="T26" fmla="*/ 179695 w 67"/>
                  <a:gd name="T27" fmla="*/ 63999 h 70"/>
                  <a:gd name="T28" fmla="*/ 11231 w 67"/>
                  <a:gd name="T29" fmla="*/ 79057 h 70"/>
                  <a:gd name="T30" fmla="*/ 18718 w 67"/>
                  <a:gd name="T31" fmla="*/ 60234 h 70"/>
                  <a:gd name="T32" fmla="*/ 37437 w 67"/>
                  <a:gd name="T33" fmla="*/ 116704 h 70"/>
                  <a:gd name="T34" fmla="*/ 93591 w 67"/>
                  <a:gd name="T35" fmla="*/ 240937 h 70"/>
                  <a:gd name="T36" fmla="*/ 74873 w 67"/>
                  <a:gd name="T37" fmla="*/ 237172 h 70"/>
                  <a:gd name="T38" fmla="*/ 29949 w 67"/>
                  <a:gd name="T39" fmla="*/ 135527 h 70"/>
                  <a:gd name="T40" fmla="*/ 29949 w 67"/>
                  <a:gd name="T41" fmla="*/ 135527 h 70"/>
                  <a:gd name="T42" fmla="*/ 11231 w 67"/>
                  <a:gd name="T43" fmla="*/ 79057 h 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
                  <a:gd name="T67" fmla="*/ 0 h 70"/>
                  <a:gd name="T68" fmla="*/ 67 w 67"/>
                  <a:gd name="T69" fmla="*/ 70 h 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 h="70">
                    <a:moveTo>
                      <a:pt x="48" y="17"/>
                    </a:moveTo>
                    <a:cubicBezTo>
                      <a:pt x="38" y="0"/>
                      <a:pt x="38" y="0"/>
                      <a:pt x="38" y="0"/>
                    </a:cubicBezTo>
                    <a:cubicBezTo>
                      <a:pt x="9" y="2"/>
                      <a:pt x="9" y="2"/>
                      <a:pt x="9" y="2"/>
                    </a:cubicBezTo>
                    <a:cubicBezTo>
                      <a:pt x="0" y="21"/>
                      <a:pt x="0" y="21"/>
                      <a:pt x="0" y="21"/>
                    </a:cubicBezTo>
                    <a:cubicBezTo>
                      <a:pt x="5" y="36"/>
                      <a:pt x="5" y="36"/>
                      <a:pt x="5" y="36"/>
                    </a:cubicBezTo>
                    <a:cubicBezTo>
                      <a:pt x="8" y="50"/>
                      <a:pt x="13" y="59"/>
                      <a:pt x="19" y="65"/>
                    </a:cubicBezTo>
                    <a:cubicBezTo>
                      <a:pt x="40" y="70"/>
                      <a:pt x="52" y="60"/>
                      <a:pt x="56" y="35"/>
                    </a:cubicBezTo>
                    <a:cubicBezTo>
                      <a:pt x="63" y="30"/>
                      <a:pt x="67" y="25"/>
                      <a:pt x="67" y="20"/>
                    </a:cubicBezTo>
                    <a:cubicBezTo>
                      <a:pt x="67" y="17"/>
                      <a:pt x="66" y="15"/>
                      <a:pt x="64" y="15"/>
                    </a:cubicBezTo>
                    <a:cubicBezTo>
                      <a:pt x="62" y="14"/>
                      <a:pt x="60" y="17"/>
                      <a:pt x="58" y="23"/>
                    </a:cubicBezTo>
                    <a:cubicBezTo>
                      <a:pt x="57" y="31"/>
                      <a:pt x="57" y="31"/>
                      <a:pt x="57" y="31"/>
                    </a:cubicBezTo>
                    <a:cubicBezTo>
                      <a:pt x="54" y="31"/>
                      <a:pt x="54" y="31"/>
                      <a:pt x="54" y="31"/>
                    </a:cubicBezTo>
                    <a:cubicBezTo>
                      <a:pt x="51" y="29"/>
                      <a:pt x="51" y="29"/>
                      <a:pt x="51" y="29"/>
                    </a:cubicBezTo>
                    <a:cubicBezTo>
                      <a:pt x="48" y="17"/>
                      <a:pt x="48" y="17"/>
                      <a:pt x="48" y="17"/>
                    </a:cubicBezTo>
                    <a:close/>
                    <a:moveTo>
                      <a:pt x="3" y="21"/>
                    </a:moveTo>
                    <a:cubicBezTo>
                      <a:pt x="5" y="16"/>
                      <a:pt x="5" y="16"/>
                      <a:pt x="5" y="16"/>
                    </a:cubicBezTo>
                    <a:cubicBezTo>
                      <a:pt x="10" y="31"/>
                      <a:pt x="10" y="31"/>
                      <a:pt x="10" y="31"/>
                    </a:cubicBezTo>
                    <a:cubicBezTo>
                      <a:pt x="13" y="44"/>
                      <a:pt x="18" y="55"/>
                      <a:pt x="25" y="64"/>
                    </a:cubicBezTo>
                    <a:cubicBezTo>
                      <a:pt x="24" y="64"/>
                      <a:pt x="22" y="63"/>
                      <a:pt x="20" y="63"/>
                    </a:cubicBezTo>
                    <a:cubicBezTo>
                      <a:pt x="14" y="57"/>
                      <a:pt x="10" y="48"/>
                      <a:pt x="8" y="36"/>
                    </a:cubicBezTo>
                    <a:cubicBezTo>
                      <a:pt x="8" y="36"/>
                      <a:pt x="8" y="36"/>
                      <a:pt x="8" y="36"/>
                    </a:cubicBezTo>
                    <a:cubicBezTo>
                      <a:pt x="3" y="21"/>
                      <a:pt x="3" y="21"/>
                      <a:pt x="3" y="21"/>
                    </a:cubicBezTo>
                    <a:close/>
                  </a:path>
                </a:pathLst>
              </a:custGeom>
              <a:solidFill>
                <a:srgbClr val="DCA56D"/>
              </a:solidFill>
              <a:ln w="9525">
                <a:noFill/>
                <a:round/>
                <a:headEnd/>
                <a:tailEnd/>
              </a:ln>
            </p:spPr>
            <p:txBody>
              <a:bodyPr/>
              <a:lstStyle/>
              <a:p>
                <a:endParaRPr lang="zh-CN" altLang="en-US">
                  <a:solidFill>
                    <a:schemeClr val="bg1">
                      <a:lumMod val="65000"/>
                    </a:schemeClr>
                  </a:solidFill>
                </a:endParaRPr>
              </a:p>
            </p:txBody>
          </p:sp>
          <p:sp>
            <p:nvSpPr>
              <p:cNvPr id="289" name="Freeform 970"/>
              <p:cNvSpPr>
                <a:spLocks/>
              </p:cNvSpPr>
              <p:nvPr/>
            </p:nvSpPr>
            <p:spPr bwMode="auto">
              <a:xfrm>
                <a:off x="-744537" y="-1576388"/>
                <a:ext cx="82550" cy="180975"/>
              </a:xfrm>
              <a:custGeom>
                <a:avLst/>
                <a:gdLst>
                  <a:gd name="T0" fmla="*/ 7505 w 22"/>
                  <a:gd name="T1" fmla="*/ 0 h 48"/>
                  <a:gd name="T2" fmla="*/ 0 w 22"/>
                  <a:gd name="T3" fmla="*/ 18852 h 48"/>
                  <a:gd name="T4" fmla="*/ 18761 w 22"/>
                  <a:gd name="T5" fmla="*/ 75406 h 48"/>
                  <a:gd name="T6" fmla="*/ 18761 w 22"/>
                  <a:gd name="T7" fmla="*/ 75406 h 48"/>
                  <a:gd name="T8" fmla="*/ 63789 w 22"/>
                  <a:gd name="T9" fmla="*/ 177205 h 48"/>
                  <a:gd name="T10" fmla="*/ 82550 w 22"/>
                  <a:gd name="T11" fmla="*/ 180975 h 48"/>
                  <a:gd name="T12" fmla="*/ 26266 w 22"/>
                  <a:gd name="T13" fmla="*/ 56555 h 48"/>
                  <a:gd name="T14" fmla="*/ 7505 w 22"/>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48"/>
                  <a:gd name="T26" fmla="*/ 22 w 22"/>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48">
                    <a:moveTo>
                      <a:pt x="2" y="0"/>
                    </a:moveTo>
                    <a:cubicBezTo>
                      <a:pt x="0" y="5"/>
                      <a:pt x="0" y="5"/>
                      <a:pt x="0" y="5"/>
                    </a:cubicBezTo>
                    <a:cubicBezTo>
                      <a:pt x="5" y="20"/>
                      <a:pt x="5" y="20"/>
                      <a:pt x="5" y="20"/>
                    </a:cubicBezTo>
                    <a:cubicBezTo>
                      <a:pt x="5" y="20"/>
                      <a:pt x="5" y="20"/>
                      <a:pt x="5" y="20"/>
                    </a:cubicBezTo>
                    <a:cubicBezTo>
                      <a:pt x="7" y="32"/>
                      <a:pt x="11" y="41"/>
                      <a:pt x="17" y="47"/>
                    </a:cubicBezTo>
                    <a:cubicBezTo>
                      <a:pt x="19" y="47"/>
                      <a:pt x="21" y="48"/>
                      <a:pt x="22" y="48"/>
                    </a:cubicBezTo>
                    <a:cubicBezTo>
                      <a:pt x="15" y="39"/>
                      <a:pt x="10" y="28"/>
                      <a:pt x="7" y="15"/>
                    </a:cubicBezTo>
                    <a:cubicBezTo>
                      <a:pt x="2" y="0"/>
                      <a:pt x="2" y="0"/>
                      <a:pt x="2" y="0"/>
                    </a:cubicBezTo>
                    <a:close/>
                  </a:path>
                </a:pathLst>
              </a:custGeom>
              <a:solidFill>
                <a:srgbClr val="F3DDCF"/>
              </a:solidFill>
              <a:ln w="9525">
                <a:noFill/>
                <a:round/>
                <a:headEnd/>
                <a:tailEnd/>
              </a:ln>
            </p:spPr>
            <p:txBody>
              <a:bodyPr/>
              <a:lstStyle/>
              <a:p>
                <a:endParaRPr lang="zh-CN" altLang="en-US">
                  <a:solidFill>
                    <a:schemeClr val="bg1">
                      <a:lumMod val="65000"/>
                    </a:schemeClr>
                  </a:solidFill>
                </a:endParaRPr>
              </a:p>
            </p:txBody>
          </p:sp>
          <p:sp>
            <p:nvSpPr>
              <p:cNvPr id="290" name="Freeform 971"/>
              <p:cNvSpPr>
                <a:spLocks/>
              </p:cNvSpPr>
              <p:nvPr/>
            </p:nvSpPr>
            <p:spPr bwMode="auto">
              <a:xfrm>
                <a:off x="-684212" y="-1560513"/>
                <a:ext cx="187325" cy="269875"/>
              </a:xfrm>
              <a:custGeom>
                <a:avLst/>
                <a:gdLst>
                  <a:gd name="T0" fmla="*/ 179832 w 50"/>
                  <a:gd name="T1" fmla="*/ 3748 h 72"/>
                  <a:gd name="T2" fmla="*/ 179832 w 50"/>
                  <a:gd name="T3" fmla="*/ 0 h 72"/>
                  <a:gd name="T4" fmla="*/ 138621 w 50"/>
                  <a:gd name="T5" fmla="*/ 56224 h 72"/>
                  <a:gd name="T6" fmla="*/ 0 w 50"/>
                  <a:gd name="T7" fmla="*/ 168672 h 72"/>
                  <a:gd name="T8" fmla="*/ 37465 w 50"/>
                  <a:gd name="T9" fmla="*/ 191161 h 72"/>
                  <a:gd name="T10" fmla="*/ 101155 w 50"/>
                  <a:gd name="T11" fmla="*/ 172420 h 72"/>
                  <a:gd name="T12" fmla="*/ 97409 w 50"/>
                  <a:gd name="T13" fmla="*/ 202406 h 72"/>
                  <a:gd name="T14" fmla="*/ 56197 w 50"/>
                  <a:gd name="T15" fmla="*/ 262378 h 72"/>
                  <a:gd name="T16" fmla="*/ 67437 w 50"/>
                  <a:gd name="T17" fmla="*/ 269875 h 72"/>
                  <a:gd name="T18" fmla="*/ 164846 w 50"/>
                  <a:gd name="T19" fmla="*/ 161175 h 72"/>
                  <a:gd name="T20" fmla="*/ 164846 w 50"/>
                  <a:gd name="T21" fmla="*/ 146182 h 72"/>
                  <a:gd name="T22" fmla="*/ 157353 w 50"/>
                  <a:gd name="T23" fmla="*/ 56224 h 72"/>
                  <a:gd name="T24" fmla="*/ 179832 w 50"/>
                  <a:gd name="T25" fmla="*/ 3748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72"/>
                  <a:gd name="T41" fmla="*/ 50 w 50"/>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72">
                    <a:moveTo>
                      <a:pt x="48" y="1"/>
                    </a:moveTo>
                    <a:cubicBezTo>
                      <a:pt x="48" y="1"/>
                      <a:pt x="48" y="0"/>
                      <a:pt x="48" y="0"/>
                    </a:cubicBezTo>
                    <a:cubicBezTo>
                      <a:pt x="48" y="5"/>
                      <a:pt x="44" y="10"/>
                      <a:pt x="37" y="15"/>
                    </a:cubicBezTo>
                    <a:cubicBezTo>
                      <a:pt x="33" y="40"/>
                      <a:pt x="21" y="50"/>
                      <a:pt x="0" y="45"/>
                    </a:cubicBezTo>
                    <a:cubicBezTo>
                      <a:pt x="3" y="48"/>
                      <a:pt x="6" y="50"/>
                      <a:pt x="10" y="51"/>
                    </a:cubicBezTo>
                    <a:cubicBezTo>
                      <a:pt x="17" y="50"/>
                      <a:pt x="22" y="49"/>
                      <a:pt x="27" y="46"/>
                    </a:cubicBezTo>
                    <a:cubicBezTo>
                      <a:pt x="26" y="54"/>
                      <a:pt x="26" y="54"/>
                      <a:pt x="26" y="54"/>
                    </a:cubicBezTo>
                    <a:cubicBezTo>
                      <a:pt x="15" y="70"/>
                      <a:pt x="15" y="70"/>
                      <a:pt x="15" y="70"/>
                    </a:cubicBezTo>
                    <a:cubicBezTo>
                      <a:pt x="16" y="71"/>
                      <a:pt x="17" y="71"/>
                      <a:pt x="18" y="72"/>
                    </a:cubicBezTo>
                    <a:cubicBezTo>
                      <a:pt x="30" y="62"/>
                      <a:pt x="38" y="53"/>
                      <a:pt x="44" y="43"/>
                    </a:cubicBezTo>
                    <a:cubicBezTo>
                      <a:pt x="44" y="39"/>
                      <a:pt x="44" y="39"/>
                      <a:pt x="44" y="39"/>
                    </a:cubicBezTo>
                    <a:cubicBezTo>
                      <a:pt x="42" y="15"/>
                      <a:pt x="42" y="15"/>
                      <a:pt x="42" y="15"/>
                    </a:cubicBezTo>
                    <a:cubicBezTo>
                      <a:pt x="48" y="13"/>
                      <a:pt x="50" y="9"/>
                      <a:pt x="48" y="1"/>
                    </a:cubicBezTo>
                    <a:close/>
                  </a:path>
                </a:pathLst>
              </a:custGeom>
              <a:solidFill>
                <a:srgbClr val="A56E44"/>
              </a:solidFill>
              <a:ln w="9525">
                <a:noFill/>
                <a:round/>
                <a:headEnd/>
                <a:tailEnd/>
              </a:ln>
            </p:spPr>
            <p:txBody>
              <a:bodyPr/>
              <a:lstStyle/>
              <a:p>
                <a:endParaRPr lang="zh-CN" altLang="en-US">
                  <a:solidFill>
                    <a:schemeClr val="bg1">
                      <a:lumMod val="65000"/>
                    </a:schemeClr>
                  </a:solidFill>
                </a:endParaRPr>
              </a:p>
            </p:txBody>
          </p:sp>
          <p:sp>
            <p:nvSpPr>
              <p:cNvPr id="291" name="Freeform 972"/>
              <p:cNvSpPr>
                <a:spLocks/>
              </p:cNvSpPr>
              <p:nvPr/>
            </p:nvSpPr>
            <p:spPr bwMode="auto">
              <a:xfrm>
                <a:off x="-617537" y="-1414463"/>
                <a:ext cx="131763" cy="190500"/>
              </a:xfrm>
              <a:custGeom>
                <a:avLst/>
                <a:gdLst>
                  <a:gd name="T0" fmla="*/ 131763 w 35"/>
                  <a:gd name="T1" fmla="*/ 37353 h 51"/>
                  <a:gd name="T2" fmla="*/ 97881 w 35"/>
                  <a:gd name="T3" fmla="*/ 0 h 51"/>
                  <a:gd name="T4" fmla="*/ 97881 w 35"/>
                  <a:gd name="T5" fmla="*/ 14941 h 51"/>
                  <a:gd name="T6" fmla="*/ 0 w 35"/>
                  <a:gd name="T7" fmla="*/ 123265 h 51"/>
                  <a:gd name="T8" fmla="*/ 22588 w 35"/>
                  <a:gd name="T9" fmla="*/ 141941 h 51"/>
                  <a:gd name="T10" fmla="*/ 52705 w 35"/>
                  <a:gd name="T11" fmla="*/ 190500 h 51"/>
                  <a:gd name="T12" fmla="*/ 101646 w 35"/>
                  <a:gd name="T13" fmla="*/ 130735 h 51"/>
                  <a:gd name="T14" fmla="*/ 131763 w 35"/>
                  <a:gd name="T15" fmla="*/ 37353 h 51"/>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51"/>
                  <a:gd name="T26" fmla="*/ 35 w 35"/>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51">
                    <a:moveTo>
                      <a:pt x="35" y="10"/>
                    </a:moveTo>
                    <a:cubicBezTo>
                      <a:pt x="26" y="0"/>
                      <a:pt x="26" y="0"/>
                      <a:pt x="26" y="0"/>
                    </a:cubicBezTo>
                    <a:cubicBezTo>
                      <a:pt x="26" y="4"/>
                      <a:pt x="26" y="4"/>
                      <a:pt x="26" y="4"/>
                    </a:cubicBezTo>
                    <a:cubicBezTo>
                      <a:pt x="20" y="14"/>
                      <a:pt x="12" y="23"/>
                      <a:pt x="0" y="33"/>
                    </a:cubicBezTo>
                    <a:cubicBezTo>
                      <a:pt x="6" y="38"/>
                      <a:pt x="6" y="38"/>
                      <a:pt x="6" y="38"/>
                    </a:cubicBezTo>
                    <a:cubicBezTo>
                      <a:pt x="14" y="51"/>
                      <a:pt x="14" y="51"/>
                      <a:pt x="14" y="51"/>
                    </a:cubicBezTo>
                    <a:cubicBezTo>
                      <a:pt x="27" y="35"/>
                      <a:pt x="27" y="35"/>
                      <a:pt x="27" y="35"/>
                    </a:cubicBezTo>
                    <a:cubicBezTo>
                      <a:pt x="29" y="27"/>
                      <a:pt x="32" y="18"/>
                      <a:pt x="35" y="10"/>
                    </a:cubicBezTo>
                    <a:close/>
                  </a:path>
                </a:pathLst>
              </a:custGeom>
              <a:solidFill>
                <a:srgbClr val="333333"/>
              </a:solidFill>
              <a:ln w="9525">
                <a:noFill/>
                <a:round/>
                <a:headEnd/>
                <a:tailEnd/>
              </a:ln>
            </p:spPr>
            <p:txBody>
              <a:bodyPr/>
              <a:lstStyle/>
              <a:p>
                <a:endParaRPr lang="zh-CN" altLang="en-US">
                  <a:solidFill>
                    <a:schemeClr val="bg1">
                      <a:lumMod val="65000"/>
                    </a:schemeClr>
                  </a:solidFill>
                </a:endParaRPr>
              </a:p>
            </p:txBody>
          </p:sp>
          <p:sp>
            <p:nvSpPr>
              <p:cNvPr id="292" name="Freeform 973"/>
              <p:cNvSpPr>
                <a:spLocks noEditPoints="1"/>
              </p:cNvSpPr>
              <p:nvPr/>
            </p:nvSpPr>
            <p:spPr bwMode="auto">
              <a:xfrm>
                <a:off x="-684212" y="-1392238"/>
                <a:ext cx="101600" cy="93663"/>
              </a:xfrm>
              <a:custGeom>
                <a:avLst/>
                <a:gdLst>
                  <a:gd name="T0" fmla="*/ 101600 w 27"/>
                  <a:gd name="T1" fmla="*/ 3747 h 25"/>
                  <a:gd name="T2" fmla="*/ 37630 w 27"/>
                  <a:gd name="T3" fmla="*/ 22479 h 25"/>
                  <a:gd name="T4" fmla="*/ 0 w 27"/>
                  <a:gd name="T5" fmla="*/ 0 h 25"/>
                  <a:gd name="T6" fmla="*/ 0 w 27"/>
                  <a:gd name="T7" fmla="*/ 18733 h 25"/>
                  <a:gd name="T8" fmla="*/ 3763 w 27"/>
                  <a:gd name="T9" fmla="*/ 37465 h 25"/>
                  <a:gd name="T10" fmla="*/ 56444 w 27"/>
                  <a:gd name="T11" fmla="*/ 93663 h 25"/>
                  <a:gd name="T12" fmla="*/ 97837 w 27"/>
                  <a:gd name="T13" fmla="*/ 33719 h 25"/>
                  <a:gd name="T14" fmla="*/ 101600 w 27"/>
                  <a:gd name="T15" fmla="*/ 3747 h 25"/>
                  <a:gd name="T16" fmla="*/ 15052 w 27"/>
                  <a:gd name="T17" fmla="*/ 33719 h 25"/>
                  <a:gd name="T18" fmla="*/ 26341 w 27"/>
                  <a:gd name="T19" fmla="*/ 59944 h 25"/>
                  <a:gd name="T20" fmla="*/ 7526 w 27"/>
                  <a:gd name="T21" fmla="*/ 37465 h 25"/>
                  <a:gd name="T22" fmla="*/ 3763 w 27"/>
                  <a:gd name="T23" fmla="*/ 14986 h 25"/>
                  <a:gd name="T24" fmla="*/ 15052 w 27"/>
                  <a:gd name="T25" fmla="*/ 14986 h 25"/>
                  <a:gd name="T26" fmla="*/ 15052 w 27"/>
                  <a:gd name="T27" fmla="*/ 33719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25"/>
                  <a:gd name="T44" fmla="*/ 27 w 27"/>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25">
                    <a:moveTo>
                      <a:pt x="27" y="1"/>
                    </a:moveTo>
                    <a:cubicBezTo>
                      <a:pt x="22" y="4"/>
                      <a:pt x="17" y="5"/>
                      <a:pt x="10" y="6"/>
                    </a:cubicBezTo>
                    <a:cubicBezTo>
                      <a:pt x="6" y="5"/>
                      <a:pt x="3" y="3"/>
                      <a:pt x="0" y="0"/>
                    </a:cubicBezTo>
                    <a:cubicBezTo>
                      <a:pt x="0" y="5"/>
                      <a:pt x="0" y="5"/>
                      <a:pt x="0" y="5"/>
                    </a:cubicBezTo>
                    <a:cubicBezTo>
                      <a:pt x="1" y="10"/>
                      <a:pt x="1" y="10"/>
                      <a:pt x="1" y="10"/>
                    </a:cubicBezTo>
                    <a:cubicBezTo>
                      <a:pt x="5" y="17"/>
                      <a:pt x="10" y="22"/>
                      <a:pt x="15" y="25"/>
                    </a:cubicBezTo>
                    <a:cubicBezTo>
                      <a:pt x="26" y="9"/>
                      <a:pt x="26" y="9"/>
                      <a:pt x="26" y="9"/>
                    </a:cubicBezTo>
                    <a:cubicBezTo>
                      <a:pt x="27" y="1"/>
                      <a:pt x="27" y="1"/>
                      <a:pt x="27" y="1"/>
                    </a:cubicBezTo>
                    <a:close/>
                    <a:moveTo>
                      <a:pt x="4" y="9"/>
                    </a:moveTo>
                    <a:cubicBezTo>
                      <a:pt x="7" y="16"/>
                      <a:pt x="7" y="16"/>
                      <a:pt x="7" y="16"/>
                    </a:cubicBezTo>
                    <a:cubicBezTo>
                      <a:pt x="2" y="10"/>
                      <a:pt x="2" y="10"/>
                      <a:pt x="2" y="10"/>
                    </a:cubicBezTo>
                    <a:cubicBezTo>
                      <a:pt x="1" y="4"/>
                      <a:pt x="1" y="4"/>
                      <a:pt x="1" y="4"/>
                    </a:cubicBezTo>
                    <a:cubicBezTo>
                      <a:pt x="4" y="4"/>
                      <a:pt x="4" y="4"/>
                      <a:pt x="4" y="4"/>
                    </a:cubicBezTo>
                    <a:cubicBezTo>
                      <a:pt x="4" y="9"/>
                      <a:pt x="4" y="9"/>
                      <a:pt x="4" y="9"/>
                    </a:cubicBezTo>
                    <a:close/>
                  </a:path>
                </a:pathLst>
              </a:custGeom>
              <a:solidFill>
                <a:srgbClr val="DCA56D"/>
              </a:solidFill>
              <a:ln w="9525">
                <a:noFill/>
                <a:round/>
                <a:headEnd/>
                <a:tailEnd/>
              </a:ln>
            </p:spPr>
            <p:txBody>
              <a:bodyPr/>
              <a:lstStyle/>
              <a:p>
                <a:endParaRPr lang="zh-CN" altLang="en-US">
                  <a:solidFill>
                    <a:schemeClr val="bg1">
                      <a:lumMod val="65000"/>
                    </a:schemeClr>
                  </a:solidFill>
                </a:endParaRPr>
              </a:p>
            </p:txBody>
          </p:sp>
          <p:sp>
            <p:nvSpPr>
              <p:cNvPr id="293" name="Freeform 974"/>
              <p:cNvSpPr>
                <a:spLocks/>
              </p:cNvSpPr>
              <p:nvPr/>
            </p:nvSpPr>
            <p:spPr bwMode="auto">
              <a:xfrm>
                <a:off x="-681037" y="-1377951"/>
                <a:ext cx="22225" cy="46038"/>
              </a:xfrm>
              <a:custGeom>
                <a:avLst/>
                <a:gdLst>
                  <a:gd name="T0" fmla="*/ 22225 w 14"/>
                  <a:gd name="T1" fmla="*/ 46038 h 29"/>
                  <a:gd name="T2" fmla="*/ 11113 w 14"/>
                  <a:gd name="T3" fmla="*/ 19050 h 29"/>
                  <a:gd name="T4" fmla="*/ 11113 w 14"/>
                  <a:gd name="T5" fmla="*/ 0 h 29"/>
                  <a:gd name="T6" fmla="*/ 0 w 14"/>
                  <a:gd name="T7" fmla="*/ 0 h 29"/>
                  <a:gd name="T8" fmla="*/ 4763 w 14"/>
                  <a:gd name="T9" fmla="*/ 23813 h 29"/>
                  <a:gd name="T10" fmla="*/ 22225 w 14"/>
                  <a:gd name="T11" fmla="*/ 46038 h 29"/>
                  <a:gd name="T12" fmla="*/ 22225 w 14"/>
                  <a:gd name="T13" fmla="*/ 46038 h 29"/>
                  <a:gd name="T14" fmla="*/ 0 60000 65536"/>
                  <a:gd name="T15" fmla="*/ 0 60000 65536"/>
                  <a:gd name="T16" fmla="*/ 0 60000 65536"/>
                  <a:gd name="T17" fmla="*/ 0 60000 65536"/>
                  <a:gd name="T18" fmla="*/ 0 60000 65536"/>
                  <a:gd name="T19" fmla="*/ 0 60000 65536"/>
                  <a:gd name="T20" fmla="*/ 0 60000 65536"/>
                  <a:gd name="T21" fmla="*/ 0 w 14"/>
                  <a:gd name="T22" fmla="*/ 0 h 29"/>
                  <a:gd name="T23" fmla="*/ 14 w 14"/>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9">
                    <a:moveTo>
                      <a:pt x="14" y="29"/>
                    </a:moveTo>
                    <a:lnTo>
                      <a:pt x="7" y="12"/>
                    </a:lnTo>
                    <a:lnTo>
                      <a:pt x="7" y="0"/>
                    </a:lnTo>
                    <a:lnTo>
                      <a:pt x="0" y="0"/>
                    </a:lnTo>
                    <a:lnTo>
                      <a:pt x="3" y="15"/>
                    </a:lnTo>
                    <a:lnTo>
                      <a:pt x="14" y="29"/>
                    </a:lnTo>
                    <a:close/>
                  </a:path>
                </a:pathLst>
              </a:custGeom>
              <a:solidFill>
                <a:srgbClr val="F3DDCF"/>
              </a:solidFill>
              <a:ln w="9525">
                <a:noFill/>
                <a:round/>
                <a:headEnd/>
                <a:tailEnd/>
              </a:ln>
            </p:spPr>
            <p:txBody>
              <a:bodyPr/>
              <a:lstStyle/>
              <a:p>
                <a:endParaRPr lang="zh-CN" altLang="en-US">
                  <a:solidFill>
                    <a:schemeClr val="bg1">
                      <a:lumMod val="65000"/>
                    </a:schemeClr>
                  </a:solidFill>
                </a:endParaRPr>
              </a:p>
            </p:txBody>
          </p:sp>
          <p:sp>
            <p:nvSpPr>
              <p:cNvPr id="294" name="Freeform 975"/>
              <p:cNvSpPr>
                <a:spLocks/>
              </p:cNvSpPr>
              <p:nvPr/>
            </p:nvSpPr>
            <p:spPr bwMode="auto">
              <a:xfrm>
                <a:off x="-661987" y="-1298576"/>
                <a:ext cx="74613" cy="420688"/>
              </a:xfrm>
              <a:custGeom>
                <a:avLst/>
                <a:gdLst>
                  <a:gd name="T0" fmla="*/ 44768 w 20"/>
                  <a:gd name="T1" fmla="*/ 7512 h 112"/>
                  <a:gd name="T2" fmla="*/ 33576 w 20"/>
                  <a:gd name="T3" fmla="*/ 0 h 112"/>
                  <a:gd name="T4" fmla="*/ 33576 w 20"/>
                  <a:gd name="T5" fmla="*/ 3756 h 112"/>
                  <a:gd name="T6" fmla="*/ 44768 w 20"/>
                  <a:gd name="T7" fmla="*/ 26293 h 112"/>
                  <a:gd name="T8" fmla="*/ 18653 w 20"/>
                  <a:gd name="T9" fmla="*/ 63854 h 112"/>
                  <a:gd name="T10" fmla="*/ 44768 w 20"/>
                  <a:gd name="T11" fmla="*/ 135221 h 112"/>
                  <a:gd name="T12" fmla="*/ 0 w 20"/>
                  <a:gd name="T13" fmla="*/ 364346 h 112"/>
                  <a:gd name="T14" fmla="*/ 26115 w 20"/>
                  <a:gd name="T15" fmla="*/ 420688 h 112"/>
                  <a:gd name="T16" fmla="*/ 74613 w 20"/>
                  <a:gd name="T17" fmla="*/ 315516 h 112"/>
                  <a:gd name="T18" fmla="*/ 63421 w 20"/>
                  <a:gd name="T19" fmla="*/ 135221 h 112"/>
                  <a:gd name="T20" fmla="*/ 41037 w 20"/>
                  <a:gd name="T21" fmla="*/ 63854 h 112"/>
                  <a:gd name="T22" fmla="*/ 52229 w 20"/>
                  <a:gd name="T23" fmla="*/ 52586 h 112"/>
                  <a:gd name="T24" fmla="*/ 67152 w 20"/>
                  <a:gd name="T25" fmla="*/ 26293 h 112"/>
                  <a:gd name="T26" fmla="*/ 44768 w 20"/>
                  <a:gd name="T27" fmla="*/ 75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12"/>
                  <a:gd name="T44" fmla="*/ 20 w 2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12">
                    <a:moveTo>
                      <a:pt x="12" y="2"/>
                    </a:moveTo>
                    <a:cubicBezTo>
                      <a:pt x="11" y="1"/>
                      <a:pt x="10" y="1"/>
                      <a:pt x="9" y="0"/>
                    </a:cubicBezTo>
                    <a:cubicBezTo>
                      <a:pt x="9" y="1"/>
                      <a:pt x="9" y="1"/>
                      <a:pt x="9" y="1"/>
                    </a:cubicBezTo>
                    <a:cubicBezTo>
                      <a:pt x="12" y="7"/>
                      <a:pt x="12" y="7"/>
                      <a:pt x="12" y="7"/>
                    </a:cubicBezTo>
                    <a:cubicBezTo>
                      <a:pt x="5" y="17"/>
                      <a:pt x="5" y="17"/>
                      <a:pt x="5" y="17"/>
                    </a:cubicBezTo>
                    <a:cubicBezTo>
                      <a:pt x="12" y="36"/>
                      <a:pt x="12" y="36"/>
                      <a:pt x="12" y="36"/>
                    </a:cubicBezTo>
                    <a:cubicBezTo>
                      <a:pt x="0" y="97"/>
                      <a:pt x="0" y="97"/>
                      <a:pt x="0" y="97"/>
                    </a:cubicBezTo>
                    <a:cubicBezTo>
                      <a:pt x="7" y="112"/>
                      <a:pt x="7" y="112"/>
                      <a:pt x="7" y="112"/>
                    </a:cubicBezTo>
                    <a:cubicBezTo>
                      <a:pt x="12" y="103"/>
                      <a:pt x="16" y="94"/>
                      <a:pt x="20" y="84"/>
                    </a:cubicBezTo>
                    <a:cubicBezTo>
                      <a:pt x="17" y="36"/>
                      <a:pt x="17" y="36"/>
                      <a:pt x="17" y="36"/>
                    </a:cubicBezTo>
                    <a:cubicBezTo>
                      <a:pt x="11" y="17"/>
                      <a:pt x="11" y="17"/>
                      <a:pt x="11" y="17"/>
                    </a:cubicBezTo>
                    <a:cubicBezTo>
                      <a:pt x="14" y="14"/>
                      <a:pt x="14" y="14"/>
                      <a:pt x="14" y="14"/>
                    </a:cubicBezTo>
                    <a:cubicBezTo>
                      <a:pt x="18" y="7"/>
                      <a:pt x="18" y="7"/>
                      <a:pt x="18" y="7"/>
                    </a:cubicBezTo>
                    <a:cubicBezTo>
                      <a:pt x="12" y="2"/>
                      <a:pt x="12" y="2"/>
                      <a:pt x="12" y="2"/>
                    </a:cubicBezTo>
                    <a:close/>
                  </a:path>
                </a:pathLst>
              </a:custGeom>
              <a:solidFill>
                <a:srgbClr val="999999"/>
              </a:solidFill>
              <a:ln w="9525">
                <a:noFill/>
                <a:round/>
                <a:headEnd/>
                <a:tailEnd/>
              </a:ln>
            </p:spPr>
            <p:txBody>
              <a:bodyPr/>
              <a:lstStyle/>
              <a:p>
                <a:endParaRPr lang="zh-CN" altLang="en-US">
                  <a:solidFill>
                    <a:schemeClr val="bg1">
                      <a:lumMod val="65000"/>
                    </a:schemeClr>
                  </a:solidFill>
                </a:endParaRPr>
              </a:p>
            </p:txBody>
          </p:sp>
          <p:sp>
            <p:nvSpPr>
              <p:cNvPr id="295" name="Freeform 976"/>
              <p:cNvSpPr>
                <a:spLocks/>
              </p:cNvSpPr>
              <p:nvPr/>
            </p:nvSpPr>
            <p:spPr bwMode="auto">
              <a:xfrm>
                <a:off x="-654050" y="-1295401"/>
                <a:ext cx="36513" cy="60325"/>
              </a:xfrm>
              <a:custGeom>
                <a:avLst/>
                <a:gdLst>
                  <a:gd name="T0" fmla="*/ 36513 w 23"/>
                  <a:gd name="T1" fmla="*/ 23812 h 38"/>
                  <a:gd name="T2" fmla="*/ 25400 w 23"/>
                  <a:gd name="T3" fmla="*/ 0 h 38"/>
                  <a:gd name="T4" fmla="*/ 0 w 23"/>
                  <a:gd name="T5" fmla="*/ 38100 h 38"/>
                  <a:gd name="T6" fmla="*/ 11113 w 23"/>
                  <a:gd name="T7" fmla="*/ 60325 h 38"/>
                  <a:gd name="T8" fmla="*/ 36513 w 23"/>
                  <a:gd name="T9" fmla="*/ 23812 h 38"/>
                  <a:gd name="T10" fmla="*/ 36513 w 23"/>
                  <a:gd name="T11" fmla="*/ 23812 h 38"/>
                  <a:gd name="T12" fmla="*/ 0 60000 65536"/>
                  <a:gd name="T13" fmla="*/ 0 60000 65536"/>
                  <a:gd name="T14" fmla="*/ 0 60000 65536"/>
                  <a:gd name="T15" fmla="*/ 0 60000 65536"/>
                  <a:gd name="T16" fmla="*/ 0 60000 65536"/>
                  <a:gd name="T17" fmla="*/ 0 60000 65536"/>
                  <a:gd name="T18" fmla="*/ 0 w 23"/>
                  <a:gd name="T19" fmla="*/ 0 h 38"/>
                  <a:gd name="T20" fmla="*/ 23 w 23"/>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23" h="38">
                    <a:moveTo>
                      <a:pt x="23" y="15"/>
                    </a:moveTo>
                    <a:lnTo>
                      <a:pt x="16" y="0"/>
                    </a:lnTo>
                    <a:lnTo>
                      <a:pt x="0" y="24"/>
                    </a:lnTo>
                    <a:lnTo>
                      <a:pt x="7" y="38"/>
                    </a:lnTo>
                    <a:lnTo>
                      <a:pt x="23" y="15"/>
                    </a:lnTo>
                    <a:close/>
                  </a:path>
                </a:pathLst>
              </a:custGeom>
              <a:solidFill>
                <a:srgbClr val="C4C4C4"/>
              </a:solidFill>
              <a:ln w="9525">
                <a:noFill/>
                <a:round/>
                <a:headEnd/>
                <a:tailEnd/>
              </a:ln>
            </p:spPr>
            <p:txBody>
              <a:bodyPr/>
              <a:lstStyle/>
              <a:p>
                <a:endParaRPr lang="zh-CN" altLang="en-US">
                  <a:solidFill>
                    <a:schemeClr val="bg1">
                      <a:lumMod val="65000"/>
                    </a:schemeClr>
                  </a:solidFill>
                </a:endParaRPr>
              </a:p>
            </p:txBody>
          </p:sp>
          <p:sp>
            <p:nvSpPr>
              <p:cNvPr id="296" name="Freeform 977"/>
              <p:cNvSpPr>
                <a:spLocks/>
              </p:cNvSpPr>
              <p:nvPr/>
            </p:nvSpPr>
            <p:spPr bwMode="auto">
              <a:xfrm>
                <a:off x="-692150" y="-1373188"/>
                <a:ext cx="63500" cy="165100"/>
              </a:xfrm>
              <a:custGeom>
                <a:avLst/>
                <a:gdLst>
                  <a:gd name="T0" fmla="*/ 63500 w 17"/>
                  <a:gd name="T1" fmla="*/ 78798 h 44"/>
                  <a:gd name="T2" fmla="*/ 63500 w 17"/>
                  <a:gd name="T3" fmla="*/ 75045 h 44"/>
                  <a:gd name="T4" fmla="*/ 11206 w 17"/>
                  <a:gd name="T5" fmla="*/ 18761 h 44"/>
                  <a:gd name="T6" fmla="*/ 7471 w 17"/>
                  <a:gd name="T7" fmla="*/ 0 h 44"/>
                  <a:gd name="T8" fmla="*/ 0 w 17"/>
                  <a:gd name="T9" fmla="*/ 0 h 44"/>
                  <a:gd name="T10" fmla="*/ 0 w 17"/>
                  <a:gd name="T11" fmla="*/ 30018 h 44"/>
                  <a:gd name="T12" fmla="*/ 3735 w 17"/>
                  <a:gd name="T13" fmla="*/ 165100 h 44"/>
                  <a:gd name="T14" fmla="*/ 37353 w 17"/>
                  <a:gd name="T15" fmla="*/ 116320 h 44"/>
                  <a:gd name="T16" fmla="*/ 63500 w 17"/>
                  <a:gd name="T17" fmla="*/ 78798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44"/>
                  <a:gd name="T29" fmla="*/ 17 w 17"/>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44">
                    <a:moveTo>
                      <a:pt x="17" y="21"/>
                    </a:moveTo>
                    <a:cubicBezTo>
                      <a:pt x="17" y="20"/>
                      <a:pt x="17" y="20"/>
                      <a:pt x="17" y="20"/>
                    </a:cubicBezTo>
                    <a:cubicBezTo>
                      <a:pt x="12" y="17"/>
                      <a:pt x="7" y="12"/>
                      <a:pt x="3" y="5"/>
                    </a:cubicBezTo>
                    <a:cubicBezTo>
                      <a:pt x="2" y="0"/>
                      <a:pt x="2" y="0"/>
                      <a:pt x="2" y="0"/>
                    </a:cubicBezTo>
                    <a:cubicBezTo>
                      <a:pt x="0" y="0"/>
                      <a:pt x="0" y="0"/>
                      <a:pt x="0" y="0"/>
                    </a:cubicBezTo>
                    <a:cubicBezTo>
                      <a:pt x="0" y="8"/>
                      <a:pt x="0" y="8"/>
                      <a:pt x="0" y="8"/>
                    </a:cubicBezTo>
                    <a:cubicBezTo>
                      <a:pt x="1" y="44"/>
                      <a:pt x="1" y="44"/>
                      <a:pt x="1" y="44"/>
                    </a:cubicBezTo>
                    <a:cubicBezTo>
                      <a:pt x="10" y="31"/>
                      <a:pt x="10" y="31"/>
                      <a:pt x="10" y="31"/>
                    </a:cubicBezTo>
                    <a:cubicBezTo>
                      <a:pt x="17" y="21"/>
                      <a:pt x="17" y="21"/>
                      <a:pt x="17" y="21"/>
                    </a:cubicBezTo>
                    <a:close/>
                  </a:path>
                </a:pathLst>
              </a:custGeom>
              <a:solidFill>
                <a:srgbClr val="333333"/>
              </a:solidFill>
              <a:ln w="9525">
                <a:noFill/>
                <a:round/>
                <a:headEnd/>
                <a:tailEnd/>
              </a:ln>
            </p:spPr>
            <p:txBody>
              <a:bodyPr/>
              <a:lstStyle/>
              <a:p>
                <a:endParaRPr lang="zh-CN" altLang="en-US">
                  <a:solidFill>
                    <a:schemeClr val="bg1">
                      <a:lumMod val="65000"/>
                    </a:schemeClr>
                  </a:solidFill>
                </a:endParaRPr>
              </a:p>
            </p:txBody>
          </p:sp>
          <p:sp>
            <p:nvSpPr>
              <p:cNvPr id="297" name="Freeform 978"/>
              <p:cNvSpPr>
                <a:spLocks/>
              </p:cNvSpPr>
              <p:nvPr/>
            </p:nvSpPr>
            <p:spPr bwMode="auto">
              <a:xfrm>
                <a:off x="-920750" y="-1377951"/>
                <a:ext cx="776288" cy="2270125"/>
              </a:xfrm>
              <a:custGeom>
                <a:avLst/>
                <a:gdLst>
                  <a:gd name="T0" fmla="*/ 266263 w 207"/>
                  <a:gd name="T1" fmla="*/ 120073 h 605"/>
                  <a:gd name="T2" fmla="*/ 228761 w 207"/>
                  <a:gd name="T3" fmla="*/ 33770 h 605"/>
                  <a:gd name="T4" fmla="*/ 157508 w 207"/>
                  <a:gd name="T5" fmla="*/ 82550 h 605"/>
                  <a:gd name="T6" fmla="*/ 172508 w 207"/>
                  <a:gd name="T7" fmla="*/ 123825 h 605"/>
                  <a:gd name="T8" fmla="*/ 138757 w 207"/>
                  <a:gd name="T9" fmla="*/ 352714 h 605"/>
                  <a:gd name="T10" fmla="*/ 240012 w 207"/>
                  <a:gd name="T11" fmla="*/ 709179 h 605"/>
                  <a:gd name="T12" fmla="*/ 18751 w 207"/>
                  <a:gd name="T13" fmla="*/ 1024370 h 605"/>
                  <a:gd name="T14" fmla="*/ 255013 w 207"/>
                  <a:gd name="T15" fmla="*/ 859270 h 605"/>
                  <a:gd name="T16" fmla="*/ 326266 w 207"/>
                  <a:gd name="T17" fmla="*/ 968086 h 605"/>
                  <a:gd name="T18" fmla="*/ 532526 w 207"/>
                  <a:gd name="T19" fmla="*/ 1084407 h 605"/>
                  <a:gd name="T20" fmla="*/ 555027 w 207"/>
                  <a:gd name="T21" fmla="*/ 1921164 h 605"/>
                  <a:gd name="T22" fmla="*/ 517525 w 207"/>
                  <a:gd name="T23" fmla="*/ 2157557 h 605"/>
                  <a:gd name="T24" fmla="*/ 562528 w 207"/>
                  <a:gd name="T25" fmla="*/ 2213841 h 605"/>
                  <a:gd name="T26" fmla="*/ 588779 w 207"/>
                  <a:gd name="T27" fmla="*/ 2232602 h 605"/>
                  <a:gd name="T28" fmla="*/ 705035 w 207"/>
                  <a:gd name="T29" fmla="*/ 2168814 h 605"/>
                  <a:gd name="T30" fmla="*/ 648782 w 207"/>
                  <a:gd name="T31" fmla="*/ 1973696 h 605"/>
                  <a:gd name="T32" fmla="*/ 611280 w 207"/>
                  <a:gd name="T33" fmla="*/ 904298 h 605"/>
                  <a:gd name="T34" fmla="*/ 742536 w 207"/>
                  <a:gd name="T35" fmla="*/ 731693 h 605"/>
                  <a:gd name="T36" fmla="*/ 720035 w 207"/>
                  <a:gd name="T37" fmla="*/ 240145 h 605"/>
                  <a:gd name="T38" fmla="*/ 476273 w 207"/>
                  <a:gd name="T39" fmla="*/ 33770 h 605"/>
                  <a:gd name="T40" fmla="*/ 690034 w 207"/>
                  <a:gd name="T41" fmla="*/ 667905 h 605"/>
                  <a:gd name="T42" fmla="*/ 540027 w 207"/>
                  <a:gd name="T43" fmla="*/ 784225 h 605"/>
                  <a:gd name="T44" fmla="*/ 607530 w 207"/>
                  <a:gd name="T45" fmla="*/ 499052 h 605"/>
                  <a:gd name="T46" fmla="*/ 521276 w 207"/>
                  <a:gd name="T47" fmla="*/ 679161 h 605"/>
                  <a:gd name="T48" fmla="*/ 513775 w 207"/>
                  <a:gd name="T49" fmla="*/ 724189 h 605"/>
                  <a:gd name="T50" fmla="*/ 352517 w 207"/>
                  <a:gd name="T51" fmla="*/ 934316 h 605"/>
                  <a:gd name="T52" fmla="*/ 285014 w 207"/>
                  <a:gd name="T53" fmla="*/ 540327 h 605"/>
                  <a:gd name="T54" fmla="*/ 487524 w 207"/>
                  <a:gd name="T55" fmla="*/ 153843 h 605"/>
                  <a:gd name="T56" fmla="*/ 487524 w 207"/>
                  <a:gd name="T57" fmla="*/ 101311 h 605"/>
                  <a:gd name="T58" fmla="*/ 435021 w 207"/>
                  <a:gd name="T59" fmla="*/ 0 h 605"/>
                  <a:gd name="T60" fmla="*/ 356267 w 207"/>
                  <a:gd name="T61" fmla="*/ 153843 h 605"/>
                  <a:gd name="T62" fmla="*/ 311265 w 207"/>
                  <a:gd name="T63" fmla="*/ 131330 h 605"/>
                  <a:gd name="T64" fmla="*/ 393769 w 207"/>
                  <a:gd name="T65" fmla="*/ 142586 h 605"/>
                  <a:gd name="T66" fmla="*/ 333766 w 207"/>
                  <a:gd name="T67" fmla="*/ 393989 h 605"/>
                  <a:gd name="T68" fmla="*/ 258763 w 207"/>
                  <a:gd name="T69" fmla="*/ 442768 h 605"/>
                  <a:gd name="T70" fmla="*/ 221261 w 207"/>
                  <a:gd name="T71" fmla="*/ 367723 h 605"/>
                  <a:gd name="T72" fmla="*/ 277514 w 207"/>
                  <a:gd name="T73" fmla="*/ 142586 h 6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7"/>
                  <a:gd name="T112" fmla="*/ 0 h 605"/>
                  <a:gd name="T113" fmla="*/ 207 w 207"/>
                  <a:gd name="T114" fmla="*/ 605 h 6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7" h="605">
                    <a:moveTo>
                      <a:pt x="74" y="38"/>
                    </a:moveTo>
                    <a:cubicBezTo>
                      <a:pt x="71" y="32"/>
                      <a:pt x="71" y="32"/>
                      <a:pt x="71" y="32"/>
                    </a:cubicBezTo>
                    <a:cubicBezTo>
                      <a:pt x="62" y="45"/>
                      <a:pt x="62" y="45"/>
                      <a:pt x="62" y="45"/>
                    </a:cubicBezTo>
                    <a:cubicBezTo>
                      <a:pt x="61" y="9"/>
                      <a:pt x="61" y="9"/>
                      <a:pt x="61" y="9"/>
                    </a:cubicBezTo>
                    <a:cubicBezTo>
                      <a:pt x="43" y="19"/>
                      <a:pt x="43" y="19"/>
                      <a:pt x="43" y="19"/>
                    </a:cubicBezTo>
                    <a:cubicBezTo>
                      <a:pt x="42" y="22"/>
                      <a:pt x="42" y="22"/>
                      <a:pt x="42" y="22"/>
                    </a:cubicBezTo>
                    <a:cubicBezTo>
                      <a:pt x="37" y="33"/>
                      <a:pt x="37" y="33"/>
                      <a:pt x="37" y="33"/>
                    </a:cubicBezTo>
                    <a:cubicBezTo>
                      <a:pt x="46" y="33"/>
                      <a:pt x="46" y="33"/>
                      <a:pt x="46" y="33"/>
                    </a:cubicBezTo>
                    <a:cubicBezTo>
                      <a:pt x="34" y="43"/>
                      <a:pt x="34" y="43"/>
                      <a:pt x="34" y="43"/>
                    </a:cubicBezTo>
                    <a:cubicBezTo>
                      <a:pt x="37" y="94"/>
                      <a:pt x="37" y="94"/>
                      <a:pt x="37" y="94"/>
                    </a:cubicBezTo>
                    <a:cubicBezTo>
                      <a:pt x="70" y="137"/>
                      <a:pt x="70" y="137"/>
                      <a:pt x="70" y="137"/>
                    </a:cubicBezTo>
                    <a:cubicBezTo>
                      <a:pt x="64" y="189"/>
                      <a:pt x="64" y="189"/>
                      <a:pt x="64" y="189"/>
                    </a:cubicBezTo>
                    <a:cubicBezTo>
                      <a:pt x="60" y="233"/>
                      <a:pt x="39" y="258"/>
                      <a:pt x="0" y="264"/>
                    </a:cubicBezTo>
                    <a:cubicBezTo>
                      <a:pt x="5" y="273"/>
                      <a:pt x="5" y="273"/>
                      <a:pt x="5" y="273"/>
                    </a:cubicBezTo>
                    <a:cubicBezTo>
                      <a:pt x="8" y="274"/>
                      <a:pt x="11" y="274"/>
                      <a:pt x="13" y="274"/>
                    </a:cubicBezTo>
                    <a:cubicBezTo>
                      <a:pt x="37" y="275"/>
                      <a:pt x="56" y="260"/>
                      <a:pt x="68" y="229"/>
                    </a:cubicBezTo>
                    <a:cubicBezTo>
                      <a:pt x="72" y="206"/>
                      <a:pt x="72" y="206"/>
                      <a:pt x="72" y="206"/>
                    </a:cubicBezTo>
                    <a:cubicBezTo>
                      <a:pt x="87" y="258"/>
                      <a:pt x="87" y="258"/>
                      <a:pt x="87" y="258"/>
                    </a:cubicBezTo>
                    <a:cubicBezTo>
                      <a:pt x="143" y="227"/>
                      <a:pt x="143" y="227"/>
                      <a:pt x="143" y="227"/>
                    </a:cubicBezTo>
                    <a:cubicBezTo>
                      <a:pt x="142" y="289"/>
                      <a:pt x="142" y="289"/>
                      <a:pt x="142" y="289"/>
                    </a:cubicBezTo>
                    <a:cubicBezTo>
                      <a:pt x="128" y="374"/>
                      <a:pt x="128" y="374"/>
                      <a:pt x="128" y="374"/>
                    </a:cubicBezTo>
                    <a:cubicBezTo>
                      <a:pt x="140" y="421"/>
                      <a:pt x="147" y="467"/>
                      <a:pt x="148" y="512"/>
                    </a:cubicBezTo>
                    <a:cubicBezTo>
                      <a:pt x="160" y="568"/>
                      <a:pt x="160" y="568"/>
                      <a:pt x="160" y="568"/>
                    </a:cubicBezTo>
                    <a:cubicBezTo>
                      <a:pt x="152" y="569"/>
                      <a:pt x="145" y="572"/>
                      <a:pt x="138" y="575"/>
                    </a:cubicBezTo>
                    <a:cubicBezTo>
                      <a:pt x="140" y="580"/>
                      <a:pt x="140" y="580"/>
                      <a:pt x="140" y="580"/>
                    </a:cubicBezTo>
                    <a:cubicBezTo>
                      <a:pt x="150" y="590"/>
                      <a:pt x="150" y="590"/>
                      <a:pt x="150" y="590"/>
                    </a:cubicBezTo>
                    <a:cubicBezTo>
                      <a:pt x="155" y="584"/>
                      <a:pt x="155" y="584"/>
                      <a:pt x="155" y="584"/>
                    </a:cubicBezTo>
                    <a:cubicBezTo>
                      <a:pt x="157" y="595"/>
                      <a:pt x="157" y="595"/>
                      <a:pt x="157" y="595"/>
                    </a:cubicBezTo>
                    <a:cubicBezTo>
                      <a:pt x="172" y="603"/>
                      <a:pt x="186" y="605"/>
                      <a:pt x="200" y="599"/>
                    </a:cubicBezTo>
                    <a:cubicBezTo>
                      <a:pt x="200" y="592"/>
                      <a:pt x="196" y="585"/>
                      <a:pt x="188" y="578"/>
                    </a:cubicBezTo>
                    <a:cubicBezTo>
                      <a:pt x="184" y="567"/>
                      <a:pt x="184" y="567"/>
                      <a:pt x="184" y="567"/>
                    </a:cubicBezTo>
                    <a:cubicBezTo>
                      <a:pt x="186" y="555"/>
                      <a:pt x="182" y="541"/>
                      <a:pt x="173" y="526"/>
                    </a:cubicBezTo>
                    <a:cubicBezTo>
                      <a:pt x="175" y="465"/>
                      <a:pt x="168" y="413"/>
                      <a:pt x="153" y="370"/>
                    </a:cubicBezTo>
                    <a:cubicBezTo>
                      <a:pt x="163" y="241"/>
                      <a:pt x="163" y="241"/>
                      <a:pt x="163" y="241"/>
                    </a:cubicBezTo>
                    <a:cubicBezTo>
                      <a:pt x="167" y="245"/>
                      <a:pt x="171" y="248"/>
                      <a:pt x="175" y="251"/>
                    </a:cubicBezTo>
                    <a:cubicBezTo>
                      <a:pt x="198" y="195"/>
                      <a:pt x="198" y="195"/>
                      <a:pt x="198" y="195"/>
                    </a:cubicBezTo>
                    <a:cubicBezTo>
                      <a:pt x="205" y="174"/>
                      <a:pt x="207" y="152"/>
                      <a:pt x="205" y="130"/>
                    </a:cubicBezTo>
                    <a:cubicBezTo>
                      <a:pt x="192" y="64"/>
                      <a:pt x="192" y="64"/>
                      <a:pt x="192" y="64"/>
                    </a:cubicBezTo>
                    <a:cubicBezTo>
                      <a:pt x="192" y="40"/>
                      <a:pt x="182" y="24"/>
                      <a:pt x="164" y="17"/>
                    </a:cubicBezTo>
                    <a:cubicBezTo>
                      <a:pt x="127" y="9"/>
                      <a:pt x="127" y="9"/>
                      <a:pt x="127" y="9"/>
                    </a:cubicBezTo>
                    <a:cubicBezTo>
                      <a:pt x="158" y="20"/>
                      <a:pt x="176" y="42"/>
                      <a:pt x="179" y="76"/>
                    </a:cubicBezTo>
                    <a:cubicBezTo>
                      <a:pt x="184" y="178"/>
                      <a:pt x="184" y="178"/>
                      <a:pt x="184" y="178"/>
                    </a:cubicBezTo>
                    <a:cubicBezTo>
                      <a:pt x="155" y="229"/>
                      <a:pt x="155" y="229"/>
                      <a:pt x="155" y="229"/>
                    </a:cubicBezTo>
                    <a:cubicBezTo>
                      <a:pt x="151" y="223"/>
                      <a:pt x="147" y="217"/>
                      <a:pt x="144" y="209"/>
                    </a:cubicBezTo>
                    <a:cubicBezTo>
                      <a:pt x="162" y="189"/>
                      <a:pt x="162" y="189"/>
                      <a:pt x="162" y="189"/>
                    </a:cubicBezTo>
                    <a:cubicBezTo>
                      <a:pt x="153" y="173"/>
                      <a:pt x="153" y="155"/>
                      <a:pt x="162" y="133"/>
                    </a:cubicBezTo>
                    <a:cubicBezTo>
                      <a:pt x="157" y="84"/>
                      <a:pt x="157" y="84"/>
                      <a:pt x="157" y="84"/>
                    </a:cubicBezTo>
                    <a:cubicBezTo>
                      <a:pt x="139" y="181"/>
                      <a:pt x="139" y="181"/>
                      <a:pt x="139" y="181"/>
                    </a:cubicBezTo>
                    <a:cubicBezTo>
                      <a:pt x="113" y="204"/>
                      <a:pt x="113" y="204"/>
                      <a:pt x="113" y="204"/>
                    </a:cubicBezTo>
                    <a:cubicBezTo>
                      <a:pt x="120" y="199"/>
                      <a:pt x="128" y="195"/>
                      <a:pt x="137" y="193"/>
                    </a:cubicBezTo>
                    <a:cubicBezTo>
                      <a:pt x="134" y="222"/>
                      <a:pt x="134" y="222"/>
                      <a:pt x="134" y="222"/>
                    </a:cubicBezTo>
                    <a:cubicBezTo>
                      <a:pt x="123" y="235"/>
                      <a:pt x="109" y="244"/>
                      <a:pt x="94" y="249"/>
                    </a:cubicBezTo>
                    <a:cubicBezTo>
                      <a:pt x="86" y="237"/>
                      <a:pt x="80" y="215"/>
                      <a:pt x="76" y="185"/>
                    </a:cubicBezTo>
                    <a:cubicBezTo>
                      <a:pt x="76" y="144"/>
                      <a:pt x="76" y="144"/>
                      <a:pt x="76" y="144"/>
                    </a:cubicBezTo>
                    <a:cubicBezTo>
                      <a:pt x="117" y="96"/>
                      <a:pt x="117" y="96"/>
                      <a:pt x="117" y="96"/>
                    </a:cubicBezTo>
                    <a:cubicBezTo>
                      <a:pt x="130" y="41"/>
                      <a:pt x="130" y="41"/>
                      <a:pt x="130" y="41"/>
                    </a:cubicBezTo>
                    <a:cubicBezTo>
                      <a:pt x="122" y="27"/>
                      <a:pt x="122" y="27"/>
                      <a:pt x="122" y="27"/>
                    </a:cubicBezTo>
                    <a:cubicBezTo>
                      <a:pt x="130" y="27"/>
                      <a:pt x="130" y="27"/>
                      <a:pt x="130" y="27"/>
                    </a:cubicBezTo>
                    <a:cubicBezTo>
                      <a:pt x="127" y="9"/>
                      <a:pt x="127" y="9"/>
                      <a:pt x="127" y="9"/>
                    </a:cubicBezTo>
                    <a:cubicBezTo>
                      <a:pt x="116" y="0"/>
                      <a:pt x="116" y="0"/>
                      <a:pt x="116" y="0"/>
                    </a:cubicBezTo>
                    <a:cubicBezTo>
                      <a:pt x="113" y="8"/>
                      <a:pt x="110" y="17"/>
                      <a:pt x="108" y="25"/>
                    </a:cubicBezTo>
                    <a:cubicBezTo>
                      <a:pt x="95" y="41"/>
                      <a:pt x="95" y="41"/>
                      <a:pt x="95" y="41"/>
                    </a:cubicBezTo>
                    <a:cubicBezTo>
                      <a:pt x="87" y="28"/>
                      <a:pt x="87" y="28"/>
                      <a:pt x="87" y="28"/>
                    </a:cubicBezTo>
                    <a:cubicBezTo>
                      <a:pt x="83" y="35"/>
                      <a:pt x="83" y="35"/>
                      <a:pt x="83" y="35"/>
                    </a:cubicBezTo>
                    <a:cubicBezTo>
                      <a:pt x="89" y="45"/>
                      <a:pt x="89" y="45"/>
                      <a:pt x="89" y="45"/>
                    </a:cubicBezTo>
                    <a:cubicBezTo>
                      <a:pt x="105" y="38"/>
                      <a:pt x="105" y="38"/>
                      <a:pt x="105" y="38"/>
                    </a:cubicBezTo>
                    <a:cubicBezTo>
                      <a:pt x="102" y="49"/>
                      <a:pt x="101" y="59"/>
                      <a:pt x="100" y="70"/>
                    </a:cubicBezTo>
                    <a:cubicBezTo>
                      <a:pt x="97" y="82"/>
                      <a:pt x="93" y="94"/>
                      <a:pt x="89" y="105"/>
                    </a:cubicBezTo>
                    <a:cubicBezTo>
                      <a:pt x="85" y="115"/>
                      <a:pt x="81" y="124"/>
                      <a:pt x="76" y="133"/>
                    </a:cubicBezTo>
                    <a:cubicBezTo>
                      <a:pt x="69" y="118"/>
                      <a:pt x="69" y="118"/>
                      <a:pt x="69" y="118"/>
                    </a:cubicBezTo>
                    <a:cubicBezTo>
                      <a:pt x="61" y="102"/>
                      <a:pt x="61" y="102"/>
                      <a:pt x="61" y="102"/>
                    </a:cubicBezTo>
                    <a:cubicBezTo>
                      <a:pt x="59" y="98"/>
                      <a:pt x="59" y="98"/>
                      <a:pt x="59" y="98"/>
                    </a:cubicBezTo>
                    <a:cubicBezTo>
                      <a:pt x="61" y="50"/>
                      <a:pt x="61" y="50"/>
                      <a:pt x="61" y="50"/>
                    </a:cubicBezTo>
                    <a:cubicBezTo>
                      <a:pt x="74" y="38"/>
                      <a:pt x="74" y="38"/>
                      <a:pt x="74" y="38"/>
                    </a:cubicBezTo>
                    <a:close/>
                  </a:path>
                </a:pathLst>
              </a:custGeom>
              <a:solidFill>
                <a:srgbClr val="000000"/>
              </a:solidFill>
              <a:ln w="9525">
                <a:noFill/>
                <a:round/>
                <a:headEnd/>
                <a:tailEnd/>
              </a:ln>
            </p:spPr>
            <p:txBody>
              <a:bodyPr/>
              <a:lstStyle/>
              <a:p>
                <a:endParaRPr lang="zh-CN" altLang="en-US">
                  <a:solidFill>
                    <a:schemeClr val="bg1">
                      <a:lumMod val="65000"/>
                    </a:schemeClr>
                  </a:solidFill>
                </a:endParaRPr>
              </a:p>
            </p:txBody>
          </p:sp>
          <p:sp>
            <p:nvSpPr>
              <p:cNvPr id="298" name="Freeform 979"/>
              <p:cNvSpPr>
                <a:spLocks/>
              </p:cNvSpPr>
              <p:nvPr/>
            </p:nvSpPr>
            <p:spPr bwMode="auto">
              <a:xfrm>
                <a:off x="-620712" y="-1246188"/>
                <a:ext cx="93663" cy="261938"/>
              </a:xfrm>
              <a:custGeom>
                <a:avLst/>
                <a:gdLst>
                  <a:gd name="T0" fmla="*/ 11240 w 25"/>
                  <a:gd name="T1" fmla="*/ 0 h 70"/>
                  <a:gd name="T2" fmla="*/ 0 w 25"/>
                  <a:gd name="T3" fmla="*/ 11226 h 70"/>
                  <a:gd name="T4" fmla="*/ 22479 w 25"/>
                  <a:gd name="T5" fmla="*/ 82323 h 70"/>
                  <a:gd name="T6" fmla="*/ 33719 w 25"/>
                  <a:gd name="T7" fmla="*/ 261938 h 70"/>
                  <a:gd name="T8" fmla="*/ 74930 w 25"/>
                  <a:gd name="T9" fmla="*/ 130969 h 70"/>
                  <a:gd name="T10" fmla="*/ 93663 w 25"/>
                  <a:gd name="T11" fmla="*/ 11226 h 70"/>
                  <a:gd name="T12" fmla="*/ 33719 w 25"/>
                  <a:gd name="T13" fmla="*/ 37420 h 70"/>
                  <a:gd name="T14" fmla="*/ 11240 w 25"/>
                  <a:gd name="T15" fmla="*/ 0 h 70"/>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70"/>
                  <a:gd name="T26" fmla="*/ 25 w 25"/>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70">
                    <a:moveTo>
                      <a:pt x="3" y="0"/>
                    </a:moveTo>
                    <a:cubicBezTo>
                      <a:pt x="0" y="3"/>
                      <a:pt x="0" y="3"/>
                      <a:pt x="0" y="3"/>
                    </a:cubicBezTo>
                    <a:cubicBezTo>
                      <a:pt x="6" y="22"/>
                      <a:pt x="6" y="22"/>
                      <a:pt x="6" y="22"/>
                    </a:cubicBezTo>
                    <a:cubicBezTo>
                      <a:pt x="9" y="70"/>
                      <a:pt x="9" y="70"/>
                      <a:pt x="9" y="70"/>
                    </a:cubicBezTo>
                    <a:cubicBezTo>
                      <a:pt x="13" y="59"/>
                      <a:pt x="17" y="47"/>
                      <a:pt x="20" y="35"/>
                    </a:cubicBezTo>
                    <a:cubicBezTo>
                      <a:pt x="21" y="24"/>
                      <a:pt x="22" y="14"/>
                      <a:pt x="25" y="3"/>
                    </a:cubicBezTo>
                    <a:cubicBezTo>
                      <a:pt x="9" y="10"/>
                      <a:pt x="9" y="10"/>
                      <a:pt x="9" y="10"/>
                    </a:cubicBezTo>
                    <a:cubicBezTo>
                      <a:pt x="3" y="0"/>
                      <a:pt x="3" y="0"/>
                      <a:pt x="3" y="0"/>
                    </a:cubicBezTo>
                    <a:close/>
                  </a:path>
                </a:pathLst>
              </a:custGeom>
              <a:solidFill>
                <a:srgbClr val="333333"/>
              </a:solidFill>
              <a:ln w="9525">
                <a:noFill/>
                <a:round/>
                <a:headEnd/>
                <a:tailEnd/>
              </a:ln>
            </p:spPr>
            <p:txBody>
              <a:bodyPr/>
              <a:lstStyle/>
              <a:p>
                <a:endParaRPr lang="zh-CN" altLang="en-US">
                  <a:solidFill>
                    <a:schemeClr val="bg1">
                      <a:lumMod val="65000"/>
                    </a:schemeClr>
                  </a:solidFill>
                </a:endParaRPr>
              </a:p>
            </p:txBody>
          </p:sp>
          <p:sp>
            <p:nvSpPr>
              <p:cNvPr id="299" name="Freeform 980"/>
              <p:cNvSpPr>
                <a:spLocks/>
              </p:cNvSpPr>
              <p:nvPr/>
            </p:nvSpPr>
            <p:spPr bwMode="auto">
              <a:xfrm>
                <a:off x="-635000" y="-1343026"/>
                <a:ext cx="404813" cy="900113"/>
              </a:xfrm>
              <a:custGeom>
                <a:avLst/>
                <a:gdLst>
                  <a:gd name="T0" fmla="*/ 191162 w 108"/>
                  <a:gd name="T1" fmla="*/ 0 h 240"/>
                  <a:gd name="T2" fmla="*/ 202407 w 108"/>
                  <a:gd name="T3" fmla="*/ 67508 h 240"/>
                  <a:gd name="T4" fmla="*/ 172420 w 108"/>
                  <a:gd name="T5" fmla="*/ 67508 h 240"/>
                  <a:gd name="T6" fmla="*/ 202407 w 108"/>
                  <a:gd name="T7" fmla="*/ 120015 h 240"/>
                  <a:gd name="T8" fmla="*/ 153679 w 108"/>
                  <a:gd name="T9" fmla="*/ 326291 h 240"/>
                  <a:gd name="T10" fmla="*/ 0 w 108"/>
                  <a:gd name="T11" fmla="*/ 506314 h 240"/>
                  <a:gd name="T12" fmla="*/ 0 w 108"/>
                  <a:gd name="T13" fmla="*/ 660083 h 240"/>
                  <a:gd name="T14" fmla="*/ 67469 w 108"/>
                  <a:gd name="T15" fmla="*/ 900113 h 240"/>
                  <a:gd name="T16" fmla="*/ 217400 w 108"/>
                  <a:gd name="T17" fmla="*/ 798850 h 240"/>
                  <a:gd name="T18" fmla="*/ 228644 w 108"/>
                  <a:gd name="T19" fmla="*/ 690087 h 240"/>
                  <a:gd name="T20" fmla="*/ 138686 w 108"/>
                  <a:gd name="T21" fmla="*/ 731342 h 240"/>
                  <a:gd name="T22" fmla="*/ 236141 w 108"/>
                  <a:gd name="T23" fmla="*/ 645081 h 240"/>
                  <a:gd name="T24" fmla="*/ 303610 w 108"/>
                  <a:gd name="T25" fmla="*/ 281285 h 240"/>
                  <a:gd name="T26" fmla="*/ 322351 w 108"/>
                  <a:gd name="T27" fmla="*/ 465058 h 240"/>
                  <a:gd name="T28" fmla="*/ 344841 w 108"/>
                  <a:gd name="T29" fmla="*/ 645081 h 240"/>
                  <a:gd name="T30" fmla="*/ 322351 w 108"/>
                  <a:gd name="T31" fmla="*/ 675085 h 240"/>
                  <a:gd name="T32" fmla="*/ 254882 w 108"/>
                  <a:gd name="T33" fmla="*/ 750094 h 240"/>
                  <a:gd name="T34" fmla="*/ 296113 w 108"/>
                  <a:gd name="T35" fmla="*/ 825104 h 240"/>
                  <a:gd name="T36" fmla="*/ 404813 w 108"/>
                  <a:gd name="T37" fmla="*/ 633830 h 240"/>
                  <a:gd name="T38" fmla="*/ 386072 w 108"/>
                  <a:gd name="T39" fmla="*/ 251282 h 240"/>
                  <a:gd name="T40" fmla="*/ 191162 w 108"/>
                  <a:gd name="T41" fmla="*/ 0 h 2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240"/>
                  <a:gd name="T65" fmla="*/ 108 w 108"/>
                  <a:gd name="T66" fmla="*/ 240 h 2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240">
                    <a:moveTo>
                      <a:pt x="51" y="0"/>
                    </a:moveTo>
                    <a:cubicBezTo>
                      <a:pt x="54" y="18"/>
                      <a:pt x="54" y="18"/>
                      <a:pt x="54" y="18"/>
                    </a:cubicBezTo>
                    <a:cubicBezTo>
                      <a:pt x="46" y="18"/>
                      <a:pt x="46" y="18"/>
                      <a:pt x="46" y="18"/>
                    </a:cubicBezTo>
                    <a:cubicBezTo>
                      <a:pt x="54" y="32"/>
                      <a:pt x="54" y="32"/>
                      <a:pt x="54" y="32"/>
                    </a:cubicBezTo>
                    <a:cubicBezTo>
                      <a:pt x="41" y="87"/>
                      <a:pt x="41" y="87"/>
                      <a:pt x="41" y="87"/>
                    </a:cubicBezTo>
                    <a:cubicBezTo>
                      <a:pt x="0" y="135"/>
                      <a:pt x="0" y="135"/>
                      <a:pt x="0" y="135"/>
                    </a:cubicBezTo>
                    <a:cubicBezTo>
                      <a:pt x="0" y="176"/>
                      <a:pt x="0" y="176"/>
                      <a:pt x="0" y="176"/>
                    </a:cubicBezTo>
                    <a:cubicBezTo>
                      <a:pt x="4" y="206"/>
                      <a:pt x="10" y="228"/>
                      <a:pt x="18" y="240"/>
                    </a:cubicBezTo>
                    <a:cubicBezTo>
                      <a:pt x="33" y="235"/>
                      <a:pt x="47" y="226"/>
                      <a:pt x="58" y="213"/>
                    </a:cubicBezTo>
                    <a:cubicBezTo>
                      <a:pt x="61" y="184"/>
                      <a:pt x="61" y="184"/>
                      <a:pt x="61" y="184"/>
                    </a:cubicBezTo>
                    <a:cubicBezTo>
                      <a:pt x="52" y="186"/>
                      <a:pt x="44" y="190"/>
                      <a:pt x="37" y="195"/>
                    </a:cubicBezTo>
                    <a:cubicBezTo>
                      <a:pt x="63" y="172"/>
                      <a:pt x="63" y="172"/>
                      <a:pt x="63" y="172"/>
                    </a:cubicBezTo>
                    <a:cubicBezTo>
                      <a:pt x="81" y="75"/>
                      <a:pt x="81" y="75"/>
                      <a:pt x="81" y="75"/>
                    </a:cubicBezTo>
                    <a:cubicBezTo>
                      <a:pt x="86" y="124"/>
                      <a:pt x="86" y="124"/>
                      <a:pt x="86" y="124"/>
                    </a:cubicBezTo>
                    <a:cubicBezTo>
                      <a:pt x="92" y="172"/>
                      <a:pt x="92" y="172"/>
                      <a:pt x="92" y="172"/>
                    </a:cubicBezTo>
                    <a:cubicBezTo>
                      <a:pt x="86" y="180"/>
                      <a:pt x="86" y="180"/>
                      <a:pt x="86" y="180"/>
                    </a:cubicBezTo>
                    <a:cubicBezTo>
                      <a:pt x="68" y="200"/>
                      <a:pt x="68" y="200"/>
                      <a:pt x="68" y="200"/>
                    </a:cubicBezTo>
                    <a:cubicBezTo>
                      <a:pt x="71" y="208"/>
                      <a:pt x="75" y="214"/>
                      <a:pt x="79" y="220"/>
                    </a:cubicBezTo>
                    <a:cubicBezTo>
                      <a:pt x="108" y="169"/>
                      <a:pt x="108" y="169"/>
                      <a:pt x="108" y="169"/>
                    </a:cubicBezTo>
                    <a:cubicBezTo>
                      <a:pt x="103" y="67"/>
                      <a:pt x="103" y="67"/>
                      <a:pt x="103" y="67"/>
                    </a:cubicBezTo>
                    <a:cubicBezTo>
                      <a:pt x="100" y="33"/>
                      <a:pt x="82" y="11"/>
                      <a:pt x="51" y="0"/>
                    </a:cubicBezTo>
                    <a:close/>
                  </a:path>
                </a:pathLst>
              </a:custGeom>
              <a:solidFill>
                <a:srgbClr val="333333"/>
              </a:solidFill>
              <a:ln w="9525">
                <a:noFill/>
                <a:round/>
                <a:headEnd/>
                <a:tailEnd/>
              </a:ln>
            </p:spPr>
            <p:txBody>
              <a:bodyPr/>
              <a:lstStyle/>
              <a:p>
                <a:endParaRPr lang="zh-CN" altLang="en-US">
                  <a:solidFill>
                    <a:schemeClr val="bg1">
                      <a:lumMod val="65000"/>
                    </a:schemeClr>
                  </a:solidFill>
                </a:endParaRPr>
              </a:p>
            </p:txBody>
          </p:sp>
          <p:sp>
            <p:nvSpPr>
              <p:cNvPr id="300" name="Freeform 981"/>
              <p:cNvSpPr>
                <a:spLocks noEditPoints="1"/>
              </p:cNvSpPr>
              <p:nvPr/>
            </p:nvSpPr>
            <p:spPr bwMode="auto">
              <a:xfrm>
                <a:off x="-965200" y="-1295401"/>
                <a:ext cx="306388" cy="908050"/>
              </a:xfrm>
              <a:custGeom>
                <a:avLst/>
                <a:gdLst>
                  <a:gd name="T0" fmla="*/ 216713 w 82"/>
                  <a:gd name="T1" fmla="*/ 41275 h 242"/>
                  <a:gd name="T2" fmla="*/ 183086 w 82"/>
                  <a:gd name="T3" fmla="*/ 41275 h 242"/>
                  <a:gd name="T4" fmla="*/ 201768 w 82"/>
                  <a:gd name="T5" fmla="*/ 0 h 242"/>
                  <a:gd name="T6" fmla="*/ 67256 w 82"/>
                  <a:gd name="T7" fmla="*/ 52532 h 242"/>
                  <a:gd name="T8" fmla="*/ 156930 w 82"/>
                  <a:gd name="T9" fmla="*/ 499052 h 242"/>
                  <a:gd name="T10" fmla="*/ 112093 w 82"/>
                  <a:gd name="T11" fmla="*/ 690418 h 242"/>
                  <a:gd name="T12" fmla="*/ 18682 w 82"/>
                  <a:gd name="T13" fmla="*/ 810491 h 242"/>
                  <a:gd name="T14" fmla="*/ 0 w 82"/>
                  <a:gd name="T15" fmla="*/ 821748 h 242"/>
                  <a:gd name="T16" fmla="*/ 44837 w 82"/>
                  <a:gd name="T17" fmla="*/ 908050 h 242"/>
                  <a:gd name="T18" fmla="*/ 283969 w 82"/>
                  <a:gd name="T19" fmla="*/ 626630 h 242"/>
                  <a:gd name="T20" fmla="*/ 306388 w 82"/>
                  <a:gd name="T21" fmla="*/ 431511 h 242"/>
                  <a:gd name="T22" fmla="*/ 183086 w 82"/>
                  <a:gd name="T23" fmla="*/ 270164 h 242"/>
                  <a:gd name="T24" fmla="*/ 171876 w 82"/>
                  <a:gd name="T25" fmla="*/ 78798 h 242"/>
                  <a:gd name="T26" fmla="*/ 216713 w 82"/>
                  <a:gd name="T27" fmla="*/ 41275 h 242"/>
                  <a:gd name="T28" fmla="*/ 74729 w 82"/>
                  <a:gd name="T29" fmla="*/ 60036 h 242"/>
                  <a:gd name="T30" fmla="*/ 89675 w 82"/>
                  <a:gd name="T31" fmla="*/ 52532 h 242"/>
                  <a:gd name="T32" fmla="*/ 183086 w 82"/>
                  <a:gd name="T33" fmla="*/ 499052 h 242"/>
                  <a:gd name="T34" fmla="*/ 130775 w 82"/>
                  <a:gd name="T35" fmla="*/ 742950 h 242"/>
                  <a:gd name="T36" fmla="*/ 18682 w 82"/>
                  <a:gd name="T37" fmla="*/ 840509 h 242"/>
                  <a:gd name="T38" fmla="*/ 11209 w 82"/>
                  <a:gd name="T39" fmla="*/ 825500 h 242"/>
                  <a:gd name="T40" fmla="*/ 22419 w 82"/>
                  <a:gd name="T41" fmla="*/ 817995 h 242"/>
                  <a:gd name="T42" fmla="*/ 119566 w 82"/>
                  <a:gd name="T43" fmla="*/ 694171 h 242"/>
                  <a:gd name="T44" fmla="*/ 119566 w 82"/>
                  <a:gd name="T45" fmla="*/ 690418 h 242"/>
                  <a:gd name="T46" fmla="*/ 164403 w 82"/>
                  <a:gd name="T47" fmla="*/ 499052 h 242"/>
                  <a:gd name="T48" fmla="*/ 164403 w 82"/>
                  <a:gd name="T49" fmla="*/ 495300 h 242"/>
                  <a:gd name="T50" fmla="*/ 74729 w 82"/>
                  <a:gd name="T51" fmla="*/ 60036 h 2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
                  <a:gd name="T79" fmla="*/ 0 h 242"/>
                  <a:gd name="T80" fmla="*/ 82 w 82"/>
                  <a:gd name="T81" fmla="*/ 242 h 2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 h="242">
                    <a:moveTo>
                      <a:pt x="58" y="11"/>
                    </a:moveTo>
                    <a:cubicBezTo>
                      <a:pt x="49" y="11"/>
                      <a:pt x="49" y="11"/>
                      <a:pt x="49" y="11"/>
                    </a:cubicBezTo>
                    <a:cubicBezTo>
                      <a:pt x="54" y="0"/>
                      <a:pt x="54" y="0"/>
                      <a:pt x="54" y="0"/>
                    </a:cubicBezTo>
                    <a:cubicBezTo>
                      <a:pt x="18" y="14"/>
                      <a:pt x="18" y="14"/>
                      <a:pt x="18" y="14"/>
                    </a:cubicBezTo>
                    <a:cubicBezTo>
                      <a:pt x="42" y="133"/>
                      <a:pt x="42" y="133"/>
                      <a:pt x="42" y="133"/>
                    </a:cubicBezTo>
                    <a:cubicBezTo>
                      <a:pt x="30" y="184"/>
                      <a:pt x="30" y="184"/>
                      <a:pt x="30" y="184"/>
                    </a:cubicBezTo>
                    <a:cubicBezTo>
                      <a:pt x="24" y="200"/>
                      <a:pt x="16" y="210"/>
                      <a:pt x="5" y="216"/>
                    </a:cubicBezTo>
                    <a:cubicBezTo>
                      <a:pt x="3" y="217"/>
                      <a:pt x="1" y="218"/>
                      <a:pt x="0" y="219"/>
                    </a:cubicBezTo>
                    <a:cubicBezTo>
                      <a:pt x="12" y="242"/>
                      <a:pt x="12" y="242"/>
                      <a:pt x="12" y="242"/>
                    </a:cubicBezTo>
                    <a:cubicBezTo>
                      <a:pt x="51" y="236"/>
                      <a:pt x="72" y="211"/>
                      <a:pt x="76" y="167"/>
                    </a:cubicBezTo>
                    <a:cubicBezTo>
                      <a:pt x="82" y="115"/>
                      <a:pt x="82" y="115"/>
                      <a:pt x="82" y="115"/>
                    </a:cubicBezTo>
                    <a:cubicBezTo>
                      <a:pt x="49" y="72"/>
                      <a:pt x="49" y="72"/>
                      <a:pt x="49" y="72"/>
                    </a:cubicBezTo>
                    <a:cubicBezTo>
                      <a:pt x="46" y="21"/>
                      <a:pt x="46" y="21"/>
                      <a:pt x="46" y="21"/>
                    </a:cubicBezTo>
                    <a:cubicBezTo>
                      <a:pt x="58" y="11"/>
                      <a:pt x="58" y="11"/>
                      <a:pt x="58" y="11"/>
                    </a:cubicBezTo>
                    <a:close/>
                    <a:moveTo>
                      <a:pt x="20" y="16"/>
                    </a:moveTo>
                    <a:cubicBezTo>
                      <a:pt x="24" y="14"/>
                      <a:pt x="24" y="14"/>
                      <a:pt x="24" y="14"/>
                    </a:cubicBezTo>
                    <a:cubicBezTo>
                      <a:pt x="49" y="133"/>
                      <a:pt x="49" y="133"/>
                      <a:pt x="49" y="133"/>
                    </a:cubicBezTo>
                    <a:cubicBezTo>
                      <a:pt x="35" y="198"/>
                      <a:pt x="35" y="198"/>
                      <a:pt x="35" y="198"/>
                    </a:cubicBezTo>
                    <a:cubicBezTo>
                      <a:pt x="27" y="212"/>
                      <a:pt x="18" y="221"/>
                      <a:pt x="5" y="224"/>
                    </a:cubicBezTo>
                    <a:cubicBezTo>
                      <a:pt x="3" y="220"/>
                      <a:pt x="3" y="220"/>
                      <a:pt x="3" y="220"/>
                    </a:cubicBezTo>
                    <a:cubicBezTo>
                      <a:pt x="4" y="219"/>
                      <a:pt x="5" y="219"/>
                      <a:pt x="6" y="218"/>
                    </a:cubicBezTo>
                    <a:cubicBezTo>
                      <a:pt x="17" y="212"/>
                      <a:pt x="26" y="201"/>
                      <a:pt x="32" y="185"/>
                    </a:cubicBezTo>
                    <a:cubicBezTo>
                      <a:pt x="32" y="184"/>
                      <a:pt x="32" y="184"/>
                      <a:pt x="32" y="184"/>
                    </a:cubicBezTo>
                    <a:cubicBezTo>
                      <a:pt x="44" y="133"/>
                      <a:pt x="44" y="133"/>
                      <a:pt x="44" y="133"/>
                    </a:cubicBezTo>
                    <a:cubicBezTo>
                      <a:pt x="44" y="133"/>
                      <a:pt x="44" y="132"/>
                      <a:pt x="44" y="132"/>
                    </a:cubicBezTo>
                    <a:cubicBezTo>
                      <a:pt x="20" y="16"/>
                      <a:pt x="20" y="16"/>
                      <a:pt x="20" y="16"/>
                    </a:cubicBezTo>
                    <a:close/>
                  </a:path>
                </a:pathLst>
              </a:custGeom>
              <a:solidFill>
                <a:srgbClr val="333333"/>
              </a:solidFill>
              <a:ln w="9525">
                <a:noFill/>
                <a:round/>
                <a:headEnd/>
                <a:tailEnd/>
              </a:ln>
            </p:spPr>
            <p:txBody>
              <a:bodyPr/>
              <a:lstStyle/>
              <a:p>
                <a:endParaRPr lang="zh-CN" altLang="en-US">
                  <a:solidFill>
                    <a:schemeClr val="bg1">
                      <a:lumMod val="65000"/>
                    </a:schemeClr>
                  </a:solidFill>
                </a:endParaRPr>
              </a:p>
            </p:txBody>
          </p:sp>
          <p:sp>
            <p:nvSpPr>
              <p:cNvPr id="301" name="Freeform 982"/>
              <p:cNvSpPr>
                <a:spLocks/>
              </p:cNvSpPr>
              <p:nvPr/>
            </p:nvSpPr>
            <p:spPr bwMode="auto">
              <a:xfrm>
                <a:off x="-954087" y="-1243013"/>
                <a:ext cx="171450" cy="788988"/>
              </a:xfrm>
              <a:custGeom>
                <a:avLst/>
                <a:gdLst>
                  <a:gd name="T0" fmla="*/ 78271 w 46"/>
                  <a:gd name="T1" fmla="*/ 0 h 210"/>
                  <a:gd name="T2" fmla="*/ 63362 w 46"/>
                  <a:gd name="T3" fmla="*/ 7514 h 210"/>
                  <a:gd name="T4" fmla="*/ 152814 w 46"/>
                  <a:gd name="T5" fmla="*/ 443336 h 210"/>
                  <a:gd name="T6" fmla="*/ 152814 w 46"/>
                  <a:gd name="T7" fmla="*/ 447093 h 210"/>
                  <a:gd name="T8" fmla="*/ 108088 w 46"/>
                  <a:gd name="T9" fmla="*/ 638705 h 210"/>
                  <a:gd name="T10" fmla="*/ 108088 w 46"/>
                  <a:gd name="T11" fmla="*/ 642462 h 210"/>
                  <a:gd name="T12" fmla="*/ 11182 w 46"/>
                  <a:gd name="T13" fmla="*/ 766445 h 210"/>
                  <a:gd name="T14" fmla="*/ 0 w 46"/>
                  <a:gd name="T15" fmla="*/ 773960 h 210"/>
                  <a:gd name="T16" fmla="*/ 7454 w 46"/>
                  <a:gd name="T17" fmla="*/ 788988 h 210"/>
                  <a:gd name="T18" fmla="*/ 119270 w 46"/>
                  <a:gd name="T19" fmla="*/ 691304 h 210"/>
                  <a:gd name="T20" fmla="*/ 171450 w 46"/>
                  <a:gd name="T21" fmla="*/ 447093 h 210"/>
                  <a:gd name="T22" fmla="*/ 78271 w 46"/>
                  <a:gd name="T23" fmla="*/ 0 h 2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210"/>
                  <a:gd name="T38" fmla="*/ 46 w 46"/>
                  <a:gd name="T39" fmla="*/ 210 h 2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210">
                    <a:moveTo>
                      <a:pt x="21" y="0"/>
                    </a:moveTo>
                    <a:cubicBezTo>
                      <a:pt x="17" y="2"/>
                      <a:pt x="17" y="2"/>
                      <a:pt x="17" y="2"/>
                    </a:cubicBezTo>
                    <a:cubicBezTo>
                      <a:pt x="41" y="118"/>
                      <a:pt x="41" y="118"/>
                      <a:pt x="41" y="118"/>
                    </a:cubicBezTo>
                    <a:cubicBezTo>
                      <a:pt x="41" y="118"/>
                      <a:pt x="41" y="119"/>
                      <a:pt x="41" y="119"/>
                    </a:cubicBezTo>
                    <a:cubicBezTo>
                      <a:pt x="29" y="170"/>
                      <a:pt x="29" y="170"/>
                      <a:pt x="29" y="170"/>
                    </a:cubicBezTo>
                    <a:cubicBezTo>
                      <a:pt x="29" y="170"/>
                      <a:pt x="29" y="170"/>
                      <a:pt x="29" y="171"/>
                    </a:cubicBezTo>
                    <a:cubicBezTo>
                      <a:pt x="23" y="187"/>
                      <a:pt x="14" y="198"/>
                      <a:pt x="3" y="204"/>
                    </a:cubicBezTo>
                    <a:cubicBezTo>
                      <a:pt x="2" y="205"/>
                      <a:pt x="1" y="205"/>
                      <a:pt x="0" y="206"/>
                    </a:cubicBezTo>
                    <a:cubicBezTo>
                      <a:pt x="2" y="210"/>
                      <a:pt x="2" y="210"/>
                      <a:pt x="2" y="210"/>
                    </a:cubicBezTo>
                    <a:cubicBezTo>
                      <a:pt x="15" y="207"/>
                      <a:pt x="24" y="198"/>
                      <a:pt x="32" y="184"/>
                    </a:cubicBezTo>
                    <a:cubicBezTo>
                      <a:pt x="46" y="119"/>
                      <a:pt x="46" y="119"/>
                      <a:pt x="46" y="119"/>
                    </a:cubicBezTo>
                    <a:cubicBezTo>
                      <a:pt x="21" y="0"/>
                      <a:pt x="21" y="0"/>
                      <a:pt x="21" y="0"/>
                    </a:cubicBezTo>
                    <a:close/>
                  </a:path>
                </a:pathLst>
              </a:custGeom>
              <a:solidFill>
                <a:srgbClr val="999999"/>
              </a:solidFill>
              <a:ln w="9525">
                <a:noFill/>
                <a:round/>
                <a:headEnd/>
                <a:tailEnd/>
              </a:ln>
            </p:spPr>
            <p:txBody>
              <a:bodyPr/>
              <a:lstStyle/>
              <a:p>
                <a:endParaRPr lang="zh-CN" altLang="en-US">
                  <a:solidFill>
                    <a:schemeClr val="bg1">
                      <a:lumMod val="65000"/>
                    </a:schemeClr>
                  </a:solidFill>
                </a:endParaRPr>
              </a:p>
            </p:txBody>
          </p:sp>
          <p:sp>
            <p:nvSpPr>
              <p:cNvPr id="302" name="Freeform 983"/>
              <p:cNvSpPr>
                <a:spLocks/>
              </p:cNvSpPr>
              <p:nvPr/>
            </p:nvSpPr>
            <p:spPr bwMode="auto">
              <a:xfrm>
                <a:off x="-700087" y="-1235076"/>
                <a:ext cx="57150" cy="239713"/>
              </a:xfrm>
              <a:custGeom>
                <a:avLst/>
                <a:gdLst>
                  <a:gd name="T0" fmla="*/ 0 w 15"/>
                  <a:gd name="T1" fmla="*/ 224731 h 64"/>
                  <a:gd name="T2" fmla="*/ 7620 w 15"/>
                  <a:gd name="T3" fmla="*/ 239713 h 64"/>
                  <a:gd name="T4" fmla="*/ 41910 w 15"/>
                  <a:gd name="T5" fmla="*/ 63674 h 64"/>
                  <a:gd name="T6" fmla="*/ 57150 w 15"/>
                  <a:gd name="T7" fmla="*/ 0 h 64"/>
                  <a:gd name="T8" fmla="*/ 7620 w 15"/>
                  <a:gd name="T9" fmla="*/ 44946 h 64"/>
                  <a:gd name="T10" fmla="*/ 0 w 15"/>
                  <a:gd name="T11" fmla="*/ 224731 h 64"/>
                  <a:gd name="T12" fmla="*/ 0 60000 65536"/>
                  <a:gd name="T13" fmla="*/ 0 60000 65536"/>
                  <a:gd name="T14" fmla="*/ 0 60000 65536"/>
                  <a:gd name="T15" fmla="*/ 0 60000 65536"/>
                  <a:gd name="T16" fmla="*/ 0 60000 65536"/>
                  <a:gd name="T17" fmla="*/ 0 60000 65536"/>
                  <a:gd name="T18" fmla="*/ 0 w 15"/>
                  <a:gd name="T19" fmla="*/ 0 h 64"/>
                  <a:gd name="T20" fmla="*/ 15 w 15"/>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15" h="64">
                    <a:moveTo>
                      <a:pt x="0" y="60"/>
                    </a:moveTo>
                    <a:cubicBezTo>
                      <a:pt x="2" y="64"/>
                      <a:pt x="2" y="64"/>
                      <a:pt x="2" y="64"/>
                    </a:cubicBezTo>
                    <a:cubicBezTo>
                      <a:pt x="2" y="47"/>
                      <a:pt x="5" y="31"/>
                      <a:pt x="11" y="17"/>
                    </a:cubicBezTo>
                    <a:cubicBezTo>
                      <a:pt x="15" y="0"/>
                      <a:pt x="15" y="0"/>
                      <a:pt x="15" y="0"/>
                    </a:cubicBezTo>
                    <a:cubicBezTo>
                      <a:pt x="2" y="12"/>
                      <a:pt x="2" y="12"/>
                      <a:pt x="2" y="12"/>
                    </a:cubicBezTo>
                    <a:cubicBezTo>
                      <a:pt x="0" y="60"/>
                      <a:pt x="0" y="60"/>
                      <a:pt x="0" y="60"/>
                    </a:cubicBezTo>
                    <a:close/>
                  </a:path>
                </a:pathLst>
              </a:custGeom>
              <a:solidFill>
                <a:srgbClr val="333333"/>
              </a:solidFill>
              <a:ln w="9525">
                <a:noFill/>
                <a:round/>
                <a:headEnd/>
                <a:tailEnd/>
              </a:ln>
            </p:spPr>
            <p:txBody>
              <a:bodyPr/>
              <a:lstStyle/>
              <a:p>
                <a:endParaRPr lang="zh-CN" altLang="en-US">
                  <a:solidFill>
                    <a:schemeClr val="bg1">
                      <a:lumMod val="65000"/>
                    </a:schemeClr>
                  </a:solidFill>
                </a:endParaRPr>
              </a:p>
            </p:txBody>
          </p:sp>
          <p:sp>
            <p:nvSpPr>
              <p:cNvPr id="303" name="Freeform 984"/>
              <p:cNvSpPr>
                <a:spLocks noEditPoints="1"/>
              </p:cNvSpPr>
              <p:nvPr/>
            </p:nvSpPr>
            <p:spPr bwMode="auto">
              <a:xfrm>
                <a:off x="-962025" y="-1177926"/>
                <a:ext cx="120650" cy="663575"/>
              </a:xfrm>
              <a:custGeom>
                <a:avLst/>
                <a:gdLst>
                  <a:gd name="T0" fmla="*/ 22622 w 32"/>
                  <a:gd name="T1" fmla="*/ 382399 h 177"/>
                  <a:gd name="T2" fmla="*/ 0 w 32"/>
                  <a:gd name="T3" fmla="*/ 412391 h 177"/>
                  <a:gd name="T4" fmla="*/ 15081 w 32"/>
                  <a:gd name="T5" fmla="*/ 663575 h 177"/>
                  <a:gd name="T6" fmla="*/ 120650 w 32"/>
                  <a:gd name="T7" fmla="*/ 389897 h 177"/>
                  <a:gd name="T8" fmla="*/ 49014 w 32"/>
                  <a:gd name="T9" fmla="*/ 0 h 177"/>
                  <a:gd name="T10" fmla="*/ 22622 w 32"/>
                  <a:gd name="T11" fmla="*/ 382399 h 177"/>
                  <a:gd name="T12" fmla="*/ 52784 w 32"/>
                  <a:gd name="T13" fmla="*/ 56235 h 177"/>
                  <a:gd name="T14" fmla="*/ 60325 w 32"/>
                  <a:gd name="T15" fmla="*/ 112470 h 177"/>
                  <a:gd name="T16" fmla="*/ 52784 w 32"/>
                  <a:gd name="T17" fmla="*/ 404893 h 177"/>
                  <a:gd name="T18" fmla="*/ 22622 w 32"/>
                  <a:gd name="T19" fmla="*/ 438634 h 177"/>
                  <a:gd name="T20" fmla="*/ 41473 w 32"/>
                  <a:gd name="T21" fmla="*/ 573599 h 177"/>
                  <a:gd name="T22" fmla="*/ 18852 w 32"/>
                  <a:gd name="T23" fmla="*/ 626085 h 177"/>
                  <a:gd name="T24" fmla="*/ 7541 w 32"/>
                  <a:gd name="T25" fmla="*/ 412391 h 177"/>
                  <a:gd name="T26" fmla="*/ 30163 w 32"/>
                  <a:gd name="T27" fmla="*/ 386148 h 177"/>
                  <a:gd name="T28" fmla="*/ 30163 w 32"/>
                  <a:gd name="T29" fmla="*/ 382399 h 177"/>
                  <a:gd name="T30" fmla="*/ 52784 w 32"/>
                  <a:gd name="T31" fmla="*/ 56235 h 1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177"/>
                  <a:gd name="T50" fmla="*/ 32 w 32"/>
                  <a:gd name="T51" fmla="*/ 177 h 1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177">
                    <a:moveTo>
                      <a:pt x="6" y="102"/>
                    </a:moveTo>
                    <a:cubicBezTo>
                      <a:pt x="0" y="110"/>
                      <a:pt x="0" y="110"/>
                      <a:pt x="0" y="110"/>
                    </a:cubicBezTo>
                    <a:cubicBezTo>
                      <a:pt x="4" y="177"/>
                      <a:pt x="4" y="177"/>
                      <a:pt x="4" y="177"/>
                    </a:cubicBezTo>
                    <a:cubicBezTo>
                      <a:pt x="32" y="104"/>
                      <a:pt x="32" y="104"/>
                      <a:pt x="32" y="104"/>
                    </a:cubicBezTo>
                    <a:cubicBezTo>
                      <a:pt x="13" y="0"/>
                      <a:pt x="13" y="0"/>
                      <a:pt x="13" y="0"/>
                    </a:cubicBezTo>
                    <a:cubicBezTo>
                      <a:pt x="10" y="23"/>
                      <a:pt x="7" y="57"/>
                      <a:pt x="6" y="102"/>
                    </a:cubicBezTo>
                    <a:close/>
                    <a:moveTo>
                      <a:pt x="14" y="15"/>
                    </a:moveTo>
                    <a:cubicBezTo>
                      <a:pt x="16" y="30"/>
                      <a:pt x="16" y="30"/>
                      <a:pt x="16" y="30"/>
                    </a:cubicBezTo>
                    <a:cubicBezTo>
                      <a:pt x="14" y="108"/>
                      <a:pt x="14" y="108"/>
                      <a:pt x="14" y="108"/>
                    </a:cubicBezTo>
                    <a:cubicBezTo>
                      <a:pt x="6" y="117"/>
                      <a:pt x="6" y="117"/>
                      <a:pt x="6" y="117"/>
                    </a:cubicBezTo>
                    <a:cubicBezTo>
                      <a:pt x="11" y="153"/>
                      <a:pt x="11" y="153"/>
                      <a:pt x="11" y="153"/>
                    </a:cubicBezTo>
                    <a:cubicBezTo>
                      <a:pt x="5" y="167"/>
                      <a:pt x="5" y="167"/>
                      <a:pt x="5" y="167"/>
                    </a:cubicBezTo>
                    <a:cubicBezTo>
                      <a:pt x="2" y="110"/>
                      <a:pt x="2" y="110"/>
                      <a:pt x="2" y="110"/>
                    </a:cubicBezTo>
                    <a:cubicBezTo>
                      <a:pt x="8" y="103"/>
                      <a:pt x="8" y="103"/>
                      <a:pt x="8" y="103"/>
                    </a:cubicBezTo>
                    <a:cubicBezTo>
                      <a:pt x="8" y="103"/>
                      <a:pt x="8" y="102"/>
                      <a:pt x="8" y="102"/>
                    </a:cubicBezTo>
                    <a:cubicBezTo>
                      <a:pt x="9" y="66"/>
                      <a:pt x="11" y="37"/>
                      <a:pt x="14" y="15"/>
                    </a:cubicBezTo>
                    <a:close/>
                  </a:path>
                </a:pathLst>
              </a:custGeom>
              <a:solidFill>
                <a:srgbClr val="333333"/>
              </a:solidFill>
              <a:ln w="9525">
                <a:noFill/>
                <a:round/>
                <a:headEnd/>
                <a:tailEnd/>
              </a:ln>
            </p:spPr>
            <p:txBody>
              <a:bodyPr/>
              <a:lstStyle/>
              <a:p>
                <a:endParaRPr lang="zh-CN" altLang="en-US">
                  <a:solidFill>
                    <a:schemeClr val="bg1">
                      <a:lumMod val="65000"/>
                    </a:schemeClr>
                  </a:solidFill>
                </a:endParaRPr>
              </a:p>
            </p:txBody>
          </p:sp>
          <p:sp>
            <p:nvSpPr>
              <p:cNvPr id="304" name="Freeform 985"/>
              <p:cNvSpPr>
                <a:spLocks/>
              </p:cNvSpPr>
              <p:nvPr/>
            </p:nvSpPr>
            <p:spPr bwMode="auto">
              <a:xfrm>
                <a:off x="-954087" y="-1122363"/>
                <a:ext cx="52388" cy="569913"/>
              </a:xfrm>
              <a:custGeom>
                <a:avLst/>
                <a:gdLst>
                  <a:gd name="T0" fmla="*/ 52388 w 14"/>
                  <a:gd name="T1" fmla="*/ 56241 h 152"/>
                  <a:gd name="T2" fmla="*/ 44904 w 14"/>
                  <a:gd name="T3" fmla="*/ 0 h 152"/>
                  <a:gd name="T4" fmla="*/ 22452 w 14"/>
                  <a:gd name="T5" fmla="*/ 326200 h 152"/>
                  <a:gd name="T6" fmla="*/ 22452 w 14"/>
                  <a:gd name="T7" fmla="*/ 329950 h 152"/>
                  <a:gd name="T8" fmla="*/ 0 w 14"/>
                  <a:gd name="T9" fmla="*/ 356196 h 152"/>
                  <a:gd name="T10" fmla="*/ 11226 w 14"/>
                  <a:gd name="T11" fmla="*/ 569913 h 152"/>
                  <a:gd name="T12" fmla="*/ 33678 w 14"/>
                  <a:gd name="T13" fmla="*/ 517421 h 152"/>
                  <a:gd name="T14" fmla="*/ 14968 w 14"/>
                  <a:gd name="T15" fmla="*/ 382442 h 152"/>
                  <a:gd name="T16" fmla="*/ 44904 w 14"/>
                  <a:gd name="T17" fmla="*/ 348697 h 152"/>
                  <a:gd name="T18" fmla="*/ 52388 w 14"/>
                  <a:gd name="T19" fmla="*/ 56241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2"/>
                  <a:gd name="T32" fmla="*/ 14 w 14"/>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2">
                    <a:moveTo>
                      <a:pt x="14" y="15"/>
                    </a:moveTo>
                    <a:cubicBezTo>
                      <a:pt x="12" y="0"/>
                      <a:pt x="12" y="0"/>
                      <a:pt x="12" y="0"/>
                    </a:cubicBezTo>
                    <a:cubicBezTo>
                      <a:pt x="9" y="22"/>
                      <a:pt x="7" y="51"/>
                      <a:pt x="6" y="87"/>
                    </a:cubicBezTo>
                    <a:cubicBezTo>
                      <a:pt x="6" y="87"/>
                      <a:pt x="6" y="88"/>
                      <a:pt x="6" y="88"/>
                    </a:cubicBezTo>
                    <a:cubicBezTo>
                      <a:pt x="0" y="95"/>
                      <a:pt x="0" y="95"/>
                      <a:pt x="0" y="95"/>
                    </a:cubicBezTo>
                    <a:cubicBezTo>
                      <a:pt x="3" y="152"/>
                      <a:pt x="3" y="152"/>
                      <a:pt x="3" y="152"/>
                    </a:cubicBezTo>
                    <a:cubicBezTo>
                      <a:pt x="9" y="138"/>
                      <a:pt x="9" y="138"/>
                      <a:pt x="9" y="138"/>
                    </a:cubicBezTo>
                    <a:cubicBezTo>
                      <a:pt x="4" y="102"/>
                      <a:pt x="4" y="102"/>
                      <a:pt x="4" y="102"/>
                    </a:cubicBezTo>
                    <a:cubicBezTo>
                      <a:pt x="12" y="93"/>
                      <a:pt x="12" y="93"/>
                      <a:pt x="12" y="93"/>
                    </a:cubicBezTo>
                    <a:cubicBezTo>
                      <a:pt x="14" y="15"/>
                      <a:pt x="14" y="15"/>
                      <a:pt x="14" y="15"/>
                    </a:cubicBezTo>
                    <a:close/>
                  </a:path>
                </a:pathLst>
              </a:custGeom>
              <a:solidFill>
                <a:srgbClr val="999999"/>
              </a:solidFill>
              <a:ln w="9525">
                <a:noFill/>
                <a:round/>
                <a:headEnd/>
                <a:tailEnd/>
              </a:ln>
            </p:spPr>
            <p:txBody>
              <a:bodyPr/>
              <a:lstStyle/>
              <a:p>
                <a:endParaRPr lang="zh-CN" altLang="en-US">
                  <a:solidFill>
                    <a:schemeClr val="bg1">
                      <a:lumMod val="65000"/>
                    </a:schemeClr>
                  </a:solidFill>
                </a:endParaRPr>
              </a:p>
            </p:txBody>
          </p:sp>
          <p:sp>
            <p:nvSpPr>
              <p:cNvPr id="305" name="Freeform 986"/>
              <p:cNvSpPr>
                <a:spLocks/>
              </p:cNvSpPr>
              <p:nvPr/>
            </p:nvSpPr>
            <p:spPr bwMode="auto">
              <a:xfrm>
                <a:off x="-946150" y="-1243013"/>
                <a:ext cx="138113" cy="758825"/>
              </a:xfrm>
              <a:custGeom>
                <a:avLst/>
                <a:gdLst>
                  <a:gd name="T0" fmla="*/ 0 w 37"/>
                  <a:gd name="T1" fmla="*/ 728773 h 202"/>
                  <a:gd name="T2" fmla="*/ 0 w 37"/>
                  <a:gd name="T3" fmla="*/ 758825 h 202"/>
                  <a:gd name="T4" fmla="*/ 93320 w 37"/>
                  <a:gd name="T5" fmla="*/ 638615 h 202"/>
                  <a:gd name="T6" fmla="*/ 138113 w 37"/>
                  <a:gd name="T7" fmla="*/ 447031 h 202"/>
                  <a:gd name="T8" fmla="*/ 48526 w 37"/>
                  <a:gd name="T9" fmla="*/ 0 h 202"/>
                  <a:gd name="T10" fmla="*/ 33595 w 37"/>
                  <a:gd name="T11" fmla="*/ 63862 h 202"/>
                  <a:gd name="T12" fmla="*/ 104518 w 37"/>
                  <a:gd name="T13" fmla="*/ 454544 h 202"/>
                  <a:gd name="T14" fmla="*/ 0 w 37"/>
                  <a:gd name="T15" fmla="*/ 728773 h 202"/>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202"/>
                  <a:gd name="T26" fmla="*/ 37 w 37"/>
                  <a:gd name="T27" fmla="*/ 202 h 2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202">
                    <a:moveTo>
                      <a:pt x="0" y="194"/>
                    </a:moveTo>
                    <a:cubicBezTo>
                      <a:pt x="0" y="202"/>
                      <a:pt x="0" y="202"/>
                      <a:pt x="0" y="202"/>
                    </a:cubicBezTo>
                    <a:cubicBezTo>
                      <a:pt x="11" y="196"/>
                      <a:pt x="19" y="186"/>
                      <a:pt x="25" y="170"/>
                    </a:cubicBezTo>
                    <a:cubicBezTo>
                      <a:pt x="37" y="119"/>
                      <a:pt x="37" y="119"/>
                      <a:pt x="37" y="119"/>
                    </a:cubicBezTo>
                    <a:cubicBezTo>
                      <a:pt x="13" y="0"/>
                      <a:pt x="13" y="0"/>
                      <a:pt x="13" y="0"/>
                    </a:cubicBezTo>
                    <a:cubicBezTo>
                      <a:pt x="11" y="5"/>
                      <a:pt x="10" y="11"/>
                      <a:pt x="9" y="17"/>
                    </a:cubicBezTo>
                    <a:cubicBezTo>
                      <a:pt x="28" y="121"/>
                      <a:pt x="28" y="121"/>
                      <a:pt x="28" y="121"/>
                    </a:cubicBezTo>
                    <a:cubicBezTo>
                      <a:pt x="0" y="194"/>
                      <a:pt x="0" y="194"/>
                      <a:pt x="0" y="194"/>
                    </a:cubicBezTo>
                    <a:close/>
                  </a:path>
                </a:pathLst>
              </a:custGeom>
              <a:solidFill>
                <a:srgbClr val="000000"/>
              </a:solidFill>
              <a:ln w="9525">
                <a:noFill/>
                <a:round/>
                <a:headEnd/>
                <a:tailEnd/>
              </a:ln>
            </p:spPr>
            <p:txBody>
              <a:bodyPr/>
              <a:lstStyle/>
              <a:p>
                <a:endParaRPr lang="zh-CN" altLang="en-US">
                  <a:solidFill>
                    <a:schemeClr val="bg1">
                      <a:lumMod val="65000"/>
                    </a:schemeClr>
                  </a:solidFill>
                </a:endParaRPr>
              </a:p>
            </p:txBody>
          </p:sp>
          <p:sp>
            <p:nvSpPr>
              <p:cNvPr id="306" name="Freeform 987"/>
              <p:cNvSpPr>
                <a:spLocks/>
              </p:cNvSpPr>
              <p:nvPr/>
            </p:nvSpPr>
            <p:spPr bwMode="auto">
              <a:xfrm>
                <a:off x="-692150" y="-1235076"/>
                <a:ext cx="74613" cy="300038"/>
              </a:xfrm>
              <a:custGeom>
                <a:avLst/>
                <a:gdLst>
                  <a:gd name="T0" fmla="*/ 29845 w 20"/>
                  <a:gd name="T1" fmla="*/ 300038 h 80"/>
                  <a:gd name="T2" fmla="*/ 74613 w 20"/>
                  <a:gd name="T3" fmla="*/ 71259 h 80"/>
                  <a:gd name="T4" fmla="*/ 48498 w 20"/>
                  <a:gd name="T5" fmla="*/ 0 h 80"/>
                  <a:gd name="T6" fmla="*/ 33576 w 20"/>
                  <a:gd name="T7" fmla="*/ 63758 h 80"/>
                  <a:gd name="T8" fmla="*/ 0 w 20"/>
                  <a:gd name="T9" fmla="*/ 240030 h 80"/>
                  <a:gd name="T10" fmla="*/ 29845 w 20"/>
                  <a:gd name="T11" fmla="*/ 300038 h 80"/>
                  <a:gd name="T12" fmla="*/ 0 60000 65536"/>
                  <a:gd name="T13" fmla="*/ 0 60000 65536"/>
                  <a:gd name="T14" fmla="*/ 0 60000 65536"/>
                  <a:gd name="T15" fmla="*/ 0 60000 65536"/>
                  <a:gd name="T16" fmla="*/ 0 60000 65536"/>
                  <a:gd name="T17" fmla="*/ 0 60000 65536"/>
                  <a:gd name="T18" fmla="*/ 0 w 20"/>
                  <a:gd name="T19" fmla="*/ 0 h 80"/>
                  <a:gd name="T20" fmla="*/ 20 w 20"/>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0" h="80">
                    <a:moveTo>
                      <a:pt x="8" y="80"/>
                    </a:moveTo>
                    <a:cubicBezTo>
                      <a:pt x="20" y="19"/>
                      <a:pt x="20" y="19"/>
                      <a:pt x="20" y="19"/>
                    </a:cubicBezTo>
                    <a:cubicBezTo>
                      <a:pt x="13" y="0"/>
                      <a:pt x="13" y="0"/>
                      <a:pt x="13" y="0"/>
                    </a:cubicBezTo>
                    <a:cubicBezTo>
                      <a:pt x="9" y="17"/>
                      <a:pt x="9" y="17"/>
                      <a:pt x="9" y="17"/>
                    </a:cubicBezTo>
                    <a:cubicBezTo>
                      <a:pt x="3" y="31"/>
                      <a:pt x="0" y="47"/>
                      <a:pt x="0" y="64"/>
                    </a:cubicBezTo>
                    <a:cubicBezTo>
                      <a:pt x="8" y="80"/>
                      <a:pt x="8" y="80"/>
                      <a:pt x="8" y="80"/>
                    </a:cubicBezTo>
                    <a:close/>
                  </a:path>
                </a:pathLst>
              </a:custGeom>
              <a:solidFill>
                <a:srgbClr val="C4C4C4"/>
              </a:solidFill>
              <a:ln w="9525">
                <a:noFill/>
                <a:round/>
                <a:headEnd/>
                <a:tailEnd/>
              </a:ln>
            </p:spPr>
            <p:txBody>
              <a:bodyPr/>
              <a:lstStyle/>
              <a:p>
                <a:endParaRPr lang="zh-CN" altLang="en-US">
                  <a:solidFill>
                    <a:schemeClr val="bg1">
                      <a:lumMod val="65000"/>
                    </a:schemeClr>
                  </a:solidFill>
                </a:endParaRPr>
              </a:p>
            </p:txBody>
          </p:sp>
          <p:sp>
            <p:nvSpPr>
              <p:cNvPr id="307" name="Freeform 988"/>
              <p:cNvSpPr>
                <a:spLocks noEditPoints="1"/>
              </p:cNvSpPr>
              <p:nvPr/>
            </p:nvSpPr>
            <p:spPr bwMode="auto">
              <a:xfrm>
                <a:off x="-871537" y="-604838"/>
                <a:ext cx="550863" cy="1384300"/>
              </a:xfrm>
              <a:custGeom>
                <a:avLst/>
                <a:gdLst>
                  <a:gd name="T0" fmla="*/ 221095 w 147"/>
                  <a:gd name="T1" fmla="*/ 0 h 369"/>
                  <a:gd name="T2" fmla="*/ 206105 w 147"/>
                  <a:gd name="T3" fmla="*/ 86284 h 369"/>
                  <a:gd name="T4" fmla="*/ 0 w 147"/>
                  <a:gd name="T5" fmla="*/ 255101 h 369"/>
                  <a:gd name="T6" fmla="*/ 52463 w 147"/>
                  <a:gd name="T7" fmla="*/ 656511 h 369"/>
                  <a:gd name="T8" fmla="*/ 48716 w 147"/>
                  <a:gd name="T9" fmla="*/ 780310 h 369"/>
                  <a:gd name="T10" fmla="*/ 116168 w 147"/>
                  <a:gd name="T11" fmla="*/ 1222986 h 369"/>
                  <a:gd name="T12" fmla="*/ 112421 w 147"/>
                  <a:gd name="T13" fmla="*/ 1324276 h 369"/>
                  <a:gd name="T14" fmla="*/ 209853 w 147"/>
                  <a:gd name="T15" fmla="*/ 1339282 h 369"/>
                  <a:gd name="T16" fmla="*/ 213600 w 147"/>
                  <a:gd name="T17" fmla="*/ 757801 h 369"/>
                  <a:gd name="T18" fmla="*/ 183621 w 147"/>
                  <a:gd name="T19" fmla="*/ 570227 h 369"/>
                  <a:gd name="T20" fmla="*/ 266063 w 147"/>
                  <a:gd name="T21" fmla="*/ 232592 h 369"/>
                  <a:gd name="T22" fmla="*/ 296042 w 147"/>
                  <a:gd name="T23" fmla="*/ 390155 h 369"/>
                  <a:gd name="T24" fmla="*/ 341010 w 147"/>
                  <a:gd name="T25" fmla="*/ 600239 h 369"/>
                  <a:gd name="T26" fmla="*/ 382231 w 147"/>
                  <a:gd name="T27" fmla="*/ 1114193 h 369"/>
                  <a:gd name="T28" fmla="*/ 468421 w 147"/>
                  <a:gd name="T29" fmla="*/ 1384300 h 369"/>
                  <a:gd name="T30" fmla="*/ 550863 w 147"/>
                  <a:gd name="T31" fmla="*/ 1358040 h 369"/>
                  <a:gd name="T32" fmla="*/ 505895 w 147"/>
                  <a:gd name="T33" fmla="*/ 1147956 h 369"/>
                  <a:gd name="T34" fmla="*/ 430947 w 147"/>
                  <a:gd name="T35" fmla="*/ 630250 h 369"/>
                  <a:gd name="T36" fmla="*/ 483410 w 147"/>
                  <a:gd name="T37" fmla="*/ 311374 h 369"/>
                  <a:gd name="T38" fmla="*/ 487158 w 147"/>
                  <a:gd name="T39" fmla="*/ 78781 h 369"/>
                  <a:gd name="T40" fmla="*/ 277305 w 147"/>
                  <a:gd name="T41" fmla="*/ 195077 h 369"/>
                  <a:gd name="T42" fmla="*/ 221095 w 147"/>
                  <a:gd name="T43" fmla="*/ 0 h 369"/>
                  <a:gd name="T44" fmla="*/ 273558 w 147"/>
                  <a:gd name="T45" fmla="*/ 236344 h 369"/>
                  <a:gd name="T46" fmla="*/ 314779 w 147"/>
                  <a:gd name="T47" fmla="*/ 258853 h 369"/>
                  <a:gd name="T48" fmla="*/ 378484 w 147"/>
                  <a:gd name="T49" fmla="*/ 577730 h 369"/>
                  <a:gd name="T50" fmla="*/ 374737 w 147"/>
                  <a:gd name="T51" fmla="*/ 709032 h 369"/>
                  <a:gd name="T52" fmla="*/ 415958 w 147"/>
                  <a:gd name="T53" fmla="*/ 1102938 h 369"/>
                  <a:gd name="T54" fmla="*/ 494653 w 147"/>
                  <a:gd name="T55" fmla="*/ 1361791 h 369"/>
                  <a:gd name="T56" fmla="*/ 475916 w 147"/>
                  <a:gd name="T57" fmla="*/ 1373046 h 369"/>
                  <a:gd name="T58" fmla="*/ 389726 w 147"/>
                  <a:gd name="T59" fmla="*/ 1114193 h 369"/>
                  <a:gd name="T60" fmla="*/ 348505 w 147"/>
                  <a:gd name="T61" fmla="*/ 600239 h 369"/>
                  <a:gd name="T62" fmla="*/ 348505 w 147"/>
                  <a:gd name="T63" fmla="*/ 600239 h 369"/>
                  <a:gd name="T64" fmla="*/ 273558 w 147"/>
                  <a:gd name="T65" fmla="*/ 236344 h 369"/>
                  <a:gd name="T66" fmla="*/ 11242 w 147"/>
                  <a:gd name="T67" fmla="*/ 262604 h 369"/>
                  <a:gd name="T68" fmla="*/ 33726 w 147"/>
                  <a:gd name="T69" fmla="*/ 262604 h 369"/>
                  <a:gd name="T70" fmla="*/ 86189 w 147"/>
                  <a:gd name="T71" fmla="*/ 652759 h 369"/>
                  <a:gd name="T72" fmla="*/ 82442 w 147"/>
                  <a:gd name="T73" fmla="*/ 765304 h 369"/>
                  <a:gd name="T74" fmla="*/ 149895 w 147"/>
                  <a:gd name="T75" fmla="*/ 1069175 h 369"/>
                  <a:gd name="T76" fmla="*/ 149895 w 147"/>
                  <a:gd name="T77" fmla="*/ 1069175 h 369"/>
                  <a:gd name="T78" fmla="*/ 153642 w 147"/>
                  <a:gd name="T79" fmla="*/ 1316773 h 369"/>
                  <a:gd name="T80" fmla="*/ 119916 w 147"/>
                  <a:gd name="T81" fmla="*/ 1316773 h 369"/>
                  <a:gd name="T82" fmla="*/ 123663 w 147"/>
                  <a:gd name="T83" fmla="*/ 1222986 h 369"/>
                  <a:gd name="T84" fmla="*/ 56211 w 147"/>
                  <a:gd name="T85" fmla="*/ 776559 h 369"/>
                  <a:gd name="T86" fmla="*/ 59958 w 147"/>
                  <a:gd name="T87" fmla="*/ 656511 h 369"/>
                  <a:gd name="T88" fmla="*/ 59958 w 147"/>
                  <a:gd name="T89" fmla="*/ 652759 h 369"/>
                  <a:gd name="T90" fmla="*/ 11242 w 147"/>
                  <a:gd name="T91" fmla="*/ 262604 h 3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7"/>
                  <a:gd name="T139" fmla="*/ 0 h 369"/>
                  <a:gd name="T140" fmla="*/ 147 w 147"/>
                  <a:gd name="T141" fmla="*/ 369 h 3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7" h="369">
                    <a:moveTo>
                      <a:pt x="59" y="0"/>
                    </a:moveTo>
                    <a:cubicBezTo>
                      <a:pt x="55" y="23"/>
                      <a:pt x="55" y="23"/>
                      <a:pt x="55" y="23"/>
                    </a:cubicBezTo>
                    <a:cubicBezTo>
                      <a:pt x="43" y="54"/>
                      <a:pt x="24" y="69"/>
                      <a:pt x="0" y="68"/>
                    </a:cubicBezTo>
                    <a:cubicBezTo>
                      <a:pt x="14" y="175"/>
                      <a:pt x="14" y="175"/>
                      <a:pt x="14" y="175"/>
                    </a:cubicBezTo>
                    <a:cubicBezTo>
                      <a:pt x="13" y="208"/>
                      <a:pt x="13" y="208"/>
                      <a:pt x="13" y="208"/>
                    </a:cubicBezTo>
                    <a:cubicBezTo>
                      <a:pt x="28" y="243"/>
                      <a:pt x="34" y="283"/>
                      <a:pt x="31" y="326"/>
                    </a:cubicBezTo>
                    <a:cubicBezTo>
                      <a:pt x="30" y="353"/>
                      <a:pt x="30" y="353"/>
                      <a:pt x="30" y="353"/>
                    </a:cubicBezTo>
                    <a:cubicBezTo>
                      <a:pt x="39" y="353"/>
                      <a:pt x="47" y="355"/>
                      <a:pt x="56" y="357"/>
                    </a:cubicBezTo>
                    <a:cubicBezTo>
                      <a:pt x="57" y="202"/>
                      <a:pt x="57" y="202"/>
                      <a:pt x="57" y="202"/>
                    </a:cubicBezTo>
                    <a:cubicBezTo>
                      <a:pt x="49" y="152"/>
                      <a:pt x="49" y="152"/>
                      <a:pt x="49" y="152"/>
                    </a:cubicBezTo>
                    <a:cubicBezTo>
                      <a:pt x="71" y="62"/>
                      <a:pt x="71" y="62"/>
                      <a:pt x="71" y="62"/>
                    </a:cubicBezTo>
                    <a:cubicBezTo>
                      <a:pt x="79" y="104"/>
                      <a:pt x="79" y="104"/>
                      <a:pt x="79" y="104"/>
                    </a:cubicBezTo>
                    <a:cubicBezTo>
                      <a:pt x="91" y="160"/>
                      <a:pt x="91" y="160"/>
                      <a:pt x="91" y="160"/>
                    </a:cubicBezTo>
                    <a:cubicBezTo>
                      <a:pt x="102" y="297"/>
                      <a:pt x="102" y="297"/>
                      <a:pt x="102" y="297"/>
                    </a:cubicBezTo>
                    <a:cubicBezTo>
                      <a:pt x="125" y="369"/>
                      <a:pt x="125" y="369"/>
                      <a:pt x="125" y="369"/>
                    </a:cubicBezTo>
                    <a:cubicBezTo>
                      <a:pt x="132" y="366"/>
                      <a:pt x="139" y="363"/>
                      <a:pt x="147" y="362"/>
                    </a:cubicBezTo>
                    <a:cubicBezTo>
                      <a:pt x="135" y="306"/>
                      <a:pt x="135" y="306"/>
                      <a:pt x="135" y="306"/>
                    </a:cubicBezTo>
                    <a:cubicBezTo>
                      <a:pt x="134" y="261"/>
                      <a:pt x="127" y="215"/>
                      <a:pt x="115" y="168"/>
                    </a:cubicBezTo>
                    <a:cubicBezTo>
                      <a:pt x="129" y="83"/>
                      <a:pt x="129" y="83"/>
                      <a:pt x="129" y="83"/>
                    </a:cubicBezTo>
                    <a:cubicBezTo>
                      <a:pt x="130" y="21"/>
                      <a:pt x="130" y="21"/>
                      <a:pt x="130" y="21"/>
                    </a:cubicBezTo>
                    <a:cubicBezTo>
                      <a:pt x="74" y="52"/>
                      <a:pt x="74" y="52"/>
                      <a:pt x="74" y="52"/>
                    </a:cubicBezTo>
                    <a:cubicBezTo>
                      <a:pt x="59" y="0"/>
                      <a:pt x="59" y="0"/>
                      <a:pt x="59" y="0"/>
                    </a:cubicBezTo>
                    <a:close/>
                    <a:moveTo>
                      <a:pt x="73" y="63"/>
                    </a:moveTo>
                    <a:cubicBezTo>
                      <a:pt x="84" y="69"/>
                      <a:pt x="84" y="69"/>
                      <a:pt x="84" y="69"/>
                    </a:cubicBezTo>
                    <a:cubicBezTo>
                      <a:pt x="101" y="154"/>
                      <a:pt x="101" y="154"/>
                      <a:pt x="101" y="154"/>
                    </a:cubicBezTo>
                    <a:cubicBezTo>
                      <a:pt x="100" y="189"/>
                      <a:pt x="100" y="189"/>
                      <a:pt x="100" y="189"/>
                    </a:cubicBezTo>
                    <a:cubicBezTo>
                      <a:pt x="111" y="294"/>
                      <a:pt x="111" y="294"/>
                      <a:pt x="111" y="294"/>
                    </a:cubicBezTo>
                    <a:cubicBezTo>
                      <a:pt x="132" y="363"/>
                      <a:pt x="132" y="363"/>
                      <a:pt x="132" y="363"/>
                    </a:cubicBezTo>
                    <a:cubicBezTo>
                      <a:pt x="130" y="364"/>
                      <a:pt x="128" y="365"/>
                      <a:pt x="127" y="366"/>
                    </a:cubicBezTo>
                    <a:cubicBezTo>
                      <a:pt x="104" y="297"/>
                      <a:pt x="104" y="297"/>
                      <a:pt x="104" y="297"/>
                    </a:cubicBezTo>
                    <a:cubicBezTo>
                      <a:pt x="93" y="160"/>
                      <a:pt x="93" y="160"/>
                      <a:pt x="93" y="160"/>
                    </a:cubicBezTo>
                    <a:cubicBezTo>
                      <a:pt x="93" y="160"/>
                      <a:pt x="93" y="160"/>
                      <a:pt x="93" y="160"/>
                    </a:cubicBezTo>
                    <a:cubicBezTo>
                      <a:pt x="73" y="63"/>
                      <a:pt x="73" y="63"/>
                      <a:pt x="73" y="63"/>
                    </a:cubicBezTo>
                    <a:close/>
                    <a:moveTo>
                      <a:pt x="3" y="70"/>
                    </a:moveTo>
                    <a:cubicBezTo>
                      <a:pt x="5" y="70"/>
                      <a:pt x="7" y="70"/>
                      <a:pt x="9" y="70"/>
                    </a:cubicBezTo>
                    <a:cubicBezTo>
                      <a:pt x="23" y="174"/>
                      <a:pt x="23" y="174"/>
                      <a:pt x="23" y="174"/>
                    </a:cubicBezTo>
                    <a:cubicBezTo>
                      <a:pt x="22" y="204"/>
                      <a:pt x="22" y="204"/>
                      <a:pt x="22" y="204"/>
                    </a:cubicBezTo>
                    <a:cubicBezTo>
                      <a:pt x="32" y="228"/>
                      <a:pt x="38" y="255"/>
                      <a:pt x="40" y="285"/>
                    </a:cubicBezTo>
                    <a:cubicBezTo>
                      <a:pt x="40" y="285"/>
                      <a:pt x="40" y="285"/>
                      <a:pt x="40" y="285"/>
                    </a:cubicBezTo>
                    <a:cubicBezTo>
                      <a:pt x="41" y="351"/>
                      <a:pt x="41" y="351"/>
                      <a:pt x="41" y="351"/>
                    </a:cubicBezTo>
                    <a:cubicBezTo>
                      <a:pt x="38" y="351"/>
                      <a:pt x="35" y="351"/>
                      <a:pt x="32" y="351"/>
                    </a:cubicBezTo>
                    <a:cubicBezTo>
                      <a:pt x="33" y="326"/>
                      <a:pt x="33" y="326"/>
                      <a:pt x="33" y="326"/>
                    </a:cubicBezTo>
                    <a:cubicBezTo>
                      <a:pt x="36" y="283"/>
                      <a:pt x="30" y="243"/>
                      <a:pt x="15" y="207"/>
                    </a:cubicBezTo>
                    <a:cubicBezTo>
                      <a:pt x="16" y="175"/>
                      <a:pt x="16" y="175"/>
                      <a:pt x="16" y="175"/>
                    </a:cubicBezTo>
                    <a:cubicBezTo>
                      <a:pt x="16" y="174"/>
                      <a:pt x="16" y="174"/>
                      <a:pt x="16" y="174"/>
                    </a:cubicBezTo>
                    <a:cubicBezTo>
                      <a:pt x="3" y="70"/>
                      <a:pt x="3" y="70"/>
                      <a:pt x="3" y="70"/>
                    </a:cubicBezTo>
                    <a:close/>
                  </a:path>
                </a:pathLst>
              </a:custGeom>
              <a:solidFill>
                <a:srgbClr val="333333"/>
              </a:solidFill>
              <a:ln w="9525">
                <a:noFill/>
                <a:round/>
                <a:headEnd/>
                <a:tailEnd/>
              </a:ln>
            </p:spPr>
            <p:txBody>
              <a:bodyPr/>
              <a:lstStyle/>
              <a:p>
                <a:endParaRPr lang="zh-CN" altLang="en-US">
                  <a:solidFill>
                    <a:schemeClr val="bg1">
                      <a:lumMod val="65000"/>
                    </a:schemeClr>
                  </a:solidFill>
                </a:endParaRPr>
              </a:p>
            </p:txBody>
          </p:sp>
          <p:sp>
            <p:nvSpPr>
              <p:cNvPr id="308" name="Freeform 989"/>
              <p:cNvSpPr>
                <a:spLocks/>
              </p:cNvSpPr>
              <p:nvPr/>
            </p:nvSpPr>
            <p:spPr bwMode="auto">
              <a:xfrm>
                <a:off x="-598487" y="-368301"/>
                <a:ext cx="222250" cy="1136650"/>
              </a:xfrm>
              <a:custGeom>
                <a:avLst/>
                <a:gdLst>
                  <a:gd name="T0" fmla="*/ 41436 w 59"/>
                  <a:gd name="T1" fmla="*/ 22508 h 303"/>
                  <a:gd name="T2" fmla="*/ 0 w 59"/>
                  <a:gd name="T3" fmla="*/ 0 h 303"/>
                  <a:gd name="T4" fmla="*/ 75339 w 59"/>
                  <a:gd name="T5" fmla="*/ 363878 h 303"/>
                  <a:gd name="T6" fmla="*/ 75339 w 59"/>
                  <a:gd name="T7" fmla="*/ 363878 h 303"/>
                  <a:gd name="T8" fmla="*/ 116775 w 59"/>
                  <a:gd name="T9" fmla="*/ 877809 h 303"/>
                  <a:gd name="T10" fmla="*/ 203415 w 59"/>
                  <a:gd name="T11" fmla="*/ 1136650 h 303"/>
                  <a:gd name="T12" fmla="*/ 222250 w 59"/>
                  <a:gd name="T13" fmla="*/ 1125396 h 303"/>
                  <a:gd name="T14" fmla="*/ 143144 w 59"/>
                  <a:gd name="T15" fmla="*/ 866555 h 303"/>
                  <a:gd name="T16" fmla="*/ 101708 w 59"/>
                  <a:gd name="T17" fmla="*/ 472666 h 303"/>
                  <a:gd name="T18" fmla="*/ 105475 w 59"/>
                  <a:gd name="T19" fmla="*/ 341370 h 303"/>
                  <a:gd name="T20" fmla="*/ 41436 w 59"/>
                  <a:gd name="T21" fmla="*/ 22508 h 3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303"/>
                  <a:gd name="T35" fmla="*/ 59 w 59"/>
                  <a:gd name="T36" fmla="*/ 303 h 3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303">
                    <a:moveTo>
                      <a:pt x="11" y="6"/>
                    </a:moveTo>
                    <a:cubicBezTo>
                      <a:pt x="0" y="0"/>
                      <a:pt x="0" y="0"/>
                      <a:pt x="0" y="0"/>
                    </a:cubicBezTo>
                    <a:cubicBezTo>
                      <a:pt x="20" y="97"/>
                      <a:pt x="20" y="97"/>
                      <a:pt x="20" y="97"/>
                    </a:cubicBezTo>
                    <a:cubicBezTo>
                      <a:pt x="20" y="97"/>
                      <a:pt x="20" y="97"/>
                      <a:pt x="20" y="97"/>
                    </a:cubicBezTo>
                    <a:cubicBezTo>
                      <a:pt x="31" y="234"/>
                      <a:pt x="31" y="234"/>
                      <a:pt x="31" y="234"/>
                    </a:cubicBezTo>
                    <a:cubicBezTo>
                      <a:pt x="54" y="303"/>
                      <a:pt x="54" y="303"/>
                      <a:pt x="54" y="303"/>
                    </a:cubicBezTo>
                    <a:cubicBezTo>
                      <a:pt x="55" y="302"/>
                      <a:pt x="57" y="301"/>
                      <a:pt x="59" y="300"/>
                    </a:cubicBezTo>
                    <a:cubicBezTo>
                      <a:pt x="38" y="231"/>
                      <a:pt x="38" y="231"/>
                      <a:pt x="38" y="231"/>
                    </a:cubicBezTo>
                    <a:cubicBezTo>
                      <a:pt x="27" y="126"/>
                      <a:pt x="27" y="126"/>
                      <a:pt x="27" y="126"/>
                    </a:cubicBezTo>
                    <a:cubicBezTo>
                      <a:pt x="28" y="91"/>
                      <a:pt x="28" y="91"/>
                      <a:pt x="28" y="91"/>
                    </a:cubicBezTo>
                    <a:cubicBezTo>
                      <a:pt x="11" y="6"/>
                      <a:pt x="11" y="6"/>
                      <a:pt x="11" y="6"/>
                    </a:cubicBezTo>
                    <a:close/>
                  </a:path>
                </a:pathLst>
              </a:custGeom>
              <a:solidFill>
                <a:srgbClr val="999999"/>
              </a:solidFill>
              <a:ln w="9525">
                <a:noFill/>
                <a:round/>
                <a:headEnd/>
                <a:tailEnd/>
              </a:ln>
            </p:spPr>
            <p:txBody>
              <a:bodyPr/>
              <a:lstStyle/>
              <a:p>
                <a:endParaRPr lang="zh-CN" altLang="en-US">
                  <a:solidFill>
                    <a:schemeClr val="bg1">
                      <a:lumMod val="65000"/>
                    </a:schemeClr>
                  </a:solidFill>
                </a:endParaRPr>
              </a:p>
            </p:txBody>
          </p:sp>
          <p:sp>
            <p:nvSpPr>
              <p:cNvPr id="309" name="Freeform 990"/>
              <p:cNvSpPr>
                <a:spLocks/>
              </p:cNvSpPr>
              <p:nvPr/>
            </p:nvSpPr>
            <p:spPr bwMode="auto">
              <a:xfrm>
                <a:off x="-860425" y="-342901"/>
                <a:ext cx="142875" cy="1054100"/>
              </a:xfrm>
              <a:custGeom>
                <a:avLst/>
                <a:gdLst>
                  <a:gd name="T0" fmla="*/ 22559 w 38"/>
                  <a:gd name="T1" fmla="*/ 0 h 281"/>
                  <a:gd name="T2" fmla="*/ 0 w 38"/>
                  <a:gd name="T3" fmla="*/ 0 h 281"/>
                  <a:gd name="T4" fmla="*/ 48878 w 38"/>
                  <a:gd name="T5" fmla="*/ 390129 h 281"/>
                  <a:gd name="T6" fmla="*/ 48878 w 38"/>
                  <a:gd name="T7" fmla="*/ 393881 h 281"/>
                  <a:gd name="T8" fmla="*/ 45118 w 38"/>
                  <a:gd name="T9" fmla="*/ 513921 h 281"/>
                  <a:gd name="T10" fmla="*/ 112796 w 38"/>
                  <a:gd name="T11" fmla="*/ 960319 h 281"/>
                  <a:gd name="T12" fmla="*/ 109036 w 38"/>
                  <a:gd name="T13" fmla="*/ 1054100 h 281"/>
                  <a:gd name="T14" fmla="*/ 142875 w 38"/>
                  <a:gd name="T15" fmla="*/ 1054100 h 281"/>
                  <a:gd name="T16" fmla="*/ 139115 w 38"/>
                  <a:gd name="T17" fmla="*/ 806518 h 281"/>
                  <a:gd name="T18" fmla="*/ 139115 w 38"/>
                  <a:gd name="T19" fmla="*/ 806518 h 281"/>
                  <a:gd name="T20" fmla="*/ 71438 w 38"/>
                  <a:gd name="T21" fmla="*/ 502667 h 281"/>
                  <a:gd name="T22" fmla="*/ 75197 w 38"/>
                  <a:gd name="T23" fmla="*/ 390129 h 281"/>
                  <a:gd name="T24" fmla="*/ 22559 w 38"/>
                  <a:gd name="T25" fmla="*/ 0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81"/>
                  <a:gd name="T41" fmla="*/ 38 w 38"/>
                  <a:gd name="T42" fmla="*/ 281 h 2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81">
                    <a:moveTo>
                      <a:pt x="6" y="0"/>
                    </a:moveTo>
                    <a:cubicBezTo>
                      <a:pt x="4" y="0"/>
                      <a:pt x="2" y="0"/>
                      <a:pt x="0" y="0"/>
                    </a:cubicBezTo>
                    <a:cubicBezTo>
                      <a:pt x="13" y="104"/>
                      <a:pt x="13" y="104"/>
                      <a:pt x="13" y="104"/>
                    </a:cubicBezTo>
                    <a:cubicBezTo>
                      <a:pt x="13" y="104"/>
                      <a:pt x="13" y="104"/>
                      <a:pt x="13" y="105"/>
                    </a:cubicBezTo>
                    <a:cubicBezTo>
                      <a:pt x="12" y="137"/>
                      <a:pt x="12" y="137"/>
                      <a:pt x="12" y="137"/>
                    </a:cubicBezTo>
                    <a:cubicBezTo>
                      <a:pt x="27" y="173"/>
                      <a:pt x="33" y="213"/>
                      <a:pt x="30" y="256"/>
                    </a:cubicBezTo>
                    <a:cubicBezTo>
                      <a:pt x="29" y="281"/>
                      <a:pt x="29" y="281"/>
                      <a:pt x="29" y="281"/>
                    </a:cubicBezTo>
                    <a:cubicBezTo>
                      <a:pt x="32" y="281"/>
                      <a:pt x="35" y="281"/>
                      <a:pt x="38" y="281"/>
                    </a:cubicBezTo>
                    <a:cubicBezTo>
                      <a:pt x="37" y="215"/>
                      <a:pt x="37" y="215"/>
                      <a:pt x="37" y="215"/>
                    </a:cubicBezTo>
                    <a:cubicBezTo>
                      <a:pt x="37" y="215"/>
                      <a:pt x="37" y="215"/>
                      <a:pt x="37" y="215"/>
                    </a:cubicBezTo>
                    <a:cubicBezTo>
                      <a:pt x="35" y="185"/>
                      <a:pt x="29" y="158"/>
                      <a:pt x="19" y="134"/>
                    </a:cubicBezTo>
                    <a:cubicBezTo>
                      <a:pt x="20" y="104"/>
                      <a:pt x="20" y="104"/>
                      <a:pt x="20" y="104"/>
                    </a:cubicBezTo>
                    <a:cubicBezTo>
                      <a:pt x="6" y="0"/>
                      <a:pt x="6" y="0"/>
                      <a:pt x="6" y="0"/>
                    </a:cubicBezTo>
                    <a:close/>
                  </a:path>
                </a:pathLst>
              </a:custGeom>
              <a:solidFill>
                <a:srgbClr val="999999"/>
              </a:solidFill>
              <a:ln w="9525">
                <a:noFill/>
                <a:round/>
                <a:headEnd/>
                <a:tailEnd/>
              </a:ln>
            </p:spPr>
            <p:txBody>
              <a:bodyPr/>
              <a:lstStyle/>
              <a:p>
                <a:endParaRPr lang="zh-CN" altLang="en-US">
                  <a:solidFill>
                    <a:schemeClr val="bg1">
                      <a:lumMod val="65000"/>
                    </a:schemeClr>
                  </a:solidFill>
                </a:endParaRPr>
              </a:p>
            </p:txBody>
          </p:sp>
          <p:sp>
            <p:nvSpPr>
              <p:cNvPr id="310" name="Freeform 991"/>
              <p:cNvSpPr>
                <a:spLocks/>
              </p:cNvSpPr>
              <p:nvPr/>
            </p:nvSpPr>
            <p:spPr bwMode="auto">
              <a:xfrm>
                <a:off x="-868362" y="-371476"/>
                <a:ext cx="292100" cy="1203325"/>
              </a:xfrm>
              <a:custGeom>
                <a:avLst/>
                <a:gdLst>
                  <a:gd name="T0" fmla="*/ 292100 w 78"/>
                  <a:gd name="T1" fmla="*/ 157444 h 321"/>
                  <a:gd name="T2" fmla="*/ 262141 w 78"/>
                  <a:gd name="T3" fmla="*/ 0 h 321"/>
                  <a:gd name="T4" fmla="*/ 179754 w 78"/>
                  <a:gd name="T5" fmla="*/ 337381 h 321"/>
                  <a:gd name="T6" fmla="*/ 209713 w 78"/>
                  <a:gd name="T7" fmla="*/ 524815 h 321"/>
                  <a:gd name="T8" fmla="*/ 205968 w 78"/>
                  <a:gd name="T9" fmla="*/ 1105859 h 321"/>
                  <a:gd name="T10" fmla="*/ 108601 w 78"/>
                  <a:gd name="T11" fmla="*/ 1090865 h 321"/>
                  <a:gd name="T12" fmla="*/ 44938 w 78"/>
                  <a:gd name="T13" fmla="*/ 1143346 h 321"/>
                  <a:gd name="T14" fmla="*/ 33704 w 78"/>
                  <a:gd name="T15" fmla="*/ 1203325 h 321"/>
                  <a:gd name="T16" fmla="*/ 176009 w 78"/>
                  <a:gd name="T17" fmla="*/ 1184582 h 321"/>
                  <a:gd name="T18" fmla="*/ 288355 w 78"/>
                  <a:gd name="T19" fmla="*/ 1135849 h 321"/>
                  <a:gd name="T20" fmla="*/ 292100 w 78"/>
                  <a:gd name="T21" fmla="*/ 963410 h 321"/>
                  <a:gd name="T22" fmla="*/ 277121 w 78"/>
                  <a:gd name="T23" fmla="*/ 476082 h 321"/>
                  <a:gd name="T24" fmla="*/ 292100 w 78"/>
                  <a:gd name="T25" fmla="*/ 157444 h 3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321"/>
                  <a:gd name="T41" fmla="*/ 78 w 78"/>
                  <a:gd name="T42" fmla="*/ 321 h 3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321">
                    <a:moveTo>
                      <a:pt x="78" y="42"/>
                    </a:moveTo>
                    <a:cubicBezTo>
                      <a:pt x="70" y="0"/>
                      <a:pt x="70" y="0"/>
                      <a:pt x="70" y="0"/>
                    </a:cubicBezTo>
                    <a:cubicBezTo>
                      <a:pt x="48" y="90"/>
                      <a:pt x="48" y="90"/>
                      <a:pt x="48" y="90"/>
                    </a:cubicBezTo>
                    <a:cubicBezTo>
                      <a:pt x="56" y="140"/>
                      <a:pt x="56" y="140"/>
                      <a:pt x="56" y="140"/>
                    </a:cubicBezTo>
                    <a:cubicBezTo>
                      <a:pt x="55" y="295"/>
                      <a:pt x="55" y="295"/>
                      <a:pt x="55" y="295"/>
                    </a:cubicBezTo>
                    <a:cubicBezTo>
                      <a:pt x="46" y="293"/>
                      <a:pt x="38" y="291"/>
                      <a:pt x="29" y="291"/>
                    </a:cubicBezTo>
                    <a:cubicBezTo>
                      <a:pt x="12" y="305"/>
                      <a:pt x="12" y="305"/>
                      <a:pt x="12" y="305"/>
                    </a:cubicBezTo>
                    <a:cubicBezTo>
                      <a:pt x="1" y="313"/>
                      <a:pt x="0" y="318"/>
                      <a:pt x="9" y="321"/>
                    </a:cubicBezTo>
                    <a:cubicBezTo>
                      <a:pt x="47" y="316"/>
                      <a:pt x="47" y="316"/>
                      <a:pt x="47" y="316"/>
                    </a:cubicBezTo>
                    <a:cubicBezTo>
                      <a:pt x="77" y="303"/>
                      <a:pt x="77" y="303"/>
                      <a:pt x="77" y="303"/>
                    </a:cubicBezTo>
                    <a:cubicBezTo>
                      <a:pt x="78" y="257"/>
                      <a:pt x="78" y="257"/>
                      <a:pt x="78" y="257"/>
                    </a:cubicBezTo>
                    <a:cubicBezTo>
                      <a:pt x="74" y="127"/>
                      <a:pt x="74" y="127"/>
                      <a:pt x="74" y="127"/>
                    </a:cubicBezTo>
                    <a:cubicBezTo>
                      <a:pt x="78" y="42"/>
                      <a:pt x="78" y="42"/>
                      <a:pt x="78" y="42"/>
                    </a:cubicBezTo>
                    <a:close/>
                  </a:path>
                </a:pathLst>
              </a:custGeom>
              <a:solidFill>
                <a:srgbClr val="000000"/>
              </a:solidFill>
              <a:ln w="9525">
                <a:noFill/>
                <a:round/>
                <a:headEnd/>
                <a:tailEnd/>
              </a:ln>
            </p:spPr>
            <p:txBody>
              <a:bodyPr/>
              <a:lstStyle/>
              <a:p>
                <a:endParaRPr lang="zh-CN" altLang="en-US">
                  <a:solidFill>
                    <a:schemeClr val="bg1">
                      <a:lumMod val="65000"/>
                    </a:schemeClr>
                  </a:solidFill>
                </a:endParaRPr>
              </a:p>
            </p:txBody>
          </p:sp>
        </p:grpSp>
        <p:sp>
          <p:nvSpPr>
            <p:cNvPr id="280" name="任意多边形 2"/>
            <p:cNvSpPr/>
            <p:nvPr/>
          </p:nvSpPr>
          <p:spPr>
            <a:xfrm>
              <a:off x="4066913" y="1690662"/>
              <a:ext cx="371360" cy="1199974"/>
            </a:xfrm>
            <a:custGeom>
              <a:avLst/>
              <a:gdLst>
                <a:gd name="connsiteX0" fmla="*/ 368135 w 368135"/>
                <a:gd name="connsiteY0" fmla="*/ 1199408 h 1199408"/>
                <a:gd name="connsiteX1" fmla="*/ 368135 w 368135"/>
                <a:gd name="connsiteY1" fmla="*/ 0 h 1199408"/>
                <a:gd name="connsiteX2" fmla="*/ 0 w 368135"/>
                <a:gd name="connsiteY2" fmla="*/ 0 h 1199408"/>
              </a:gdLst>
              <a:ahLst/>
              <a:cxnLst>
                <a:cxn ang="0">
                  <a:pos x="connsiteX0" y="connsiteY0"/>
                </a:cxn>
                <a:cxn ang="0">
                  <a:pos x="connsiteX1" y="connsiteY1"/>
                </a:cxn>
                <a:cxn ang="0">
                  <a:pos x="connsiteX2" y="connsiteY2"/>
                </a:cxn>
              </a:cxnLst>
              <a:rect l="l" t="t" r="r" b="b"/>
              <a:pathLst>
                <a:path w="368135" h="1199408">
                  <a:moveTo>
                    <a:pt x="368135" y="1199408"/>
                  </a:moveTo>
                  <a:lnTo>
                    <a:pt x="368135" y="0"/>
                  </a:lnTo>
                  <a:lnTo>
                    <a:pt x="0" y="0"/>
                  </a:lnTo>
                </a:path>
              </a:pathLst>
            </a:custGeom>
            <a:ln w="12700" cap="rnd">
              <a:solidFill>
                <a:srgbClr val="008487"/>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solidFill>
                  <a:schemeClr val="bg1">
                    <a:lumMod val="65000"/>
                  </a:schemeClr>
                </a:solidFill>
                <a:latin typeface="微软雅黑" pitchFamily="34" charset="-122"/>
                <a:ea typeface="微软雅黑" pitchFamily="34" charset="-122"/>
              </a:endParaRPr>
            </a:p>
          </p:txBody>
        </p:sp>
        <p:sp>
          <p:nvSpPr>
            <p:cNvPr id="281" name="任意多边形 2"/>
            <p:cNvSpPr/>
            <p:nvPr/>
          </p:nvSpPr>
          <p:spPr>
            <a:xfrm>
              <a:off x="3219450" y="2181127"/>
              <a:ext cx="404688" cy="1125373"/>
            </a:xfrm>
            <a:custGeom>
              <a:avLst/>
              <a:gdLst>
                <a:gd name="connsiteX0" fmla="*/ 368135 w 368135"/>
                <a:gd name="connsiteY0" fmla="*/ 1199408 h 1199408"/>
                <a:gd name="connsiteX1" fmla="*/ 368135 w 368135"/>
                <a:gd name="connsiteY1" fmla="*/ 0 h 1199408"/>
                <a:gd name="connsiteX2" fmla="*/ 0 w 368135"/>
                <a:gd name="connsiteY2" fmla="*/ 0 h 1199408"/>
              </a:gdLst>
              <a:ahLst/>
              <a:cxnLst>
                <a:cxn ang="0">
                  <a:pos x="connsiteX0" y="connsiteY0"/>
                </a:cxn>
                <a:cxn ang="0">
                  <a:pos x="connsiteX1" y="connsiteY1"/>
                </a:cxn>
                <a:cxn ang="0">
                  <a:pos x="connsiteX2" y="connsiteY2"/>
                </a:cxn>
              </a:cxnLst>
              <a:rect l="l" t="t" r="r" b="b"/>
              <a:pathLst>
                <a:path w="368135" h="1199408">
                  <a:moveTo>
                    <a:pt x="368135" y="1199408"/>
                  </a:moveTo>
                  <a:lnTo>
                    <a:pt x="368135" y="0"/>
                  </a:lnTo>
                  <a:lnTo>
                    <a:pt x="0" y="0"/>
                  </a:lnTo>
                </a:path>
              </a:pathLst>
            </a:custGeom>
            <a:ln w="12700" cap="rnd">
              <a:solidFill>
                <a:srgbClr val="D00000"/>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solidFill>
                  <a:schemeClr val="bg1">
                    <a:lumMod val="65000"/>
                  </a:schemeClr>
                </a:solidFill>
                <a:latin typeface="微软雅黑" pitchFamily="34" charset="-122"/>
                <a:ea typeface="微软雅黑" pitchFamily="34" charset="-122"/>
              </a:endParaRPr>
            </a:p>
          </p:txBody>
        </p:sp>
        <p:sp>
          <p:nvSpPr>
            <p:cNvPr id="282" name="任意多边形 2"/>
            <p:cNvSpPr/>
            <p:nvPr/>
          </p:nvSpPr>
          <p:spPr>
            <a:xfrm flipH="1">
              <a:off x="5457132" y="1514475"/>
              <a:ext cx="360252" cy="1523777"/>
            </a:xfrm>
            <a:custGeom>
              <a:avLst/>
              <a:gdLst>
                <a:gd name="connsiteX0" fmla="*/ 368135 w 368135"/>
                <a:gd name="connsiteY0" fmla="*/ 1199408 h 1199408"/>
                <a:gd name="connsiteX1" fmla="*/ 368135 w 368135"/>
                <a:gd name="connsiteY1" fmla="*/ 0 h 1199408"/>
                <a:gd name="connsiteX2" fmla="*/ 0 w 368135"/>
                <a:gd name="connsiteY2" fmla="*/ 0 h 1199408"/>
              </a:gdLst>
              <a:ahLst/>
              <a:cxnLst>
                <a:cxn ang="0">
                  <a:pos x="connsiteX0" y="connsiteY0"/>
                </a:cxn>
                <a:cxn ang="0">
                  <a:pos x="connsiteX1" y="connsiteY1"/>
                </a:cxn>
                <a:cxn ang="0">
                  <a:pos x="connsiteX2" y="connsiteY2"/>
                </a:cxn>
              </a:cxnLst>
              <a:rect l="l" t="t" r="r" b="b"/>
              <a:pathLst>
                <a:path w="368135" h="1199408">
                  <a:moveTo>
                    <a:pt x="368135" y="1199408"/>
                  </a:moveTo>
                  <a:lnTo>
                    <a:pt x="368135" y="0"/>
                  </a:lnTo>
                  <a:lnTo>
                    <a:pt x="0" y="0"/>
                  </a:lnTo>
                </a:path>
              </a:pathLst>
            </a:custGeom>
            <a:ln w="12700" cap="rnd">
              <a:solidFill>
                <a:srgbClr val="FECD00"/>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solidFill>
                  <a:schemeClr val="bg1">
                    <a:lumMod val="65000"/>
                  </a:schemeClr>
                </a:solidFill>
                <a:latin typeface="微软雅黑" pitchFamily="34" charset="-122"/>
                <a:ea typeface="微软雅黑" pitchFamily="34" charset="-122"/>
              </a:endParaRPr>
            </a:p>
          </p:txBody>
        </p:sp>
        <p:sp>
          <p:nvSpPr>
            <p:cNvPr id="283" name="任意多边形 2"/>
            <p:cNvSpPr/>
            <p:nvPr/>
          </p:nvSpPr>
          <p:spPr>
            <a:xfrm flipH="1">
              <a:off x="4789002" y="2290649"/>
              <a:ext cx="318988" cy="1292036"/>
            </a:xfrm>
            <a:custGeom>
              <a:avLst/>
              <a:gdLst>
                <a:gd name="connsiteX0" fmla="*/ 368135 w 368135"/>
                <a:gd name="connsiteY0" fmla="*/ 1199408 h 1199408"/>
                <a:gd name="connsiteX1" fmla="*/ 368135 w 368135"/>
                <a:gd name="connsiteY1" fmla="*/ 0 h 1199408"/>
                <a:gd name="connsiteX2" fmla="*/ 0 w 368135"/>
                <a:gd name="connsiteY2" fmla="*/ 0 h 1199408"/>
              </a:gdLst>
              <a:ahLst/>
              <a:cxnLst>
                <a:cxn ang="0">
                  <a:pos x="connsiteX0" y="connsiteY0"/>
                </a:cxn>
                <a:cxn ang="0">
                  <a:pos x="connsiteX1" y="connsiteY1"/>
                </a:cxn>
                <a:cxn ang="0">
                  <a:pos x="connsiteX2" y="connsiteY2"/>
                </a:cxn>
              </a:cxnLst>
              <a:rect l="l" t="t" r="r" b="b"/>
              <a:pathLst>
                <a:path w="368135" h="1199408">
                  <a:moveTo>
                    <a:pt x="368135" y="1199408"/>
                  </a:moveTo>
                  <a:lnTo>
                    <a:pt x="368135" y="0"/>
                  </a:lnTo>
                  <a:lnTo>
                    <a:pt x="0" y="0"/>
                  </a:lnTo>
                </a:path>
              </a:pathLst>
            </a:custGeom>
            <a:ln w="12700" cap="rnd">
              <a:solidFill>
                <a:srgbClr val="0070C0"/>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solidFill>
                  <a:schemeClr val="bg1">
                    <a:lumMod val="65000"/>
                  </a:schemeClr>
                </a:solidFill>
                <a:latin typeface="微软雅黑" pitchFamily="34" charset="-122"/>
                <a:ea typeface="微软雅黑" pitchFamily="34" charset="-122"/>
              </a:endParaRPr>
            </a:p>
          </p:txBody>
        </p:sp>
      </p:grpSp>
      <p:sp>
        <p:nvSpPr>
          <p:cNvPr id="439" name="矩形 1"/>
          <p:cNvSpPr/>
          <p:nvPr/>
        </p:nvSpPr>
        <p:spPr>
          <a:xfrm>
            <a:off x="2593354" y="1373897"/>
            <a:ext cx="44450" cy="862012"/>
          </a:xfrm>
          <a:prstGeom prst="rect">
            <a:avLst/>
          </a:prstGeom>
          <a:solidFill>
            <a:srgbClr val="0084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lumMod val="65000"/>
                </a:schemeClr>
              </a:solidFill>
              <a:latin typeface="微软雅黑" pitchFamily="34" charset="-122"/>
              <a:ea typeface="微软雅黑" pitchFamily="34" charset="-122"/>
            </a:endParaRPr>
          </a:p>
        </p:txBody>
      </p:sp>
      <p:sp>
        <p:nvSpPr>
          <p:cNvPr id="440" name="矩形 1"/>
          <p:cNvSpPr/>
          <p:nvPr/>
        </p:nvSpPr>
        <p:spPr>
          <a:xfrm>
            <a:off x="6557342" y="1373897"/>
            <a:ext cx="42862" cy="862012"/>
          </a:xfrm>
          <a:prstGeom prst="rect">
            <a:avLst/>
          </a:prstGeom>
          <a:solidFill>
            <a:srgbClr val="FFC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bg1">
                  <a:lumMod val="65000"/>
                </a:schemeClr>
              </a:solidFill>
              <a:latin typeface="微软雅黑" pitchFamily="34" charset="-122"/>
              <a:ea typeface="微软雅黑" pitchFamily="34" charset="-122"/>
            </a:endParaRPr>
          </a:p>
        </p:txBody>
      </p:sp>
      <p:sp>
        <p:nvSpPr>
          <p:cNvPr id="441" name="矩形 1"/>
          <p:cNvSpPr/>
          <p:nvPr/>
        </p:nvSpPr>
        <p:spPr>
          <a:xfrm>
            <a:off x="2593354" y="2394659"/>
            <a:ext cx="44450" cy="863600"/>
          </a:xfrm>
          <a:prstGeom prst="rect">
            <a:avLst/>
          </a:prstGeom>
          <a:solidFill>
            <a:srgbClr val="F830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lumMod val="65000"/>
                </a:schemeClr>
              </a:solidFill>
              <a:latin typeface="微软雅黑" pitchFamily="34" charset="-122"/>
              <a:ea typeface="微软雅黑" pitchFamily="34" charset="-122"/>
            </a:endParaRPr>
          </a:p>
        </p:txBody>
      </p:sp>
      <p:sp>
        <p:nvSpPr>
          <p:cNvPr id="442" name="矩形 1"/>
          <p:cNvSpPr/>
          <p:nvPr/>
        </p:nvSpPr>
        <p:spPr>
          <a:xfrm>
            <a:off x="6557342" y="2394659"/>
            <a:ext cx="42862" cy="863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lumMod val="65000"/>
                </a:schemeClr>
              </a:solidFill>
              <a:latin typeface="微软雅黑" pitchFamily="34" charset="-122"/>
              <a:ea typeface="微软雅黑" pitchFamily="34" charset="-122"/>
            </a:endParaRPr>
          </a:p>
        </p:txBody>
      </p:sp>
      <p:sp>
        <p:nvSpPr>
          <p:cNvPr id="443" name="TextBox 442"/>
          <p:cNvSpPr txBox="1"/>
          <p:nvPr/>
        </p:nvSpPr>
        <p:spPr>
          <a:xfrm>
            <a:off x="755577" y="1527884"/>
            <a:ext cx="1837778" cy="600164"/>
          </a:xfrm>
          <a:prstGeom prst="rect">
            <a:avLst/>
          </a:prstGeom>
          <a:noFill/>
        </p:spPr>
        <p:txBody>
          <a:bodyPr wrap="square">
            <a:spAutoFit/>
          </a:bodyPr>
          <a:lstStyle/>
          <a:p>
            <a:pPr algn="r" fontAlgn="auto">
              <a:spcBef>
                <a:spcPts val="0"/>
              </a:spcBef>
              <a:spcAft>
                <a:spcPts val="0"/>
              </a:spcAft>
              <a:defRPr/>
            </a:pPr>
            <a:r>
              <a:rPr lang="zh-CN" altLang="en-US" sz="1100" dirty="0">
                <a:solidFill>
                  <a:schemeClr val="bg1">
                    <a:lumMod val="65000"/>
                  </a:schemeClr>
                </a:solidFill>
                <a:latin typeface="微软雅黑" pitchFamily="34" charset="-122"/>
                <a:ea typeface="微软雅黑" pitchFamily="34" charset="-122"/>
              </a:rPr>
              <a:t>请输入文本请输入文本</a:t>
            </a:r>
            <a:endParaRPr lang="en-US" altLang="zh-CN" sz="1100" dirty="0">
              <a:solidFill>
                <a:schemeClr val="bg1">
                  <a:lumMod val="65000"/>
                </a:schemeClr>
              </a:solidFill>
              <a:latin typeface="微软雅黑" pitchFamily="34" charset="-122"/>
              <a:ea typeface="微软雅黑" pitchFamily="34" charset="-122"/>
            </a:endParaRPr>
          </a:p>
          <a:p>
            <a:pPr algn="r" fontAlgn="auto">
              <a:spcBef>
                <a:spcPts val="0"/>
              </a:spcBef>
              <a:spcAft>
                <a:spcPts val="0"/>
              </a:spcAft>
              <a:defRPr/>
            </a:pPr>
            <a:r>
              <a:rPr lang="zh-CN" altLang="en-US" sz="1100" dirty="0">
                <a:solidFill>
                  <a:schemeClr val="bg1">
                    <a:lumMod val="65000"/>
                  </a:schemeClr>
                </a:solidFill>
                <a:latin typeface="微软雅黑" pitchFamily="34" charset="-122"/>
                <a:ea typeface="微软雅黑" pitchFamily="34" charset="-122"/>
              </a:rPr>
              <a:t>请输入文本请输入文本</a:t>
            </a:r>
            <a:endParaRPr lang="en-US" altLang="zh-CN" sz="1100" dirty="0">
              <a:solidFill>
                <a:schemeClr val="bg1">
                  <a:lumMod val="65000"/>
                </a:schemeClr>
              </a:solidFill>
              <a:latin typeface="微软雅黑" pitchFamily="34" charset="-122"/>
              <a:ea typeface="微软雅黑" pitchFamily="34" charset="-122"/>
            </a:endParaRPr>
          </a:p>
          <a:p>
            <a:pPr algn="r" fontAlgn="auto">
              <a:spcBef>
                <a:spcPts val="0"/>
              </a:spcBef>
              <a:spcAft>
                <a:spcPts val="0"/>
              </a:spcAft>
              <a:defRPr/>
            </a:pPr>
            <a:r>
              <a:rPr lang="zh-CN" altLang="en-US" sz="1100" dirty="0">
                <a:solidFill>
                  <a:schemeClr val="bg1">
                    <a:lumMod val="65000"/>
                  </a:schemeClr>
                </a:solidFill>
                <a:latin typeface="微软雅黑" pitchFamily="34" charset="-122"/>
                <a:ea typeface="微软雅黑" pitchFamily="34" charset="-122"/>
              </a:rPr>
              <a:t>请输入文本请输入文本</a:t>
            </a:r>
            <a:endParaRPr lang="en-US" altLang="zh-CN" sz="1100" dirty="0">
              <a:solidFill>
                <a:schemeClr val="bg1">
                  <a:lumMod val="65000"/>
                </a:schemeClr>
              </a:solidFill>
              <a:latin typeface="微软雅黑" pitchFamily="34" charset="-122"/>
              <a:ea typeface="微软雅黑" pitchFamily="34" charset="-122"/>
            </a:endParaRPr>
          </a:p>
        </p:txBody>
      </p:sp>
      <p:sp>
        <p:nvSpPr>
          <p:cNvPr id="444" name="TextBox 443"/>
          <p:cNvSpPr txBox="1"/>
          <p:nvPr/>
        </p:nvSpPr>
        <p:spPr>
          <a:xfrm>
            <a:off x="755577" y="2550234"/>
            <a:ext cx="1837778" cy="600164"/>
          </a:xfrm>
          <a:prstGeom prst="rect">
            <a:avLst/>
          </a:prstGeom>
          <a:noFill/>
        </p:spPr>
        <p:txBody>
          <a:bodyPr wrap="square">
            <a:spAutoFit/>
          </a:bodyPr>
          <a:lstStyle/>
          <a:p>
            <a:pPr algn="r" fontAlgn="auto">
              <a:spcBef>
                <a:spcPts val="0"/>
              </a:spcBef>
              <a:spcAft>
                <a:spcPts val="0"/>
              </a:spcAft>
              <a:defRPr/>
            </a:pPr>
            <a:r>
              <a:rPr lang="zh-CN" altLang="en-US" sz="1100" dirty="0">
                <a:solidFill>
                  <a:schemeClr val="bg1">
                    <a:lumMod val="65000"/>
                  </a:schemeClr>
                </a:solidFill>
                <a:latin typeface="微软雅黑" pitchFamily="34" charset="-122"/>
                <a:ea typeface="微软雅黑" pitchFamily="34" charset="-122"/>
              </a:rPr>
              <a:t>请输入文本请输入文本</a:t>
            </a:r>
            <a:endParaRPr lang="en-US" altLang="zh-CN" sz="1100" dirty="0">
              <a:solidFill>
                <a:schemeClr val="bg1">
                  <a:lumMod val="65000"/>
                </a:schemeClr>
              </a:solidFill>
              <a:latin typeface="微软雅黑" pitchFamily="34" charset="-122"/>
              <a:ea typeface="微软雅黑" pitchFamily="34" charset="-122"/>
            </a:endParaRPr>
          </a:p>
          <a:p>
            <a:pPr algn="r" fontAlgn="auto">
              <a:spcBef>
                <a:spcPts val="0"/>
              </a:spcBef>
              <a:spcAft>
                <a:spcPts val="0"/>
              </a:spcAft>
              <a:defRPr/>
            </a:pPr>
            <a:r>
              <a:rPr lang="zh-CN" altLang="en-US" sz="1100" dirty="0">
                <a:solidFill>
                  <a:schemeClr val="bg1">
                    <a:lumMod val="65000"/>
                  </a:schemeClr>
                </a:solidFill>
                <a:latin typeface="微软雅黑" pitchFamily="34" charset="-122"/>
                <a:ea typeface="微软雅黑" pitchFamily="34" charset="-122"/>
              </a:rPr>
              <a:t>请输入文本请输入文本</a:t>
            </a:r>
            <a:endParaRPr lang="en-US" altLang="zh-CN" sz="1100" dirty="0">
              <a:solidFill>
                <a:schemeClr val="bg1">
                  <a:lumMod val="65000"/>
                </a:schemeClr>
              </a:solidFill>
              <a:latin typeface="微软雅黑" pitchFamily="34" charset="-122"/>
              <a:ea typeface="微软雅黑" pitchFamily="34" charset="-122"/>
            </a:endParaRPr>
          </a:p>
          <a:p>
            <a:pPr algn="r" fontAlgn="auto">
              <a:spcBef>
                <a:spcPts val="0"/>
              </a:spcBef>
              <a:spcAft>
                <a:spcPts val="0"/>
              </a:spcAft>
              <a:defRPr/>
            </a:pPr>
            <a:r>
              <a:rPr lang="zh-CN" altLang="en-US" sz="1100" dirty="0">
                <a:solidFill>
                  <a:schemeClr val="bg1">
                    <a:lumMod val="65000"/>
                  </a:schemeClr>
                </a:solidFill>
                <a:latin typeface="微软雅黑" pitchFamily="34" charset="-122"/>
                <a:ea typeface="微软雅黑" pitchFamily="34" charset="-122"/>
              </a:rPr>
              <a:t>请输入文本请输入文本</a:t>
            </a:r>
            <a:endParaRPr lang="en-US" altLang="zh-CN" sz="1100" dirty="0">
              <a:solidFill>
                <a:schemeClr val="bg1">
                  <a:lumMod val="65000"/>
                </a:schemeClr>
              </a:solidFill>
              <a:latin typeface="微软雅黑" pitchFamily="34" charset="-122"/>
              <a:ea typeface="微软雅黑" pitchFamily="34" charset="-122"/>
            </a:endParaRPr>
          </a:p>
        </p:txBody>
      </p:sp>
      <p:sp>
        <p:nvSpPr>
          <p:cNvPr id="445" name="TextBox 444"/>
          <p:cNvSpPr txBox="1"/>
          <p:nvPr/>
        </p:nvSpPr>
        <p:spPr>
          <a:xfrm>
            <a:off x="6588224" y="1527884"/>
            <a:ext cx="1837779" cy="600164"/>
          </a:xfrm>
          <a:prstGeom prst="rect">
            <a:avLst/>
          </a:prstGeom>
          <a:noFill/>
        </p:spPr>
        <p:txBody>
          <a:bodyPr wrap="square">
            <a:spAutoFit/>
          </a:bodyPr>
          <a:lstStyle/>
          <a:p>
            <a:pPr fontAlgn="auto">
              <a:spcBef>
                <a:spcPts val="0"/>
              </a:spcBef>
              <a:spcAft>
                <a:spcPts val="0"/>
              </a:spcAft>
              <a:defRPr/>
            </a:pPr>
            <a:r>
              <a:rPr lang="zh-CN" altLang="en-US" sz="1100" dirty="0">
                <a:solidFill>
                  <a:schemeClr val="bg1">
                    <a:lumMod val="65000"/>
                  </a:schemeClr>
                </a:solidFill>
                <a:latin typeface="微软雅黑" pitchFamily="34" charset="-122"/>
                <a:ea typeface="微软雅黑" pitchFamily="34" charset="-122"/>
              </a:rPr>
              <a:t>请输入文本请输入文本</a:t>
            </a:r>
            <a:endParaRPr lang="en-US" altLang="zh-CN" sz="1100" dirty="0">
              <a:solidFill>
                <a:schemeClr val="bg1">
                  <a:lumMod val="65000"/>
                </a:schemeClr>
              </a:solidFill>
              <a:latin typeface="微软雅黑" pitchFamily="34" charset="-122"/>
              <a:ea typeface="微软雅黑" pitchFamily="34" charset="-122"/>
            </a:endParaRPr>
          </a:p>
          <a:p>
            <a:pPr fontAlgn="auto">
              <a:spcBef>
                <a:spcPts val="0"/>
              </a:spcBef>
              <a:spcAft>
                <a:spcPts val="0"/>
              </a:spcAft>
              <a:defRPr/>
            </a:pPr>
            <a:r>
              <a:rPr lang="zh-CN" altLang="en-US" sz="1100" dirty="0">
                <a:solidFill>
                  <a:schemeClr val="bg1">
                    <a:lumMod val="65000"/>
                  </a:schemeClr>
                </a:solidFill>
                <a:latin typeface="微软雅黑" pitchFamily="34" charset="-122"/>
                <a:ea typeface="微软雅黑" pitchFamily="34" charset="-122"/>
              </a:rPr>
              <a:t>请输入文本请输入文本</a:t>
            </a:r>
            <a:endParaRPr lang="en-US" altLang="zh-CN" sz="1100" dirty="0">
              <a:solidFill>
                <a:schemeClr val="bg1">
                  <a:lumMod val="65000"/>
                </a:schemeClr>
              </a:solidFill>
              <a:latin typeface="微软雅黑" pitchFamily="34" charset="-122"/>
              <a:ea typeface="微软雅黑" pitchFamily="34" charset="-122"/>
            </a:endParaRPr>
          </a:p>
          <a:p>
            <a:pPr fontAlgn="auto">
              <a:spcBef>
                <a:spcPts val="0"/>
              </a:spcBef>
              <a:spcAft>
                <a:spcPts val="0"/>
              </a:spcAft>
              <a:defRPr/>
            </a:pPr>
            <a:r>
              <a:rPr lang="zh-CN" altLang="en-US" sz="1100" dirty="0">
                <a:solidFill>
                  <a:schemeClr val="bg1">
                    <a:lumMod val="65000"/>
                  </a:schemeClr>
                </a:solidFill>
                <a:latin typeface="微软雅黑" pitchFamily="34" charset="-122"/>
                <a:ea typeface="微软雅黑" pitchFamily="34" charset="-122"/>
              </a:rPr>
              <a:t>请输入文本请输入文本</a:t>
            </a:r>
            <a:endParaRPr lang="en-US" altLang="zh-CN" sz="1100" dirty="0">
              <a:solidFill>
                <a:schemeClr val="bg1">
                  <a:lumMod val="65000"/>
                </a:schemeClr>
              </a:solidFill>
              <a:latin typeface="微软雅黑" pitchFamily="34" charset="-122"/>
              <a:ea typeface="微软雅黑" pitchFamily="34" charset="-122"/>
            </a:endParaRPr>
          </a:p>
        </p:txBody>
      </p:sp>
      <p:sp>
        <p:nvSpPr>
          <p:cNvPr id="446" name="TextBox 445"/>
          <p:cNvSpPr txBox="1"/>
          <p:nvPr/>
        </p:nvSpPr>
        <p:spPr>
          <a:xfrm>
            <a:off x="6588224" y="2550234"/>
            <a:ext cx="1837779" cy="600164"/>
          </a:xfrm>
          <a:prstGeom prst="rect">
            <a:avLst/>
          </a:prstGeom>
          <a:noFill/>
        </p:spPr>
        <p:txBody>
          <a:bodyPr wrap="square">
            <a:spAutoFit/>
          </a:bodyPr>
          <a:lstStyle/>
          <a:p>
            <a:pPr fontAlgn="auto">
              <a:spcBef>
                <a:spcPts val="0"/>
              </a:spcBef>
              <a:spcAft>
                <a:spcPts val="0"/>
              </a:spcAft>
              <a:defRPr/>
            </a:pPr>
            <a:r>
              <a:rPr lang="zh-CN" altLang="en-US" sz="1100" dirty="0">
                <a:solidFill>
                  <a:schemeClr val="bg1">
                    <a:lumMod val="65000"/>
                  </a:schemeClr>
                </a:solidFill>
                <a:latin typeface="微软雅黑" pitchFamily="34" charset="-122"/>
                <a:ea typeface="微软雅黑" pitchFamily="34" charset="-122"/>
              </a:rPr>
              <a:t>请输入文本请输入文本</a:t>
            </a:r>
            <a:endParaRPr lang="en-US" altLang="zh-CN" sz="1100" dirty="0">
              <a:solidFill>
                <a:schemeClr val="bg1">
                  <a:lumMod val="65000"/>
                </a:schemeClr>
              </a:solidFill>
              <a:latin typeface="微软雅黑" pitchFamily="34" charset="-122"/>
              <a:ea typeface="微软雅黑" pitchFamily="34" charset="-122"/>
            </a:endParaRPr>
          </a:p>
          <a:p>
            <a:pPr fontAlgn="auto">
              <a:spcBef>
                <a:spcPts val="0"/>
              </a:spcBef>
              <a:spcAft>
                <a:spcPts val="0"/>
              </a:spcAft>
              <a:defRPr/>
            </a:pPr>
            <a:r>
              <a:rPr lang="zh-CN" altLang="en-US" sz="1100" dirty="0">
                <a:solidFill>
                  <a:schemeClr val="bg1">
                    <a:lumMod val="65000"/>
                  </a:schemeClr>
                </a:solidFill>
                <a:latin typeface="微软雅黑" pitchFamily="34" charset="-122"/>
                <a:ea typeface="微软雅黑" pitchFamily="34" charset="-122"/>
              </a:rPr>
              <a:t>请输入文本请输入文本</a:t>
            </a:r>
            <a:endParaRPr lang="en-US" altLang="zh-CN" sz="1100" dirty="0">
              <a:solidFill>
                <a:schemeClr val="bg1">
                  <a:lumMod val="65000"/>
                </a:schemeClr>
              </a:solidFill>
              <a:latin typeface="微软雅黑" pitchFamily="34" charset="-122"/>
              <a:ea typeface="微软雅黑" pitchFamily="34" charset="-122"/>
            </a:endParaRPr>
          </a:p>
          <a:p>
            <a:pPr fontAlgn="auto">
              <a:spcBef>
                <a:spcPts val="0"/>
              </a:spcBef>
              <a:spcAft>
                <a:spcPts val="0"/>
              </a:spcAft>
              <a:defRPr/>
            </a:pPr>
            <a:r>
              <a:rPr lang="zh-CN" altLang="en-US" sz="1100" dirty="0">
                <a:solidFill>
                  <a:schemeClr val="bg1">
                    <a:lumMod val="65000"/>
                  </a:schemeClr>
                </a:solidFill>
                <a:latin typeface="微软雅黑" pitchFamily="34" charset="-122"/>
                <a:ea typeface="微软雅黑" pitchFamily="34" charset="-122"/>
              </a:rPr>
              <a:t>请输入文本请输入文本</a:t>
            </a:r>
            <a:endParaRPr lang="en-US" altLang="zh-CN" sz="1100" dirty="0">
              <a:solidFill>
                <a:schemeClr val="bg1">
                  <a:lumMod val="65000"/>
                </a:schemeClr>
              </a:solidFill>
              <a:latin typeface="微软雅黑" pitchFamily="34" charset="-122"/>
              <a:ea typeface="微软雅黑" pitchFamily="34" charset="-122"/>
            </a:endParaRPr>
          </a:p>
        </p:txBody>
      </p:sp>
      <p:grpSp>
        <p:nvGrpSpPr>
          <p:cNvPr id="186" name="组合 185"/>
          <p:cNvGrpSpPr/>
          <p:nvPr/>
        </p:nvGrpSpPr>
        <p:grpSpPr>
          <a:xfrm>
            <a:off x="0" y="206450"/>
            <a:ext cx="2267744" cy="503347"/>
            <a:chOff x="0" y="206450"/>
            <a:chExt cx="2267744" cy="503347"/>
          </a:xfrm>
        </p:grpSpPr>
        <p:grpSp>
          <p:nvGrpSpPr>
            <p:cNvPr id="187" name="组合 3"/>
            <p:cNvGrpSpPr>
              <a:grpSpLocks/>
            </p:cNvGrpSpPr>
            <p:nvPr/>
          </p:nvGrpSpPr>
          <p:grpSpPr bwMode="auto">
            <a:xfrm>
              <a:off x="0" y="267494"/>
              <a:ext cx="480245" cy="350864"/>
              <a:chOff x="0" y="0"/>
              <a:chExt cx="480244" cy="564356"/>
            </a:xfrm>
            <a:solidFill>
              <a:schemeClr val="bg1">
                <a:lumMod val="65000"/>
              </a:schemeClr>
            </a:solidFill>
          </p:grpSpPr>
          <p:sp>
            <p:nvSpPr>
              <p:cNvPr id="190"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191"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188"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a:solidFill>
                    <a:schemeClr val="bg1">
                      <a:lumMod val="50000"/>
                    </a:schemeClr>
                  </a:solidFill>
                  <a:latin typeface="微软雅黑" pitchFamily="34" charset="-122"/>
                  <a:ea typeface="微软雅黑" pitchFamily="34" charset="-122"/>
                  <a:sym typeface="Arial" pitchFamily="34" charset="0"/>
                </a:rPr>
                <a:t>点击此处增加标题</a:t>
              </a:r>
            </a:p>
          </p:txBody>
        </p:sp>
        <p:sp>
          <p:nvSpPr>
            <p:cNvPr id="189"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spTree>
    <p:extLst>
      <p:ext uri="{BB962C8B-B14F-4D97-AF65-F5344CB8AC3E}">
        <p14:creationId xmlns:p14="http://schemas.microsoft.com/office/powerpoint/2010/main" xmlns="" val="3980965092"/>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8"/>
                                        </p:tgtEl>
                                        <p:attrNameLst>
                                          <p:attrName>style.visibility</p:attrName>
                                        </p:attrNameLst>
                                      </p:cBhvr>
                                      <p:to>
                                        <p:strVal val="visible"/>
                                      </p:to>
                                    </p:set>
                                    <p:anim calcmode="lin" valueType="num">
                                      <p:cBhvr additive="base">
                                        <p:cTn id="7" dur="1000" fill="hold"/>
                                        <p:tgtEl>
                                          <p:spTgt spid="268"/>
                                        </p:tgtEl>
                                        <p:attrNameLst>
                                          <p:attrName>ppt_x</p:attrName>
                                        </p:attrNameLst>
                                      </p:cBhvr>
                                      <p:tavLst>
                                        <p:tav tm="0">
                                          <p:val>
                                            <p:strVal val="#ppt_x"/>
                                          </p:val>
                                        </p:tav>
                                        <p:tav tm="100000">
                                          <p:val>
                                            <p:strVal val="#ppt_x"/>
                                          </p:val>
                                        </p:tav>
                                      </p:tavLst>
                                    </p:anim>
                                    <p:anim calcmode="lin" valueType="num">
                                      <p:cBhvr additive="base">
                                        <p:cTn id="8" dur="1000" fill="hold"/>
                                        <p:tgtEl>
                                          <p:spTgt spid="26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9"/>
                                        </p:tgtEl>
                                        <p:attrNameLst>
                                          <p:attrName>style.visibility</p:attrName>
                                        </p:attrNameLst>
                                      </p:cBhvr>
                                      <p:to>
                                        <p:strVal val="visible"/>
                                      </p:to>
                                    </p:set>
                                    <p:anim calcmode="lin" valueType="num">
                                      <p:cBhvr additive="base">
                                        <p:cTn id="11" dur="1000" fill="hold"/>
                                        <p:tgtEl>
                                          <p:spTgt spid="269"/>
                                        </p:tgtEl>
                                        <p:attrNameLst>
                                          <p:attrName>ppt_x</p:attrName>
                                        </p:attrNameLst>
                                      </p:cBhvr>
                                      <p:tavLst>
                                        <p:tav tm="0">
                                          <p:val>
                                            <p:strVal val="#ppt_x"/>
                                          </p:val>
                                        </p:tav>
                                        <p:tav tm="100000">
                                          <p:val>
                                            <p:strVal val="#ppt_x"/>
                                          </p:val>
                                        </p:tav>
                                      </p:tavLst>
                                    </p:anim>
                                    <p:anim calcmode="lin" valueType="num">
                                      <p:cBhvr additive="base">
                                        <p:cTn id="12" dur="1000" fill="hold"/>
                                        <p:tgtEl>
                                          <p:spTgt spid="26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1000" fill="hold"/>
                                        <p:tgtEl>
                                          <p:spTgt spid="270"/>
                                        </p:tgtEl>
                                        <p:attrNameLst>
                                          <p:attrName>ppt_x</p:attrName>
                                        </p:attrNameLst>
                                      </p:cBhvr>
                                      <p:tavLst>
                                        <p:tav tm="0">
                                          <p:val>
                                            <p:strVal val="#ppt_x"/>
                                          </p:val>
                                        </p:tav>
                                        <p:tav tm="100000">
                                          <p:val>
                                            <p:strVal val="#ppt_x"/>
                                          </p:val>
                                        </p:tav>
                                      </p:tavLst>
                                    </p:anim>
                                    <p:anim calcmode="lin" valueType="num">
                                      <p:cBhvr additive="base">
                                        <p:cTn id="16" dur="10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5"/>
                                        </p:tgtEl>
                                        <p:attrNameLst>
                                          <p:attrName>style.visibility</p:attrName>
                                        </p:attrNameLst>
                                      </p:cBhvr>
                                      <p:to>
                                        <p:strVal val="visible"/>
                                      </p:to>
                                    </p:set>
                                    <p:anim calcmode="lin" valueType="num">
                                      <p:cBhvr additive="base">
                                        <p:cTn id="19" dur="1000" fill="hold"/>
                                        <p:tgtEl>
                                          <p:spTgt spid="275"/>
                                        </p:tgtEl>
                                        <p:attrNameLst>
                                          <p:attrName>ppt_x</p:attrName>
                                        </p:attrNameLst>
                                      </p:cBhvr>
                                      <p:tavLst>
                                        <p:tav tm="0">
                                          <p:val>
                                            <p:strVal val="#ppt_x"/>
                                          </p:val>
                                        </p:tav>
                                        <p:tav tm="100000">
                                          <p:val>
                                            <p:strVal val="#ppt_x"/>
                                          </p:val>
                                        </p:tav>
                                      </p:tavLst>
                                    </p:anim>
                                    <p:anim calcmode="lin" valueType="num">
                                      <p:cBhvr additive="base">
                                        <p:cTn id="20" dur="1000" fill="hold"/>
                                        <p:tgtEl>
                                          <p:spTgt spid="27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439"/>
                                        </p:tgtEl>
                                        <p:attrNameLst>
                                          <p:attrName>style.visibility</p:attrName>
                                        </p:attrNameLst>
                                      </p:cBhvr>
                                      <p:to>
                                        <p:strVal val="visible"/>
                                      </p:to>
                                    </p:set>
                                    <p:animEffect transition="in" filter="wipe(right)">
                                      <p:cBhvr>
                                        <p:cTn id="24" dur="1000"/>
                                        <p:tgtEl>
                                          <p:spTgt spid="439"/>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443"/>
                                        </p:tgtEl>
                                        <p:attrNameLst>
                                          <p:attrName>style.visibility</p:attrName>
                                        </p:attrNameLst>
                                      </p:cBhvr>
                                      <p:to>
                                        <p:strVal val="visible"/>
                                      </p:to>
                                    </p:set>
                                    <p:animEffect transition="in" filter="wipe(right)">
                                      <p:cBhvr>
                                        <p:cTn id="28" dur="1000"/>
                                        <p:tgtEl>
                                          <p:spTgt spid="44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40"/>
                                        </p:tgtEl>
                                        <p:attrNameLst>
                                          <p:attrName>style.visibility</p:attrName>
                                        </p:attrNameLst>
                                      </p:cBhvr>
                                      <p:to>
                                        <p:strVal val="visible"/>
                                      </p:to>
                                    </p:set>
                                    <p:animEffect transition="in" filter="wipe(left)">
                                      <p:cBhvr>
                                        <p:cTn id="32" dur="1000"/>
                                        <p:tgtEl>
                                          <p:spTgt spid="440"/>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445"/>
                                        </p:tgtEl>
                                        <p:attrNameLst>
                                          <p:attrName>style.visibility</p:attrName>
                                        </p:attrNameLst>
                                      </p:cBhvr>
                                      <p:to>
                                        <p:strVal val="visible"/>
                                      </p:to>
                                    </p:set>
                                    <p:animEffect transition="in" filter="wipe(left)">
                                      <p:cBhvr>
                                        <p:cTn id="36" dur="1000"/>
                                        <p:tgtEl>
                                          <p:spTgt spid="445"/>
                                        </p:tgtEl>
                                      </p:cBhvr>
                                    </p:animEffect>
                                  </p:childTnLst>
                                </p:cTn>
                              </p:par>
                            </p:childTnLst>
                          </p:cTn>
                        </p:par>
                        <p:par>
                          <p:cTn id="37" fill="hold">
                            <p:stCondLst>
                              <p:cond delay="5000"/>
                            </p:stCondLst>
                            <p:childTnLst>
                              <p:par>
                                <p:cTn id="38" presetID="22" presetClass="entr" presetSubtype="2" fill="hold" grpId="0" nodeType="afterEffect">
                                  <p:stCondLst>
                                    <p:cond delay="0"/>
                                  </p:stCondLst>
                                  <p:childTnLst>
                                    <p:set>
                                      <p:cBhvr>
                                        <p:cTn id="39" dur="1" fill="hold">
                                          <p:stCondLst>
                                            <p:cond delay="0"/>
                                          </p:stCondLst>
                                        </p:cTn>
                                        <p:tgtEl>
                                          <p:spTgt spid="441"/>
                                        </p:tgtEl>
                                        <p:attrNameLst>
                                          <p:attrName>style.visibility</p:attrName>
                                        </p:attrNameLst>
                                      </p:cBhvr>
                                      <p:to>
                                        <p:strVal val="visible"/>
                                      </p:to>
                                    </p:set>
                                    <p:animEffect transition="in" filter="wipe(right)">
                                      <p:cBhvr>
                                        <p:cTn id="40" dur="1000"/>
                                        <p:tgtEl>
                                          <p:spTgt spid="441"/>
                                        </p:tgtEl>
                                      </p:cBhvr>
                                    </p:animEffect>
                                  </p:childTnLst>
                                </p:cTn>
                              </p:par>
                            </p:childTnLst>
                          </p:cTn>
                        </p:par>
                        <p:par>
                          <p:cTn id="41" fill="hold">
                            <p:stCondLst>
                              <p:cond delay="6000"/>
                            </p:stCondLst>
                            <p:childTnLst>
                              <p:par>
                                <p:cTn id="42" presetID="22" presetClass="entr" presetSubtype="2" fill="hold" grpId="0" nodeType="afterEffect">
                                  <p:stCondLst>
                                    <p:cond delay="0"/>
                                  </p:stCondLst>
                                  <p:childTnLst>
                                    <p:set>
                                      <p:cBhvr>
                                        <p:cTn id="43" dur="1" fill="hold">
                                          <p:stCondLst>
                                            <p:cond delay="0"/>
                                          </p:stCondLst>
                                        </p:cTn>
                                        <p:tgtEl>
                                          <p:spTgt spid="444"/>
                                        </p:tgtEl>
                                        <p:attrNameLst>
                                          <p:attrName>style.visibility</p:attrName>
                                        </p:attrNameLst>
                                      </p:cBhvr>
                                      <p:to>
                                        <p:strVal val="visible"/>
                                      </p:to>
                                    </p:set>
                                    <p:animEffect transition="in" filter="wipe(right)">
                                      <p:cBhvr>
                                        <p:cTn id="44" dur="1000"/>
                                        <p:tgtEl>
                                          <p:spTgt spid="444"/>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442"/>
                                        </p:tgtEl>
                                        <p:attrNameLst>
                                          <p:attrName>style.visibility</p:attrName>
                                        </p:attrNameLst>
                                      </p:cBhvr>
                                      <p:to>
                                        <p:strVal val="visible"/>
                                      </p:to>
                                    </p:set>
                                    <p:animEffect transition="in" filter="wipe(left)">
                                      <p:cBhvr>
                                        <p:cTn id="48" dur="1000"/>
                                        <p:tgtEl>
                                          <p:spTgt spid="442"/>
                                        </p:tgtEl>
                                      </p:cBhvr>
                                    </p:animEffect>
                                  </p:childTnLst>
                                </p:cTn>
                              </p:par>
                            </p:childTnLst>
                          </p:cTn>
                        </p:par>
                        <p:par>
                          <p:cTn id="49" fill="hold">
                            <p:stCondLst>
                              <p:cond delay="8000"/>
                            </p:stCondLst>
                            <p:childTnLst>
                              <p:par>
                                <p:cTn id="50" presetID="22" presetClass="entr" presetSubtype="8" fill="hold" grpId="0" nodeType="afterEffect">
                                  <p:stCondLst>
                                    <p:cond delay="0"/>
                                  </p:stCondLst>
                                  <p:childTnLst>
                                    <p:set>
                                      <p:cBhvr>
                                        <p:cTn id="51" dur="1" fill="hold">
                                          <p:stCondLst>
                                            <p:cond delay="0"/>
                                          </p:stCondLst>
                                        </p:cTn>
                                        <p:tgtEl>
                                          <p:spTgt spid="446"/>
                                        </p:tgtEl>
                                        <p:attrNameLst>
                                          <p:attrName>style.visibility</p:attrName>
                                        </p:attrNameLst>
                                      </p:cBhvr>
                                      <p:to>
                                        <p:strVal val="visible"/>
                                      </p:to>
                                    </p:set>
                                    <p:animEffect transition="in" filter="wipe(left)">
                                      <p:cBhvr>
                                        <p:cTn id="52" dur="1000"/>
                                        <p:tgtEl>
                                          <p:spTgt spid="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animBg="1"/>
      <p:bldP spid="439" grpId="0" animBg="1"/>
      <p:bldP spid="440" grpId="0" animBg="1"/>
      <p:bldP spid="441" grpId="0" animBg="1"/>
      <p:bldP spid="442" grpId="0" animBg="1"/>
      <p:bldP spid="443" grpId="0"/>
      <p:bldP spid="444" grpId="0"/>
      <p:bldP spid="445" grpId="0"/>
      <p:bldP spid="44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4"/>
          <p:cNvSpPr>
            <a:spLocks noChangeArrowheads="1"/>
          </p:cNvSpPr>
          <p:nvPr/>
        </p:nvSpPr>
        <p:spPr bwMode="auto">
          <a:xfrm>
            <a:off x="6945313" y="4797425"/>
            <a:ext cx="17065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just"/>
            <a:endParaRPr lang="zh-CN" altLang="zh-CN" sz="700">
              <a:solidFill>
                <a:schemeClr val="bg1"/>
              </a:solidFill>
              <a:latin typeface="微软雅黑" pitchFamily="34" charset="-122"/>
              <a:ea typeface="微软雅黑" pitchFamily="34" charset="-122"/>
              <a:sym typeface="Arial" charset="0"/>
            </a:endParaRPr>
          </a:p>
        </p:txBody>
      </p:sp>
      <p:grpSp>
        <p:nvGrpSpPr>
          <p:cNvPr id="5" name="组合 4"/>
          <p:cNvGrpSpPr/>
          <p:nvPr/>
        </p:nvGrpSpPr>
        <p:grpSpPr>
          <a:xfrm>
            <a:off x="5465811" y="843558"/>
            <a:ext cx="2320391" cy="1068433"/>
            <a:chOff x="5465811" y="843558"/>
            <a:chExt cx="2320391" cy="1068433"/>
          </a:xfrm>
        </p:grpSpPr>
        <p:sp>
          <p:nvSpPr>
            <p:cNvPr id="9" name="Freeform 5"/>
            <p:cNvSpPr>
              <a:spLocks noChangeArrowheads="1"/>
            </p:cNvSpPr>
            <p:nvPr/>
          </p:nvSpPr>
          <p:spPr bwMode="auto">
            <a:xfrm>
              <a:off x="5465811" y="843558"/>
              <a:ext cx="2320391" cy="1068433"/>
            </a:xfrm>
            <a:custGeom>
              <a:avLst/>
              <a:gdLst>
                <a:gd name="T0" fmla="*/ 2463608 w 1175"/>
                <a:gd name="T1" fmla="*/ 857247 h 541"/>
                <a:gd name="T2" fmla="*/ 1004835 w 1175"/>
                <a:gd name="T3" fmla="*/ 229187 h 541"/>
                <a:gd name="T4" fmla="*/ 0 w 1175"/>
                <a:gd name="T5" fmla="*/ 1192213 h 541"/>
                <a:gd name="T6" fmla="*/ 2589212 w 1175"/>
                <a:gd name="T7" fmla="*/ 1192213 h 541"/>
                <a:gd name="T8" fmla="*/ 2463608 w 1175"/>
                <a:gd name="T9" fmla="*/ 857247 h 541"/>
                <a:gd name="T10" fmla="*/ 0 60000 65536"/>
                <a:gd name="T11" fmla="*/ 0 60000 65536"/>
                <a:gd name="T12" fmla="*/ 0 60000 65536"/>
                <a:gd name="T13" fmla="*/ 0 60000 65536"/>
                <a:gd name="T14" fmla="*/ 0 60000 65536"/>
                <a:gd name="T15" fmla="*/ 0 w 1175"/>
                <a:gd name="T16" fmla="*/ 0 h 541"/>
                <a:gd name="T17" fmla="*/ 1175 w 1175"/>
                <a:gd name="T18" fmla="*/ 541 h 541"/>
              </a:gdLst>
              <a:ahLst/>
              <a:cxnLst>
                <a:cxn ang="T10">
                  <a:pos x="T0" y="T1"/>
                </a:cxn>
                <a:cxn ang="T11">
                  <a:pos x="T2" y="T3"/>
                </a:cxn>
                <a:cxn ang="T12">
                  <a:pos x="T4" y="T5"/>
                </a:cxn>
                <a:cxn ang="T13">
                  <a:pos x="T6" y="T7"/>
                </a:cxn>
                <a:cxn ang="T14">
                  <a:pos x="T8" y="T9"/>
                </a:cxn>
              </a:cxnLst>
              <a:rect l="T15" t="T16" r="T17" b="T18"/>
              <a:pathLst>
                <a:path w="1175" h="541">
                  <a:moveTo>
                    <a:pt x="1118" y="389"/>
                  </a:moveTo>
                  <a:cubicBezTo>
                    <a:pt x="895" y="0"/>
                    <a:pt x="456" y="104"/>
                    <a:pt x="456" y="104"/>
                  </a:cubicBezTo>
                  <a:cubicBezTo>
                    <a:pt x="126" y="200"/>
                    <a:pt x="25" y="389"/>
                    <a:pt x="0" y="541"/>
                  </a:cubicBezTo>
                  <a:cubicBezTo>
                    <a:pt x="1175" y="541"/>
                    <a:pt x="1175" y="541"/>
                    <a:pt x="1175" y="541"/>
                  </a:cubicBezTo>
                  <a:cubicBezTo>
                    <a:pt x="1150" y="449"/>
                    <a:pt x="1118" y="389"/>
                    <a:pt x="1118" y="389"/>
                  </a:cubicBezTo>
                  <a:close/>
                </a:path>
              </a:pathLst>
            </a:custGeom>
            <a:solidFill>
              <a:srgbClr val="F8300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14" name="Freeform 11"/>
            <p:cNvSpPr>
              <a:spLocks noChangeArrowheads="1"/>
            </p:cNvSpPr>
            <p:nvPr/>
          </p:nvSpPr>
          <p:spPr bwMode="auto">
            <a:xfrm>
              <a:off x="6706389" y="1331538"/>
              <a:ext cx="493670" cy="422536"/>
            </a:xfrm>
            <a:custGeom>
              <a:avLst/>
              <a:gdLst>
                <a:gd name="T0" fmla="*/ 282041 w 250"/>
                <a:gd name="T1" fmla="*/ 460471 h 214"/>
                <a:gd name="T2" fmla="*/ 251193 w 250"/>
                <a:gd name="T3" fmla="*/ 394375 h 214"/>
                <a:gd name="T4" fmla="*/ 204921 w 250"/>
                <a:gd name="T5" fmla="*/ 378952 h 214"/>
                <a:gd name="T6" fmla="*/ 160852 w 250"/>
                <a:gd name="T7" fmla="*/ 374546 h 214"/>
                <a:gd name="T8" fmla="*/ 121190 w 250"/>
                <a:gd name="T9" fmla="*/ 328278 h 214"/>
                <a:gd name="T10" fmla="*/ 44069 w 250"/>
                <a:gd name="T11" fmla="*/ 273198 h 214"/>
                <a:gd name="T12" fmla="*/ 24238 w 250"/>
                <a:gd name="T13" fmla="*/ 224727 h 214"/>
                <a:gd name="T14" fmla="*/ 11017 w 250"/>
                <a:gd name="T15" fmla="*/ 163038 h 214"/>
                <a:gd name="T16" fmla="*/ 28645 w 250"/>
                <a:gd name="T17" fmla="*/ 129989 h 214"/>
                <a:gd name="T18" fmla="*/ 39662 w 250"/>
                <a:gd name="T19" fmla="*/ 94738 h 214"/>
                <a:gd name="T20" fmla="*/ 141021 w 250"/>
                <a:gd name="T21" fmla="*/ 35251 h 214"/>
                <a:gd name="T22" fmla="*/ 231362 w 250"/>
                <a:gd name="T23" fmla="*/ 17626 h 214"/>
                <a:gd name="T24" fmla="*/ 275431 w 250"/>
                <a:gd name="T25" fmla="*/ 15422 h 214"/>
                <a:gd name="T26" fmla="*/ 317297 w 250"/>
                <a:gd name="T27" fmla="*/ 24235 h 214"/>
                <a:gd name="T28" fmla="*/ 367976 w 250"/>
                <a:gd name="T29" fmla="*/ 26439 h 214"/>
                <a:gd name="T30" fmla="*/ 416452 w 250"/>
                <a:gd name="T31" fmla="*/ 39658 h 214"/>
                <a:gd name="T32" fmla="*/ 469334 w 250"/>
                <a:gd name="T33" fmla="*/ 61690 h 214"/>
                <a:gd name="T34" fmla="*/ 511200 w 250"/>
                <a:gd name="T35" fmla="*/ 110161 h 214"/>
                <a:gd name="T36" fmla="*/ 526624 w 250"/>
                <a:gd name="T37" fmla="*/ 149818 h 214"/>
                <a:gd name="T38" fmla="*/ 539845 w 250"/>
                <a:gd name="T39" fmla="*/ 213711 h 214"/>
                <a:gd name="T40" fmla="*/ 544252 w 250"/>
                <a:gd name="T41" fmla="*/ 251166 h 214"/>
                <a:gd name="T42" fmla="*/ 535438 w 250"/>
                <a:gd name="T43" fmla="*/ 277604 h 214"/>
                <a:gd name="T44" fmla="*/ 531031 w 250"/>
                <a:gd name="T45" fmla="*/ 315059 h 214"/>
                <a:gd name="T46" fmla="*/ 478148 w 250"/>
                <a:gd name="T47" fmla="*/ 339294 h 214"/>
                <a:gd name="T48" fmla="*/ 440690 w 250"/>
                <a:gd name="T49" fmla="*/ 427423 h 214"/>
                <a:gd name="T50" fmla="*/ 345941 w 250"/>
                <a:gd name="T51" fmla="*/ 427423 h 214"/>
                <a:gd name="T52" fmla="*/ 356959 w 250"/>
                <a:gd name="T53" fmla="*/ 458268 h 214"/>
                <a:gd name="T54" fmla="*/ 308483 w 250"/>
                <a:gd name="T55" fmla="*/ 471487 h 214"/>
                <a:gd name="T56" fmla="*/ 282041 w 250"/>
                <a:gd name="T57" fmla="*/ 460471 h 2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0"/>
                <a:gd name="T88" fmla="*/ 0 h 214"/>
                <a:gd name="T89" fmla="*/ 250 w 250"/>
                <a:gd name="T90" fmla="*/ 214 h 2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0" h="214">
                  <a:moveTo>
                    <a:pt x="128" y="209"/>
                  </a:moveTo>
                  <a:cubicBezTo>
                    <a:pt x="114" y="179"/>
                    <a:pt x="114" y="179"/>
                    <a:pt x="114" y="179"/>
                  </a:cubicBezTo>
                  <a:cubicBezTo>
                    <a:pt x="114" y="179"/>
                    <a:pt x="102" y="172"/>
                    <a:pt x="93" y="172"/>
                  </a:cubicBezTo>
                  <a:cubicBezTo>
                    <a:pt x="84" y="172"/>
                    <a:pt x="85" y="176"/>
                    <a:pt x="73" y="170"/>
                  </a:cubicBezTo>
                  <a:cubicBezTo>
                    <a:pt x="60" y="164"/>
                    <a:pt x="57" y="153"/>
                    <a:pt x="55" y="149"/>
                  </a:cubicBezTo>
                  <a:cubicBezTo>
                    <a:pt x="53" y="145"/>
                    <a:pt x="26" y="129"/>
                    <a:pt x="20" y="124"/>
                  </a:cubicBezTo>
                  <a:cubicBezTo>
                    <a:pt x="14" y="119"/>
                    <a:pt x="10" y="105"/>
                    <a:pt x="11" y="102"/>
                  </a:cubicBezTo>
                  <a:cubicBezTo>
                    <a:pt x="13" y="100"/>
                    <a:pt x="0" y="85"/>
                    <a:pt x="5" y="74"/>
                  </a:cubicBezTo>
                  <a:cubicBezTo>
                    <a:pt x="9" y="63"/>
                    <a:pt x="13" y="59"/>
                    <a:pt x="13" y="59"/>
                  </a:cubicBezTo>
                  <a:cubicBezTo>
                    <a:pt x="13" y="59"/>
                    <a:pt x="5" y="56"/>
                    <a:pt x="18" y="43"/>
                  </a:cubicBezTo>
                  <a:cubicBezTo>
                    <a:pt x="31" y="31"/>
                    <a:pt x="49" y="10"/>
                    <a:pt x="64" y="16"/>
                  </a:cubicBezTo>
                  <a:cubicBezTo>
                    <a:pt x="64" y="16"/>
                    <a:pt x="91" y="0"/>
                    <a:pt x="105" y="8"/>
                  </a:cubicBezTo>
                  <a:cubicBezTo>
                    <a:pt x="119" y="16"/>
                    <a:pt x="117" y="7"/>
                    <a:pt x="125" y="7"/>
                  </a:cubicBezTo>
                  <a:cubicBezTo>
                    <a:pt x="134" y="7"/>
                    <a:pt x="139" y="7"/>
                    <a:pt x="144" y="11"/>
                  </a:cubicBezTo>
                  <a:cubicBezTo>
                    <a:pt x="148" y="14"/>
                    <a:pt x="156" y="7"/>
                    <a:pt x="167" y="12"/>
                  </a:cubicBezTo>
                  <a:cubicBezTo>
                    <a:pt x="178" y="17"/>
                    <a:pt x="189" y="18"/>
                    <a:pt x="189" y="18"/>
                  </a:cubicBezTo>
                  <a:cubicBezTo>
                    <a:pt x="189" y="18"/>
                    <a:pt x="204" y="18"/>
                    <a:pt x="213" y="28"/>
                  </a:cubicBezTo>
                  <a:cubicBezTo>
                    <a:pt x="222" y="38"/>
                    <a:pt x="225" y="43"/>
                    <a:pt x="232" y="50"/>
                  </a:cubicBezTo>
                  <a:cubicBezTo>
                    <a:pt x="239" y="58"/>
                    <a:pt x="233" y="60"/>
                    <a:pt x="239" y="68"/>
                  </a:cubicBezTo>
                  <a:cubicBezTo>
                    <a:pt x="245" y="75"/>
                    <a:pt x="245" y="88"/>
                    <a:pt x="245" y="97"/>
                  </a:cubicBezTo>
                  <a:cubicBezTo>
                    <a:pt x="245" y="107"/>
                    <a:pt x="245" y="108"/>
                    <a:pt x="247" y="114"/>
                  </a:cubicBezTo>
                  <a:cubicBezTo>
                    <a:pt x="250" y="121"/>
                    <a:pt x="243" y="126"/>
                    <a:pt x="243" y="126"/>
                  </a:cubicBezTo>
                  <a:cubicBezTo>
                    <a:pt x="243" y="126"/>
                    <a:pt x="249" y="133"/>
                    <a:pt x="241" y="143"/>
                  </a:cubicBezTo>
                  <a:cubicBezTo>
                    <a:pt x="232" y="153"/>
                    <a:pt x="217" y="154"/>
                    <a:pt x="217" y="154"/>
                  </a:cubicBezTo>
                  <a:cubicBezTo>
                    <a:pt x="217" y="154"/>
                    <a:pt x="215" y="190"/>
                    <a:pt x="200" y="194"/>
                  </a:cubicBezTo>
                  <a:cubicBezTo>
                    <a:pt x="185" y="199"/>
                    <a:pt x="157" y="194"/>
                    <a:pt x="157" y="194"/>
                  </a:cubicBezTo>
                  <a:cubicBezTo>
                    <a:pt x="157" y="194"/>
                    <a:pt x="163" y="204"/>
                    <a:pt x="162" y="208"/>
                  </a:cubicBezTo>
                  <a:cubicBezTo>
                    <a:pt x="161" y="212"/>
                    <a:pt x="145" y="214"/>
                    <a:pt x="140" y="214"/>
                  </a:cubicBezTo>
                  <a:cubicBezTo>
                    <a:pt x="136" y="214"/>
                    <a:pt x="128" y="209"/>
                    <a:pt x="128" y="209"/>
                  </a:cubicBezTo>
                  <a:close/>
                </a:path>
              </a:pathLst>
            </a:custGeom>
            <a:solidFill>
              <a:srgbClr val="FFFFFF"/>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15" name="Freeform 12"/>
            <p:cNvSpPr>
              <a:spLocks noEditPoints="1" noChangeArrowheads="1"/>
            </p:cNvSpPr>
            <p:nvPr/>
          </p:nvSpPr>
          <p:spPr bwMode="auto">
            <a:xfrm>
              <a:off x="6687893" y="1323002"/>
              <a:ext cx="532082" cy="449567"/>
            </a:xfrm>
            <a:custGeom>
              <a:avLst/>
              <a:gdLst>
                <a:gd name="T0" fmla="*/ 565138 w 270"/>
                <a:gd name="T1" fmla="*/ 145214 h 228"/>
                <a:gd name="T2" fmla="*/ 536551 w 270"/>
                <a:gd name="T3" fmla="*/ 88009 h 228"/>
                <a:gd name="T4" fmla="*/ 400215 w 270"/>
                <a:gd name="T5" fmla="*/ 15402 h 228"/>
                <a:gd name="T6" fmla="*/ 347439 w 270"/>
                <a:gd name="T7" fmla="*/ 11001 h 228"/>
                <a:gd name="T8" fmla="*/ 263878 w 270"/>
                <a:gd name="T9" fmla="*/ 6601 h 228"/>
                <a:gd name="T10" fmla="*/ 149531 w 270"/>
                <a:gd name="T11" fmla="*/ 19802 h 228"/>
                <a:gd name="T12" fmla="*/ 24189 w 270"/>
                <a:gd name="T13" fmla="*/ 136414 h 228"/>
                <a:gd name="T14" fmla="*/ 24189 w 270"/>
                <a:gd name="T15" fmla="*/ 233223 h 228"/>
                <a:gd name="T16" fmla="*/ 83561 w 270"/>
                <a:gd name="T17" fmla="*/ 321232 h 228"/>
                <a:gd name="T18" fmla="*/ 204505 w 270"/>
                <a:gd name="T19" fmla="*/ 411441 h 228"/>
                <a:gd name="T20" fmla="*/ 255082 w 270"/>
                <a:gd name="T21" fmla="*/ 420242 h 228"/>
                <a:gd name="T22" fmla="*/ 329847 w 270"/>
                <a:gd name="T23" fmla="*/ 501650 h 228"/>
                <a:gd name="T24" fmla="*/ 422204 w 270"/>
                <a:gd name="T25" fmla="*/ 464246 h 228"/>
                <a:gd name="T26" fmla="*/ 569536 w 270"/>
                <a:gd name="T27" fmla="*/ 338834 h 228"/>
                <a:gd name="T28" fmla="*/ 263878 w 270"/>
                <a:gd name="T29" fmla="*/ 360836 h 228"/>
                <a:gd name="T30" fmla="*/ 345240 w 270"/>
                <a:gd name="T31" fmla="*/ 327833 h 228"/>
                <a:gd name="T32" fmla="*/ 261679 w 270"/>
                <a:gd name="T33" fmla="*/ 371837 h 228"/>
                <a:gd name="T34" fmla="*/ 510164 w 270"/>
                <a:gd name="T35" fmla="*/ 321232 h 228"/>
                <a:gd name="T36" fmla="*/ 367230 w 270"/>
                <a:gd name="T37" fmla="*/ 358636 h 228"/>
                <a:gd name="T38" fmla="*/ 439796 w 270"/>
                <a:gd name="T39" fmla="*/ 310231 h 228"/>
                <a:gd name="T40" fmla="*/ 393618 w 270"/>
                <a:gd name="T41" fmla="*/ 268427 h 228"/>
                <a:gd name="T42" fmla="*/ 362832 w 270"/>
                <a:gd name="T43" fmla="*/ 189219 h 228"/>
                <a:gd name="T44" fmla="*/ 378225 w 270"/>
                <a:gd name="T45" fmla="*/ 294829 h 228"/>
                <a:gd name="T46" fmla="*/ 237490 w 270"/>
                <a:gd name="T47" fmla="*/ 345434 h 228"/>
                <a:gd name="T48" fmla="*/ 206704 w 270"/>
                <a:gd name="T49" fmla="*/ 365236 h 228"/>
                <a:gd name="T50" fmla="*/ 164924 w 270"/>
                <a:gd name="T51" fmla="*/ 330033 h 228"/>
                <a:gd name="T52" fmla="*/ 182515 w 270"/>
                <a:gd name="T53" fmla="*/ 303630 h 228"/>
                <a:gd name="T54" fmla="*/ 153929 w 270"/>
                <a:gd name="T55" fmla="*/ 288229 h 228"/>
                <a:gd name="T56" fmla="*/ 138536 w 270"/>
                <a:gd name="T57" fmla="*/ 215621 h 228"/>
                <a:gd name="T58" fmla="*/ 123143 w 270"/>
                <a:gd name="T59" fmla="*/ 292629 h 228"/>
                <a:gd name="T60" fmla="*/ 68168 w 270"/>
                <a:gd name="T61" fmla="*/ 239824 h 228"/>
                <a:gd name="T62" fmla="*/ 63770 w 270"/>
                <a:gd name="T63" fmla="*/ 158416 h 228"/>
                <a:gd name="T64" fmla="*/ 151730 w 270"/>
                <a:gd name="T65" fmla="*/ 103410 h 228"/>
                <a:gd name="T66" fmla="*/ 76964 w 270"/>
                <a:gd name="T67" fmla="*/ 121012 h 228"/>
                <a:gd name="T68" fmla="*/ 151730 w 270"/>
                <a:gd name="T69" fmla="*/ 66007 h 228"/>
                <a:gd name="T70" fmla="*/ 241888 w 270"/>
                <a:gd name="T71" fmla="*/ 46205 h 228"/>
                <a:gd name="T72" fmla="*/ 279271 w 270"/>
                <a:gd name="T73" fmla="*/ 88009 h 228"/>
                <a:gd name="T74" fmla="*/ 252883 w 270"/>
                <a:gd name="T75" fmla="*/ 116612 h 228"/>
                <a:gd name="T76" fmla="*/ 189112 w 270"/>
                <a:gd name="T77" fmla="*/ 187019 h 228"/>
                <a:gd name="T78" fmla="*/ 241888 w 270"/>
                <a:gd name="T79" fmla="*/ 178218 h 228"/>
                <a:gd name="T80" fmla="*/ 261679 w 270"/>
                <a:gd name="T81" fmla="*/ 204620 h 228"/>
                <a:gd name="T82" fmla="*/ 270475 w 270"/>
                <a:gd name="T83" fmla="*/ 143014 h 228"/>
                <a:gd name="T84" fmla="*/ 281470 w 270"/>
                <a:gd name="T85" fmla="*/ 136414 h 228"/>
                <a:gd name="T86" fmla="*/ 294664 w 270"/>
                <a:gd name="T87" fmla="*/ 50605 h 228"/>
                <a:gd name="T88" fmla="*/ 323250 w 270"/>
                <a:gd name="T89" fmla="*/ 50605 h 228"/>
                <a:gd name="T90" fmla="*/ 380424 w 270"/>
                <a:gd name="T91" fmla="*/ 57206 h 228"/>
                <a:gd name="T92" fmla="*/ 472781 w 270"/>
                <a:gd name="T93" fmla="*/ 85809 h 228"/>
                <a:gd name="T94" fmla="*/ 516761 w 270"/>
                <a:gd name="T95" fmla="*/ 136414 h 228"/>
                <a:gd name="T96" fmla="*/ 507965 w 270"/>
                <a:gd name="T97" fmla="*/ 138614 h 228"/>
                <a:gd name="T98" fmla="*/ 534353 w 270"/>
                <a:gd name="T99" fmla="*/ 187019 h 228"/>
                <a:gd name="T100" fmla="*/ 516761 w 270"/>
                <a:gd name="T101" fmla="*/ 235423 h 228"/>
                <a:gd name="T102" fmla="*/ 450791 w 270"/>
                <a:gd name="T103" fmla="*/ 140814 h 228"/>
                <a:gd name="T104" fmla="*/ 457388 w 270"/>
                <a:gd name="T105" fmla="*/ 235423 h 228"/>
                <a:gd name="T106" fmla="*/ 523358 w 270"/>
                <a:gd name="T107" fmla="*/ 281628 h 228"/>
                <a:gd name="T108" fmla="*/ 534353 w 270"/>
                <a:gd name="T109" fmla="*/ 308031 h 2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0"/>
                <a:gd name="T166" fmla="*/ 0 h 228"/>
                <a:gd name="T167" fmla="*/ 270 w 270"/>
                <a:gd name="T168" fmla="*/ 228 h 22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0" h="228">
                  <a:moveTo>
                    <a:pt x="267" y="115"/>
                  </a:moveTo>
                  <a:cubicBezTo>
                    <a:pt x="265" y="110"/>
                    <a:pt x="265" y="110"/>
                    <a:pt x="265" y="101"/>
                  </a:cubicBezTo>
                  <a:cubicBezTo>
                    <a:pt x="265" y="91"/>
                    <a:pt x="265" y="76"/>
                    <a:pt x="257" y="66"/>
                  </a:cubicBezTo>
                  <a:cubicBezTo>
                    <a:pt x="256" y="64"/>
                    <a:pt x="256" y="64"/>
                    <a:pt x="256" y="63"/>
                  </a:cubicBezTo>
                  <a:cubicBezTo>
                    <a:pt x="256" y="59"/>
                    <a:pt x="255" y="53"/>
                    <a:pt x="250" y="47"/>
                  </a:cubicBezTo>
                  <a:cubicBezTo>
                    <a:pt x="248" y="45"/>
                    <a:pt x="246" y="42"/>
                    <a:pt x="244" y="40"/>
                  </a:cubicBezTo>
                  <a:cubicBezTo>
                    <a:pt x="240" y="36"/>
                    <a:pt x="236" y="32"/>
                    <a:pt x="230" y="25"/>
                  </a:cubicBezTo>
                  <a:cubicBezTo>
                    <a:pt x="219" y="13"/>
                    <a:pt x="203" y="12"/>
                    <a:pt x="200" y="12"/>
                  </a:cubicBezTo>
                  <a:cubicBezTo>
                    <a:pt x="198" y="12"/>
                    <a:pt x="190" y="11"/>
                    <a:pt x="182" y="7"/>
                  </a:cubicBezTo>
                  <a:cubicBezTo>
                    <a:pt x="177" y="5"/>
                    <a:pt x="173" y="4"/>
                    <a:pt x="168" y="4"/>
                  </a:cubicBezTo>
                  <a:cubicBezTo>
                    <a:pt x="165" y="4"/>
                    <a:pt x="162" y="4"/>
                    <a:pt x="160" y="5"/>
                  </a:cubicBezTo>
                  <a:cubicBezTo>
                    <a:pt x="159" y="5"/>
                    <a:pt x="159" y="5"/>
                    <a:pt x="158" y="5"/>
                  </a:cubicBezTo>
                  <a:cubicBezTo>
                    <a:pt x="152" y="1"/>
                    <a:pt x="144" y="1"/>
                    <a:pt x="135" y="1"/>
                  </a:cubicBezTo>
                  <a:cubicBezTo>
                    <a:pt x="129" y="1"/>
                    <a:pt x="126" y="3"/>
                    <a:pt x="123" y="5"/>
                  </a:cubicBezTo>
                  <a:cubicBezTo>
                    <a:pt x="123" y="4"/>
                    <a:pt x="122" y="4"/>
                    <a:pt x="120" y="3"/>
                  </a:cubicBezTo>
                  <a:cubicBezTo>
                    <a:pt x="116" y="1"/>
                    <a:pt x="111" y="0"/>
                    <a:pt x="106" y="0"/>
                  </a:cubicBezTo>
                  <a:cubicBezTo>
                    <a:pt x="93" y="0"/>
                    <a:pt x="79" y="6"/>
                    <a:pt x="72" y="9"/>
                  </a:cubicBezTo>
                  <a:cubicBezTo>
                    <a:pt x="71" y="9"/>
                    <a:pt x="69" y="9"/>
                    <a:pt x="68" y="9"/>
                  </a:cubicBezTo>
                  <a:cubicBezTo>
                    <a:pt x="51" y="9"/>
                    <a:pt x="36" y="24"/>
                    <a:pt x="24" y="36"/>
                  </a:cubicBezTo>
                  <a:cubicBezTo>
                    <a:pt x="23" y="38"/>
                    <a:pt x="22" y="39"/>
                    <a:pt x="21" y="40"/>
                  </a:cubicBezTo>
                  <a:cubicBezTo>
                    <a:pt x="15" y="45"/>
                    <a:pt x="9" y="53"/>
                    <a:pt x="11" y="62"/>
                  </a:cubicBezTo>
                  <a:cubicBezTo>
                    <a:pt x="9" y="65"/>
                    <a:pt x="7" y="69"/>
                    <a:pt x="5" y="74"/>
                  </a:cubicBezTo>
                  <a:cubicBezTo>
                    <a:pt x="0" y="85"/>
                    <a:pt x="6" y="97"/>
                    <a:pt x="10" y="104"/>
                  </a:cubicBezTo>
                  <a:cubicBezTo>
                    <a:pt x="10" y="105"/>
                    <a:pt x="10" y="106"/>
                    <a:pt x="11" y="106"/>
                  </a:cubicBezTo>
                  <a:cubicBezTo>
                    <a:pt x="10" y="109"/>
                    <a:pt x="11" y="114"/>
                    <a:pt x="13" y="120"/>
                  </a:cubicBezTo>
                  <a:cubicBezTo>
                    <a:pt x="14" y="124"/>
                    <a:pt x="18" y="131"/>
                    <a:pt x="23" y="135"/>
                  </a:cubicBezTo>
                  <a:cubicBezTo>
                    <a:pt x="26" y="138"/>
                    <a:pt x="30" y="141"/>
                    <a:pt x="38" y="146"/>
                  </a:cubicBezTo>
                  <a:cubicBezTo>
                    <a:pt x="44" y="149"/>
                    <a:pt x="53" y="155"/>
                    <a:pt x="56" y="158"/>
                  </a:cubicBezTo>
                  <a:cubicBezTo>
                    <a:pt x="58" y="164"/>
                    <a:pt x="63" y="176"/>
                    <a:pt x="78" y="183"/>
                  </a:cubicBezTo>
                  <a:cubicBezTo>
                    <a:pt x="85" y="186"/>
                    <a:pt x="89" y="187"/>
                    <a:pt x="93" y="187"/>
                  </a:cubicBezTo>
                  <a:cubicBezTo>
                    <a:pt x="96" y="187"/>
                    <a:pt x="98" y="187"/>
                    <a:pt x="99" y="187"/>
                  </a:cubicBezTo>
                  <a:cubicBezTo>
                    <a:pt x="100" y="186"/>
                    <a:pt x="101" y="186"/>
                    <a:pt x="103" y="186"/>
                  </a:cubicBezTo>
                  <a:cubicBezTo>
                    <a:pt x="107" y="186"/>
                    <a:pt x="112" y="188"/>
                    <a:pt x="116" y="191"/>
                  </a:cubicBezTo>
                  <a:cubicBezTo>
                    <a:pt x="128" y="217"/>
                    <a:pt x="128" y="217"/>
                    <a:pt x="128" y="217"/>
                  </a:cubicBezTo>
                  <a:cubicBezTo>
                    <a:pt x="129" y="219"/>
                    <a:pt x="131" y="221"/>
                    <a:pt x="132" y="222"/>
                  </a:cubicBezTo>
                  <a:cubicBezTo>
                    <a:pt x="136" y="224"/>
                    <a:pt x="144" y="228"/>
                    <a:pt x="150" y="228"/>
                  </a:cubicBezTo>
                  <a:cubicBezTo>
                    <a:pt x="157" y="228"/>
                    <a:pt x="180" y="227"/>
                    <a:pt x="182" y="214"/>
                  </a:cubicBezTo>
                  <a:cubicBezTo>
                    <a:pt x="183" y="213"/>
                    <a:pt x="183" y="212"/>
                    <a:pt x="183" y="210"/>
                  </a:cubicBezTo>
                  <a:cubicBezTo>
                    <a:pt x="186" y="211"/>
                    <a:pt x="189" y="211"/>
                    <a:pt x="192" y="211"/>
                  </a:cubicBezTo>
                  <a:cubicBezTo>
                    <a:pt x="201" y="211"/>
                    <a:pt x="208" y="210"/>
                    <a:pt x="213" y="208"/>
                  </a:cubicBezTo>
                  <a:cubicBezTo>
                    <a:pt x="230" y="204"/>
                    <a:pt x="235" y="181"/>
                    <a:pt x="237" y="167"/>
                  </a:cubicBezTo>
                  <a:cubicBezTo>
                    <a:pt x="243" y="165"/>
                    <a:pt x="252" y="161"/>
                    <a:pt x="259" y="154"/>
                  </a:cubicBezTo>
                  <a:cubicBezTo>
                    <a:pt x="265" y="146"/>
                    <a:pt x="266" y="138"/>
                    <a:pt x="265" y="132"/>
                  </a:cubicBezTo>
                  <a:cubicBezTo>
                    <a:pt x="268" y="128"/>
                    <a:pt x="270" y="122"/>
                    <a:pt x="267" y="115"/>
                  </a:cubicBezTo>
                  <a:close/>
                  <a:moveTo>
                    <a:pt x="120" y="164"/>
                  </a:moveTo>
                  <a:cubicBezTo>
                    <a:pt x="123" y="158"/>
                    <a:pt x="135" y="152"/>
                    <a:pt x="144" y="150"/>
                  </a:cubicBezTo>
                  <a:cubicBezTo>
                    <a:pt x="146" y="150"/>
                    <a:pt x="150" y="150"/>
                    <a:pt x="154" y="150"/>
                  </a:cubicBezTo>
                  <a:cubicBezTo>
                    <a:pt x="155" y="150"/>
                    <a:pt x="156" y="149"/>
                    <a:pt x="157" y="149"/>
                  </a:cubicBezTo>
                  <a:cubicBezTo>
                    <a:pt x="154" y="155"/>
                    <a:pt x="152" y="161"/>
                    <a:pt x="154" y="167"/>
                  </a:cubicBezTo>
                  <a:cubicBezTo>
                    <a:pt x="144" y="170"/>
                    <a:pt x="135" y="174"/>
                    <a:pt x="127" y="173"/>
                  </a:cubicBezTo>
                  <a:cubicBezTo>
                    <a:pt x="125" y="172"/>
                    <a:pt x="122" y="170"/>
                    <a:pt x="119" y="169"/>
                  </a:cubicBezTo>
                  <a:cubicBezTo>
                    <a:pt x="118" y="167"/>
                    <a:pt x="119" y="166"/>
                    <a:pt x="120" y="164"/>
                  </a:cubicBezTo>
                  <a:close/>
                  <a:moveTo>
                    <a:pt x="243" y="140"/>
                  </a:moveTo>
                  <a:cubicBezTo>
                    <a:pt x="240" y="143"/>
                    <a:pt x="236" y="145"/>
                    <a:pt x="232" y="146"/>
                  </a:cubicBezTo>
                  <a:cubicBezTo>
                    <a:pt x="232" y="146"/>
                    <a:pt x="231" y="146"/>
                    <a:pt x="231" y="146"/>
                  </a:cubicBezTo>
                  <a:cubicBezTo>
                    <a:pt x="216" y="145"/>
                    <a:pt x="200" y="151"/>
                    <a:pt x="184" y="157"/>
                  </a:cubicBezTo>
                  <a:cubicBezTo>
                    <a:pt x="178" y="159"/>
                    <a:pt x="172" y="161"/>
                    <a:pt x="167" y="163"/>
                  </a:cubicBezTo>
                  <a:cubicBezTo>
                    <a:pt x="167" y="159"/>
                    <a:pt x="170" y="154"/>
                    <a:pt x="173" y="151"/>
                  </a:cubicBezTo>
                  <a:cubicBezTo>
                    <a:pt x="175" y="149"/>
                    <a:pt x="179" y="149"/>
                    <a:pt x="183" y="148"/>
                  </a:cubicBezTo>
                  <a:cubicBezTo>
                    <a:pt x="189" y="147"/>
                    <a:pt x="195" y="146"/>
                    <a:pt x="200" y="141"/>
                  </a:cubicBezTo>
                  <a:cubicBezTo>
                    <a:pt x="204" y="137"/>
                    <a:pt x="204" y="133"/>
                    <a:pt x="203" y="130"/>
                  </a:cubicBezTo>
                  <a:cubicBezTo>
                    <a:pt x="201" y="124"/>
                    <a:pt x="193" y="123"/>
                    <a:pt x="186" y="122"/>
                  </a:cubicBezTo>
                  <a:cubicBezTo>
                    <a:pt x="183" y="122"/>
                    <a:pt x="180" y="122"/>
                    <a:pt x="179" y="122"/>
                  </a:cubicBezTo>
                  <a:cubicBezTo>
                    <a:pt x="170" y="117"/>
                    <a:pt x="170" y="112"/>
                    <a:pt x="171" y="100"/>
                  </a:cubicBezTo>
                  <a:cubicBezTo>
                    <a:pt x="171" y="98"/>
                    <a:pt x="171" y="95"/>
                    <a:pt x="171" y="93"/>
                  </a:cubicBezTo>
                  <a:cubicBezTo>
                    <a:pt x="172" y="89"/>
                    <a:pt x="169" y="86"/>
                    <a:pt x="165" y="86"/>
                  </a:cubicBezTo>
                  <a:cubicBezTo>
                    <a:pt x="161" y="86"/>
                    <a:pt x="158" y="89"/>
                    <a:pt x="158" y="92"/>
                  </a:cubicBezTo>
                  <a:cubicBezTo>
                    <a:pt x="158" y="95"/>
                    <a:pt x="157" y="97"/>
                    <a:pt x="157" y="99"/>
                  </a:cubicBezTo>
                  <a:cubicBezTo>
                    <a:pt x="156" y="110"/>
                    <a:pt x="155" y="125"/>
                    <a:pt x="172" y="134"/>
                  </a:cubicBezTo>
                  <a:cubicBezTo>
                    <a:pt x="169" y="135"/>
                    <a:pt x="159" y="136"/>
                    <a:pt x="154" y="136"/>
                  </a:cubicBezTo>
                  <a:cubicBezTo>
                    <a:pt x="149" y="136"/>
                    <a:pt x="145" y="136"/>
                    <a:pt x="141" y="137"/>
                  </a:cubicBezTo>
                  <a:cubicBezTo>
                    <a:pt x="138" y="137"/>
                    <a:pt x="116" y="143"/>
                    <a:pt x="108" y="157"/>
                  </a:cubicBezTo>
                  <a:cubicBezTo>
                    <a:pt x="106" y="160"/>
                    <a:pt x="105" y="163"/>
                    <a:pt x="105" y="165"/>
                  </a:cubicBezTo>
                  <a:cubicBezTo>
                    <a:pt x="104" y="165"/>
                    <a:pt x="104" y="165"/>
                    <a:pt x="103" y="165"/>
                  </a:cubicBezTo>
                  <a:cubicBezTo>
                    <a:pt x="99" y="165"/>
                    <a:pt x="96" y="166"/>
                    <a:pt x="94" y="166"/>
                  </a:cubicBezTo>
                  <a:cubicBezTo>
                    <a:pt x="94" y="167"/>
                    <a:pt x="93" y="167"/>
                    <a:pt x="93" y="167"/>
                  </a:cubicBezTo>
                  <a:cubicBezTo>
                    <a:pt x="93" y="167"/>
                    <a:pt x="92" y="167"/>
                    <a:pt x="87" y="165"/>
                  </a:cubicBezTo>
                  <a:cubicBezTo>
                    <a:pt x="79" y="161"/>
                    <a:pt x="77" y="154"/>
                    <a:pt x="75" y="150"/>
                  </a:cubicBezTo>
                  <a:cubicBezTo>
                    <a:pt x="75" y="149"/>
                    <a:pt x="75" y="149"/>
                    <a:pt x="75" y="149"/>
                  </a:cubicBezTo>
                  <a:cubicBezTo>
                    <a:pt x="75" y="149"/>
                    <a:pt x="75" y="149"/>
                    <a:pt x="75" y="149"/>
                  </a:cubicBezTo>
                  <a:cubicBezTo>
                    <a:pt x="75" y="146"/>
                    <a:pt x="80" y="139"/>
                    <a:pt x="83" y="138"/>
                  </a:cubicBezTo>
                  <a:cubicBezTo>
                    <a:pt x="86" y="137"/>
                    <a:pt x="88" y="133"/>
                    <a:pt x="87" y="129"/>
                  </a:cubicBezTo>
                  <a:cubicBezTo>
                    <a:pt x="86" y="126"/>
                    <a:pt x="82" y="124"/>
                    <a:pt x="78" y="125"/>
                  </a:cubicBezTo>
                  <a:cubicBezTo>
                    <a:pt x="76" y="126"/>
                    <a:pt x="73" y="128"/>
                    <a:pt x="70" y="131"/>
                  </a:cubicBezTo>
                  <a:cubicBezTo>
                    <a:pt x="70" y="128"/>
                    <a:pt x="71" y="126"/>
                    <a:pt x="71" y="123"/>
                  </a:cubicBezTo>
                  <a:cubicBezTo>
                    <a:pt x="71" y="117"/>
                    <a:pt x="72" y="110"/>
                    <a:pt x="71" y="104"/>
                  </a:cubicBezTo>
                  <a:cubicBezTo>
                    <a:pt x="71" y="100"/>
                    <a:pt x="67" y="97"/>
                    <a:pt x="63" y="98"/>
                  </a:cubicBezTo>
                  <a:cubicBezTo>
                    <a:pt x="60" y="98"/>
                    <a:pt x="57" y="101"/>
                    <a:pt x="57" y="105"/>
                  </a:cubicBezTo>
                  <a:cubicBezTo>
                    <a:pt x="58" y="111"/>
                    <a:pt x="57" y="116"/>
                    <a:pt x="57" y="122"/>
                  </a:cubicBezTo>
                  <a:cubicBezTo>
                    <a:pt x="57" y="126"/>
                    <a:pt x="56" y="129"/>
                    <a:pt x="56" y="133"/>
                  </a:cubicBezTo>
                  <a:cubicBezTo>
                    <a:pt x="54" y="132"/>
                    <a:pt x="52" y="130"/>
                    <a:pt x="49" y="128"/>
                  </a:cubicBezTo>
                  <a:cubicBezTo>
                    <a:pt x="44" y="125"/>
                    <a:pt x="38" y="121"/>
                    <a:pt x="36" y="120"/>
                  </a:cubicBezTo>
                  <a:cubicBezTo>
                    <a:pt x="34" y="118"/>
                    <a:pt x="32" y="112"/>
                    <a:pt x="31" y="109"/>
                  </a:cubicBezTo>
                  <a:cubicBezTo>
                    <a:pt x="33" y="104"/>
                    <a:pt x="30" y="100"/>
                    <a:pt x="28" y="95"/>
                  </a:cubicBezTo>
                  <a:cubicBezTo>
                    <a:pt x="27" y="92"/>
                    <a:pt x="23" y="84"/>
                    <a:pt x="24" y="82"/>
                  </a:cubicBezTo>
                  <a:cubicBezTo>
                    <a:pt x="26" y="77"/>
                    <a:pt x="28" y="73"/>
                    <a:pt x="29" y="72"/>
                  </a:cubicBezTo>
                  <a:cubicBezTo>
                    <a:pt x="31" y="71"/>
                    <a:pt x="33" y="71"/>
                    <a:pt x="34" y="71"/>
                  </a:cubicBezTo>
                  <a:cubicBezTo>
                    <a:pt x="46" y="69"/>
                    <a:pt x="58" y="68"/>
                    <a:pt x="69" y="57"/>
                  </a:cubicBezTo>
                  <a:cubicBezTo>
                    <a:pt x="72" y="54"/>
                    <a:pt x="72" y="49"/>
                    <a:pt x="69" y="47"/>
                  </a:cubicBezTo>
                  <a:cubicBezTo>
                    <a:pt x="66" y="44"/>
                    <a:pt x="62" y="44"/>
                    <a:pt x="59" y="47"/>
                  </a:cubicBezTo>
                  <a:cubicBezTo>
                    <a:pt x="52" y="54"/>
                    <a:pt x="43" y="56"/>
                    <a:pt x="33" y="57"/>
                  </a:cubicBezTo>
                  <a:cubicBezTo>
                    <a:pt x="34" y="56"/>
                    <a:pt x="34" y="56"/>
                    <a:pt x="35" y="55"/>
                  </a:cubicBezTo>
                  <a:cubicBezTo>
                    <a:pt x="37" y="54"/>
                    <a:pt x="38" y="52"/>
                    <a:pt x="39" y="51"/>
                  </a:cubicBezTo>
                  <a:cubicBezTo>
                    <a:pt x="47" y="43"/>
                    <a:pt x="60" y="30"/>
                    <a:pt x="68" y="30"/>
                  </a:cubicBezTo>
                  <a:cubicBezTo>
                    <a:pt x="68" y="30"/>
                    <a:pt x="69" y="30"/>
                    <a:pt x="69" y="30"/>
                  </a:cubicBezTo>
                  <a:cubicBezTo>
                    <a:pt x="72" y="31"/>
                    <a:pt x="76" y="31"/>
                    <a:pt x="79" y="29"/>
                  </a:cubicBezTo>
                  <a:cubicBezTo>
                    <a:pt x="83" y="27"/>
                    <a:pt x="96" y="20"/>
                    <a:pt x="106" y="20"/>
                  </a:cubicBezTo>
                  <a:cubicBezTo>
                    <a:pt x="107" y="20"/>
                    <a:pt x="109" y="21"/>
                    <a:pt x="110" y="21"/>
                  </a:cubicBezTo>
                  <a:cubicBezTo>
                    <a:pt x="111" y="21"/>
                    <a:pt x="111" y="21"/>
                    <a:pt x="111" y="21"/>
                  </a:cubicBezTo>
                  <a:cubicBezTo>
                    <a:pt x="112" y="23"/>
                    <a:pt x="113" y="25"/>
                    <a:pt x="116" y="25"/>
                  </a:cubicBezTo>
                  <a:cubicBezTo>
                    <a:pt x="119" y="25"/>
                    <a:pt x="124" y="32"/>
                    <a:pt x="127" y="40"/>
                  </a:cubicBezTo>
                  <a:cubicBezTo>
                    <a:pt x="128" y="42"/>
                    <a:pt x="130" y="45"/>
                    <a:pt x="129" y="47"/>
                  </a:cubicBezTo>
                  <a:cubicBezTo>
                    <a:pt x="129" y="48"/>
                    <a:pt x="128" y="48"/>
                    <a:pt x="125" y="49"/>
                  </a:cubicBezTo>
                  <a:cubicBezTo>
                    <a:pt x="122" y="49"/>
                    <a:pt x="118" y="50"/>
                    <a:pt x="115" y="53"/>
                  </a:cubicBezTo>
                  <a:cubicBezTo>
                    <a:pt x="104" y="60"/>
                    <a:pt x="94" y="67"/>
                    <a:pt x="83" y="72"/>
                  </a:cubicBezTo>
                  <a:cubicBezTo>
                    <a:pt x="79" y="74"/>
                    <a:pt x="78" y="78"/>
                    <a:pt x="80" y="82"/>
                  </a:cubicBezTo>
                  <a:cubicBezTo>
                    <a:pt x="81" y="84"/>
                    <a:pt x="83" y="85"/>
                    <a:pt x="86" y="85"/>
                  </a:cubicBezTo>
                  <a:cubicBezTo>
                    <a:pt x="87" y="85"/>
                    <a:pt x="88" y="85"/>
                    <a:pt x="89" y="85"/>
                  </a:cubicBezTo>
                  <a:cubicBezTo>
                    <a:pt x="96" y="81"/>
                    <a:pt x="103" y="77"/>
                    <a:pt x="109" y="73"/>
                  </a:cubicBezTo>
                  <a:cubicBezTo>
                    <a:pt x="109" y="76"/>
                    <a:pt x="110" y="78"/>
                    <a:pt x="110" y="81"/>
                  </a:cubicBezTo>
                  <a:cubicBezTo>
                    <a:pt x="111" y="83"/>
                    <a:pt x="111" y="85"/>
                    <a:pt x="111" y="87"/>
                  </a:cubicBezTo>
                  <a:cubicBezTo>
                    <a:pt x="112" y="91"/>
                    <a:pt x="115" y="93"/>
                    <a:pt x="118" y="93"/>
                  </a:cubicBezTo>
                  <a:cubicBezTo>
                    <a:pt x="119" y="93"/>
                    <a:pt x="119" y="93"/>
                    <a:pt x="119" y="93"/>
                  </a:cubicBezTo>
                  <a:cubicBezTo>
                    <a:pt x="123" y="93"/>
                    <a:pt x="125" y="89"/>
                    <a:pt x="125" y="86"/>
                  </a:cubicBezTo>
                  <a:cubicBezTo>
                    <a:pt x="125" y="83"/>
                    <a:pt x="124" y="81"/>
                    <a:pt x="124" y="78"/>
                  </a:cubicBezTo>
                  <a:cubicBezTo>
                    <a:pt x="123" y="73"/>
                    <a:pt x="122" y="68"/>
                    <a:pt x="123" y="65"/>
                  </a:cubicBezTo>
                  <a:cubicBezTo>
                    <a:pt x="123" y="64"/>
                    <a:pt x="123" y="64"/>
                    <a:pt x="124" y="64"/>
                  </a:cubicBezTo>
                  <a:cubicBezTo>
                    <a:pt x="125" y="63"/>
                    <a:pt x="125" y="63"/>
                    <a:pt x="125" y="63"/>
                  </a:cubicBezTo>
                  <a:cubicBezTo>
                    <a:pt x="125" y="63"/>
                    <a:pt x="126" y="62"/>
                    <a:pt x="128" y="62"/>
                  </a:cubicBezTo>
                  <a:cubicBezTo>
                    <a:pt x="131" y="61"/>
                    <a:pt x="137" y="60"/>
                    <a:pt x="141" y="54"/>
                  </a:cubicBezTo>
                  <a:cubicBezTo>
                    <a:pt x="145" y="47"/>
                    <a:pt x="142" y="39"/>
                    <a:pt x="140" y="34"/>
                  </a:cubicBezTo>
                  <a:cubicBezTo>
                    <a:pt x="139" y="31"/>
                    <a:pt x="137" y="27"/>
                    <a:pt x="134" y="23"/>
                  </a:cubicBezTo>
                  <a:cubicBezTo>
                    <a:pt x="135" y="22"/>
                    <a:pt x="135" y="22"/>
                    <a:pt x="135" y="22"/>
                  </a:cubicBezTo>
                  <a:cubicBezTo>
                    <a:pt x="135" y="22"/>
                    <a:pt x="135" y="22"/>
                    <a:pt x="135" y="22"/>
                  </a:cubicBezTo>
                  <a:cubicBezTo>
                    <a:pt x="141" y="22"/>
                    <a:pt x="146" y="22"/>
                    <a:pt x="147" y="23"/>
                  </a:cubicBezTo>
                  <a:cubicBezTo>
                    <a:pt x="150" y="25"/>
                    <a:pt x="153" y="26"/>
                    <a:pt x="157" y="26"/>
                  </a:cubicBezTo>
                  <a:cubicBezTo>
                    <a:pt x="159" y="26"/>
                    <a:pt x="161" y="26"/>
                    <a:pt x="163" y="25"/>
                  </a:cubicBezTo>
                  <a:cubicBezTo>
                    <a:pt x="167" y="25"/>
                    <a:pt x="170" y="24"/>
                    <a:pt x="173" y="26"/>
                  </a:cubicBezTo>
                  <a:cubicBezTo>
                    <a:pt x="185" y="31"/>
                    <a:pt x="198" y="32"/>
                    <a:pt x="198" y="32"/>
                  </a:cubicBezTo>
                  <a:cubicBezTo>
                    <a:pt x="199" y="33"/>
                    <a:pt x="199" y="33"/>
                    <a:pt x="199" y="33"/>
                  </a:cubicBezTo>
                  <a:cubicBezTo>
                    <a:pt x="199" y="33"/>
                    <a:pt x="209" y="33"/>
                    <a:pt x="215" y="39"/>
                  </a:cubicBezTo>
                  <a:cubicBezTo>
                    <a:pt x="221" y="46"/>
                    <a:pt x="224" y="49"/>
                    <a:pt x="228" y="54"/>
                  </a:cubicBezTo>
                  <a:cubicBezTo>
                    <a:pt x="230" y="56"/>
                    <a:pt x="232" y="58"/>
                    <a:pt x="234" y="61"/>
                  </a:cubicBezTo>
                  <a:cubicBezTo>
                    <a:pt x="235" y="62"/>
                    <a:pt x="235" y="62"/>
                    <a:pt x="235" y="62"/>
                  </a:cubicBezTo>
                  <a:cubicBezTo>
                    <a:pt x="236" y="63"/>
                    <a:pt x="236" y="63"/>
                    <a:pt x="236" y="64"/>
                  </a:cubicBezTo>
                  <a:cubicBezTo>
                    <a:pt x="236" y="65"/>
                    <a:pt x="236" y="66"/>
                    <a:pt x="236" y="68"/>
                  </a:cubicBezTo>
                  <a:cubicBezTo>
                    <a:pt x="233" y="67"/>
                    <a:pt x="231" y="65"/>
                    <a:pt x="231" y="63"/>
                  </a:cubicBezTo>
                  <a:cubicBezTo>
                    <a:pt x="230" y="59"/>
                    <a:pt x="227" y="57"/>
                    <a:pt x="223" y="58"/>
                  </a:cubicBezTo>
                  <a:cubicBezTo>
                    <a:pt x="219" y="58"/>
                    <a:pt x="217" y="62"/>
                    <a:pt x="217" y="66"/>
                  </a:cubicBezTo>
                  <a:cubicBezTo>
                    <a:pt x="220" y="78"/>
                    <a:pt x="234" y="84"/>
                    <a:pt x="243" y="85"/>
                  </a:cubicBezTo>
                  <a:cubicBezTo>
                    <a:pt x="245" y="90"/>
                    <a:pt x="245" y="96"/>
                    <a:pt x="245" y="101"/>
                  </a:cubicBezTo>
                  <a:cubicBezTo>
                    <a:pt x="245" y="109"/>
                    <a:pt x="245" y="112"/>
                    <a:pt x="246" y="117"/>
                  </a:cubicBezTo>
                  <a:cubicBezTo>
                    <a:pt x="243" y="113"/>
                    <a:pt x="239" y="110"/>
                    <a:pt x="235" y="107"/>
                  </a:cubicBezTo>
                  <a:cubicBezTo>
                    <a:pt x="232" y="105"/>
                    <a:pt x="229" y="103"/>
                    <a:pt x="226" y="102"/>
                  </a:cubicBezTo>
                  <a:cubicBezTo>
                    <a:pt x="222" y="100"/>
                    <a:pt x="219" y="98"/>
                    <a:pt x="217" y="96"/>
                  </a:cubicBezTo>
                  <a:cubicBezTo>
                    <a:pt x="208" y="89"/>
                    <a:pt x="201" y="74"/>
                    <a:pt x="205" y="64"/>
                  </a:cubicBezTo>
                  <a:cubicBezTo>
                    <a:pt x="206" y="61"/>
                    <a:pt x="204" y="57"/>
                    <a:pt x="201" y="56"/>
                  </a:cubicBezTo>
                  <a:cubicBezTo>
                    <a:pt x="197" y="54"/>
                    <a:pt x="193" y="56"/>
                    <a:pt x="192" y="60"/>
                  </a:cubicBezTo>
                  <a:cubicBezTo>
                    <a:pt x="186" y="75"/>
                    <a:pt x="195" y="97"/>
                    <a:pt x="208" y="107"/>
                  </a:cubicBezTo>
                  <a:cubicBezTo>
                    <a:pt x="212" y="110"/>
                    <a:pt x="216" y="112"/>
                    <a:pt x="220" y="114"/>
                  </a:cubicBezTo>
                  <a:cubicBezTo>
                    <a:pt x="222" y="115"/>
                    <a:pt x="225" y="117"/>
                    <a:pt x="227" y="118"/>
                  </a:cubicBezTo>
                  <a:cubicBezTo>
                    <a:pt x="231" y="121"/>
                    <a:pt x="234" y="125"/>
                    <a:pt x="238" y="128"/>
                  </a:cubicBezTo>
                  <a:cubicBezTo>
                    <a:pt x="240" y="131"/>
                    <a:pt x="242" y="133"/>
                    <a:pt x="244" y="136"/>
                  </a:cubicBezTo>
                  <a:cubicBezTo>
                    <a:pt x="245" y="136"/>
                    <a:pt x="245" y="136"/>
                    <a:pt x="245" y="137"/>
                  </a:cubicBezTo>
                  <a:cubicBezTo>
                    <a:pt x="245" y="137"/>
                    <a:pt x="243" y="140"/>
                    <a:pt x="243" y="140"/>
                  </a:cubicBezTo>
                  <a:close/>
                </a:path>
              </a:pathLst>
            </a:custGeom>
            <a:solidFill>
              <a:srgbClr val="EBAE44"/>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21" name="TextBox 614"/>
            <p:cNvSpPr>
              <a:spLocks noChangeArrowheads="1"/>
            </p:cNvSpPr>
            <p:nvPr/>
          </p:nvSpPr>
          <p:spPr bwMode="auto">
            <a:xfrm>
              <a:off x="5726161" y="1389867"/>
              <a:ext cx="978804" cy="2859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600">
                  <a:solidFill>
                    <a:schemeClr val="bg1"/>
                  </a:solidFill>
                  <a:latin typeface="微软雅黑" pitchFamily="34" charset="-122"/>
                  <a:ea typeface="微软雅黑" pitchFamily="34" charset="-122"/>
                  <a:sym typeface="Arial" charset="0"/>
                </a:rPr>
                <a:t>添加标题</a:t>
              </a:r>
              <a:endParaRPr lang="zh-CN" altLang="en-US"/>
            </a:p>
          </p:txBody>
        </p:sp>
      </p:grpSp>
      <p:sp>
        <p:nvSpPr>
          <p:cNvPr id="26" name="矩形 1"/>
          <p:cNvSpPr>
            <a:spLocks noChangeArrowheads="1"/>
          </p:cNvSpPr>
          <p:nvPr/>
        </p:nvSpPr>
        <p:spPr bwMode="auto">
          <a:xfrm>
            <a:off x="1209273" y="1361414"/>
            <a:ext cx="370323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r>
              <a:rPr lang="zh-CN" altLang="en-US" sz="1200" dirty="0">
                <a:solidFill>
                  <a:schemeClr val="bg1">
                    <a:lumMod val="65000"/>
                  </a:schemeClr>
                </a:solidFill>
                <a:latin typeface="微软雅黑" pitchFamily="34" charset="-122"/>
                <a:ea typeface="微软雅黑" pitchFamily="34" charset="-122"/>
              </a:rPr>
              <a:t>请在此处输入您的文本或者复制您的文本粘贴到此处，请在此处输入您的文本。</a:t>
            </a:r>
            <a:endParaRPr lang="zh-CN" altLang="en-US" sz="1200" dirty="0"/>
          </a:p>
        </p:txBody>
      </p:sp>
      <p:grpSp>
        <p:nvGrpSpPr>
          <p:cNvPr id="4" name="组合 3"/>
          <p:cNvGrpSpPr/>
          <p:nvPr/>
        </p:nvGrpSpPr>
        <p:grpSpPr>
          <a:xfrm>
            <a:off x="5259522" y="1911991"/>
            <a:ext cx="2624846" cy="882062"/>
            <a:chOff x="5259522" y="1911991"/>
            <a:chExt cx="2624846" cy="882062"/>
          </a:xfrm>
        </p:grpSpPr>
        <p:sp>
          <p:nvSpPr>
            <p:cNvPr id="10" name="Freeform 6"/>
            <p:cNvSpPr>
              <a:spLocks noChangeArrowheads="1"/>
            </p:cNvSpPr>
            <p:nvPr/>
          </p:nvSpPr>
          <p:spPr bwMode="auto">
            <a:xfrm>
              <a:off x="5259522" y="1911991"/>
              <a:ext cx="2624846" cy="882062"/>
            </a:xfrm>
            <a:custGeom>
              <a:avLst/>
              <a:gdLst>
                <a:gd name="T0" fmla="*/ 259861 w 1330"/>
                <a:gd name="T1" fmla="*/ 495428 h 447"/>
                <a:gd name="T2" fmla="*/ 224625 w 1330"/>
                <a:gd name="T3" fmla="*/ 618734 h 447"/>
                <a:gd name="T4" fmla="*/ 17618 w 1330"/>
                <a:gd name="T5" fmla="*/ 955625 h 447"/>
                <a:gd name="T6" fmla="*/ 0 w 1330"/>
                <a:gd name="T7" fmla="*/ 984250 h 447"/>
                <a:gd name="T8" fmla="*/ 2752761 w 1330"/>
                <a:gd name="T9" fmla="*/ 984250 h 447"/>
                <a:gd name="T10" fmla="*/ 2818828 w 1330"/>
                <a:gd name="T11" fmla="*/ 0 h 447"/>
                <a:gd name="T12" fmla="*/ 231232 w 1330"/>
                <a:gd name="T13" fmla="*/ 0 h 447"/>
                <a:gd name="T14" fmla="*/ 259861 w 1330"/>
                <a:gd name="T15" fmla="*/ 495428 h 447"/>
                <a:gd name="T16" fmla="*/ 0 60000 65536"/>
                <a:gd name="T17" fmla="*/ 0 60000 65536"/>
                <a:gd name="T18" fmla="*/ 0 60000 65536"/>
                <a:gd name="T19" fmla="*/ 0 60000 65536"/>
                <a:gd name="T20" fmla="*/ 0 60000 65536"/>
                <a:gd name="T21" fmla="*/ 0 60000 65536"/>
                <a:gd name="T22" fmla="*/ 0 60000 65536"/>
                <a:gd name="T23" fmla="*/ 0 60000 65536"/>
                <a:gd name="T24" fmla="*/ 0 w 1330"/>
                <a:gd name="T25" fmla="*/ 0 h 447"/>
                <a:gd name="T26" fmla="*/ 1330 w 1330"/>
                <a:gd name="T27" fmla="*/ 447 h 4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30" h="447">
                  <a:moveTo>
                    <a:pt x="118" y="225"/>
                  </a:moveTo>
                  <a:cubicBezTo>
                    <a:pt x="121" y="237"/>
                    <a:pt x="116" y="242"/>
                    <a:pt x="102" y="281"/>
                  </a:cubicBezTo>
                  <a:cubicBezTo>
                    <a:pt x="89" y="321"/>
                    <a:pt x="18" y="422"/>
                    <a:pt x="8" y="434"/>
                  </a:cubicBezTo>
                  <a:cubicBezTo>
                    <a:pt x="5" y="438"/>
                    <a:pt x="2" y="442"/>
                    <a:pt x="0" y="447"/>
                  </a:cubicBezTo>
                  <a:cubicBezTo>
                    <a:pt x="1250" y="447"/>
                    <a:pt x="1250" y="447"/>
                    <a:pt x="1250" y="447"/>
                  </a:cubicBezTo>
                  <a:cubicBezTo>
                    <a:pt x="1330" y="289"/>
                    <a:pt x="1311" y="119"/>
                    <a:pt x="1280" y="0"/>
                  </a:cubicBezTo>
                  <a:cubicBezTo>
                    <a:pt x="105" y="0"/>
                    <a:pt x="105" y="0"/>
                    <a:pt x="105" y="0"/>
                  </a:cubicBezTo>
                  <a:cubicBezTo>
                    <a:pt x="85" y="125"/>
                    <a:pt x="118" y="225"/>
                    <a:pt x="118" y="225"/>
                  </a:cubicBezTo>
                </a:path>
              </a:pathLst>
            </a:custGeom>
            <a:solidFill>
              <a:srgbClr val="EBAC07"/>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pic>
          <p:nvPicPr>
            <p:cNvPr id="16"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1708" y="2160960"/>
              <a:ext cx="374164" cy="374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pic>
        <p:sp>
          <p:nvSpPr>
            <p:cNvPr id="17" name="Freeform 14"/>
            <p:cNvSpPr>
              <a:spLocks noEditPoints="1" noChangeArrowheads="1"/>
            </p:cNvSpPr>
            <p:nvPr/>
          </p:nvSpPr>
          <p:spPr bwMode="auto">
            <a:xfrm>
              <a:off x="6107440" y="2155269"/>
              <a:ext cx="385547" cy="385547"/>
            </a:xfrm>
            <a:custGeom>
              <a:avLst/>
              <a:gdLst>
                <a:gd name="T0" fmla="*/ 215107 w 196"/>
                <a:gd name="T1" fmla="*/ 0 h 196"/>
                <a:gd name="T2" fmla="*/ 0 w 196"/>
                <a:gd name="T3" fmla="*/ 215107 h 196"/>
                <a:gd name="T4" fmla="*/ 215107 w 196"/>
                <a:gd name="T5" fmla="*/ 430213 h 196"/>
                <a:gd name="T6" fmla="*/ 430213 w 196"/>
                <a:gd name="T7" fmla="*/ 215107 h 196"/>
                <a:gd name="T8" fmla="*/ 215107 w 196"/>
                <a:gd name="T9" fmla="*/ 0 h 196"/>
                <a:gd name="T10" fmla="*/ 215107 w 196"/>
                <a:gd name="T11" fmla="*/ 375339 h 196"/>
                <a:gd name="T12" fmla="*/ 54874 w 196"/>
                <a:gd name="T13" fmla="*/ 215107 h 196"/>
                <a:gd name="T14" fmla="*/ 215107 w 196"/>
                <a:gd name="T15" fmla="*/ 54874 h 196"/>
                <a:gd name="T16" fmla="*/ 375339 w 196"/>
                <a:gd name="T17" fmla="*/ 215107 h 196"/>
                <a:gd name="T18" fmla="*/ 215107 w 196"/>
                <a:gd name="T19" fmla="*/ 375339 h 1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
                <a:gd name="T31" fmla="*/ 0 h 196"/>
                <a:gd name="T32" fmla="*/ 196 w 196"/>
                <a:gd name="T33" fmla="*/ 196 h 1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 h="196">
                  <a:moveTo>
                    <a:pt x="98" y="0"/>
                  </a:moveTo>
                  <a:cubicBezTo>
                    <a:pt x="44" y="0"/>
                    <a:pt x="0" y="44"/>
                    <a:pt x="0" y="98"/>
                  </a:cubicBezTo>
                  <a:cubicBezTo>
                    <a:pt x="0" y="152"/>
                    <a:pt x="44" y="196"/>
                    <a:pt x="98" y="196"/>
                  </a:cubicBezTo>
                  <a:cubicBezTo>
                    <a:pt x="152" y="196"/>
                    <a:pt x="196" y="152"/>
                    <a:pt x="196" y="98"/>
                  </a:cubicBezTo>
                  <a:cubicBezTo>
                    <a:pt x="196" y="44"/>
                    <a:pt x="152" y="0"/>
                    <a:pt x="98" y="0"/>
                  </a:cubicBezTo>
                  <a:close/>
                  <a:moveTo>
                    <a:pt x="98" y="171"/>
                  </a:moveTo>
                  <a:cubicBezTo>
                    <a:pt x="58" y="171"/>
                    <a:pt x="25" y="138"/>
                    <a:pt x="25" y="98"/>
                  </a:cubicBezTo>
                  <a:cubicBezTo>
                    <a:pt x="25" y="58"/>
                    <a:pt x="58" y="25"/>
                    <a:pt x="98" y="25"/>
                  </a:cubicBezTo>
                  <a:cubicBezTo>
                    <a:pt x="139" y="25"/>
                    <a:pt x="171" y="58"/>
                    <a:pt x="171" y="98"/>
                  </a:cubicBezTo>
                  <a:cubicBezTo>
                    <a:pt x="171" y="138"/>
                    <a:pt x="139" y="171"/>
                    <a:pt x="98" y="171"/>
                  </a:cubicBezTo>
                  <a:close/>
                </a:path>
              </a:pathLst>
            </a:custGeom>
            <a:solidFill>
              <a:srgbClr val="D5792B"/>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18" name="Oval 15"/>
            <p:cNvSpPr>
              <a:spLocks noChangeArrowheads="1"/>
            </p:cNvSpPr>
            <p:nvPr/>
          </p:nvSpPr>
          <p:spPr bwMode="auto">
            <a:xfrm>
              <a:off x="6216987" y="2263393"/>
              <a:ext cx="167876" cy="167876"/>
            </a:xfrm>
            <a:prstGeom prst="ellipse">
              <a:avLst/>
            </a:prstGeom>
            <a:solidFill>
              <a:srgbClr val="D5792B"/>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a:solidFill>
                  <a:srgbClr val="000000"/>
                </a:solidFill>
                <a:sym typeface="宋体" charset="-122"/>
              </a:endParaRPr>
            </a:p>
          </p:txBody>
        </p:sp>
        <p:pic>
          <p:nvPicPr>
            <p:cNvPr id="19" name="Picture 1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13729" y="2351599"/>
              <a:ext cx="93897" cy="95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pic>
        <p:pic>
          <p:nvPicPr>
            <p:cNvPr id="20" name="Picture 1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26945" y="2283310"/>
              <a:ext cx="65443" cy="640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pic>
        <p:sp>
          <p:nvSpPr>
            <p:cNvPr id="27" name="TextBox 626"/>
            <p:cNvSpPr>
              <a:spLocks noChangeArrowheads="1"/>
            </p:cNvSpPr>
            <p:nvPr/>
          </p:nvSpPr>
          <p:spPr bwMode="auto">
            <a:xfrm>
              <a:off x="6484451" y="2203640"/>
              <a:ext cx="978804" cy="2859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600">
                  <a:solidFill>
                    <a:schemeClr val="bg1"/>
                  </a:solidFill>
                  <a:latin typeface="微软雅黑" pitchFamily="34" charset="-122"/>
                  <a:ea typeface="微软雅黑" pitchFamily="34" charset="-122"/>
                  <a:sym typeface="Arial" charset="0"/>
                </a:rPr>
                <a:t>添加标题</a:t>
              </a:r>
              <a:endParaRPr lang="zh-CN" altLang="en-US"/>
            </a:p>
          </p:txBody>
        </p:sp>
      </p:grpSp>
      <p:grpSp>
        <p:nvGrpSpPr>
          <p:cNvPr id="3" name="组合 2"/>
          <p:cNvGrpSpPr/>
          <p:nvPr/>
        </p:nvGrpSpPr>
        <p:grpSpPr>
          <a:xfrm>
            <a:off x="5242450" y="2794053"/>
            <a:ext cx="2485423" cy="883484"/>
            <a:chOff x="5242450" y="2794053"/>
            <a:chExt cx="2485423" cy="883484"/>
          </a:xfrm>
        </p:grpSpPr>
        <p:sp>
          <p:nvSpPr>
            <p:cNvPr id="11" name="Freeform 7"/>
            <p:cNvSpPr>
              <a:spLocks noChangeArrowheads="1"/>
            </p:cNvSpPr>
            <p:nvPr/>
          </p:nvSpPr>
          <p:spPr bwMode="auto">
            <a:xfrm>
              <a:off x="5242450" y="2794053"/>
              <a:ext cx="2485423" cy="883484"/>
            </a:xfrm>
            <a:custGeom>
              <a:avLst/>
              <a:gdLst>
                <a:gd name="T0" fmla="*/ 2205 w 1258"/>
                <a:gd name="T1" fmla="*/ 55136 h 447"/>
                <a:gd name="T2" fmla="*/ 44092 w 1258"/>
                <a:gd name="T3" fmla="*/ 143354 h 447"/>
                <a:gd name="T4" fmla="*/ 257936 w 1258"/>
                <a:gd name="T5" fmla="*/ 176436 h 447"/>
                <a:gd name="T6" fmla="*/ 288800 w 1258"/>
                <a:gd name="T7" fmla="*/ 240394 h 447"/>
                <a:gd name="T8" fmla="*/ 242504 w 1258"/>
                <a:gd name="T9" fmla="*/ 286709 h 447"/>
                <a:gd name="T10" fmla="*/ 220458 w 1258"/>
                <a:gd name="T11" fmla="*/ 333023 h 447"/>
                <a:gd name="T12" fmla="*/ 242504 w 1258"/>
                <a:gd name="T13" fmla="*/ 385954 h 447"/>
                <a:gd name="T14" fmla="*/ 304232 w 1258"/>
                <a:gd name="T15" fmla="*/ 476378 h 447"/>
                <a:gd name="T16" fmla="*/ 286596 w 1258"/>
                <a:gd name="T17" fmla="*/ 502843 h 447"/>
                <a:gd name="T18" fmla="*/ 268959 w 1258"/>
                <a:gd name="T19" fmla="*/ 542541 h 447"/>
                <a:gd name="T20" fmla="*/ 273368 w 1258"/>
                <a:gd name="T21" fmla="*/ 602088 h 447"/>
                <a:gd name="T22" fmla="*/ 374779 w 1258"/>
                <a:gd name="T23" fmla="*/ 694717 h 447"/>
                <a:gd name="T24" fmla="*/ 376983 w 1258"/>
                <a:gd name="T25" fmla="*/ 725594 h 447"/>
                <a:gd name="T26" fmla="*/ 394620 w 1258"/>
                <a:gd name="T27" fmla="*/ 985837 h 447"/>
                <a:gd name="T28" fmla="*/ 2460312 w 1258"/>
                <a:gd name="T29" fmla="*/ 985837 h 447"/>
                <a:gd name="T30" fmla="*/ 2387561 w 1258"/>
                <a:gd name="T31" fmla="*/ 730005 h 447"/>
                <a:gd name="T32" fmla="*/ 2623451 w 1258"/>
                <a:gd name="T33" fmla="*/ 222751 h 447"/>
                <a:gd name="T34" fmla="*/ 2773363 w 1258"/>
                <a:gd name="T35" fmla="*/ 0 h 447"/>
                <a:gd name="T36" fmla="*/ 17637 w 1258"/>
                <a:gd name="T37" fmla="*/ 0 h 447"/>
                <a:gd name="T38" fmla="*/ 2205 w 1258"/>
                <a:gd name="T39" fmla="*/ 55136 h 4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58"/>
                <a:gd name="T61" fmla="*/ 0 h 447"/>
                <a:gd name="T62" fmla="*/ 1258 w 1258"/>
                <a:gd name="T63" fmla="*/ 447 h 4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58" h="447">
                  <a:moveTo>
                    <a:pt x="1" y="25"/>
                  </a:moveTo>
                  <a:cubicBezTo>
                    <a:pt x="0" y="43"/>
                    <a:pt x="7" y="58"/>
                    <a:pt x="20" y="65"/>
                  </a:cubicBezTo>
                  <a:cubicBezTo>
                    <a:pt x="33" y="73"/>
                    <a:pt x="117" y="80"/>
                    <a:pt x="117" y="80"/>
                  </a:cubicBezTo>
                  <a:cubicBezTo>
                    <a:pt x="131" y="109"/>
                    <a:pt x="131" y="109"/>
                    <a:pt x="131" y="109"/>
                  </a:cubicBezTo>
                  <a:cubicBezTo>
                    <a:pt x="131" y="109"/>
                    <a:pt x="117" y="122"/>
                    <a:pt x="110" y="130"/>
                  </a:cubicBezTo>
                  <a:cubicBezTo>
                    <a:pt x="104" y="139"/>
                    <a:pt x="102" y="143"/>
                    <a:pt x="100" y="151"/>
                  </a:cubicBezTo>
                  <a:cubicBezTo>
                    <a:pt x="99" y="160"/>
                    <a:pt x="105" y="169"/>
                    <a:pt x="110" y="175"/>
                  </a:cubicBezTo>
                  <a:cubicBezTo>
                    <a:pt x="114" y="182"/>
                    <a:pt x="138" y="216"/>
                    <a:pt x="138" y="216"/>
                  </a:cubicBezTo>
                  <a:cubicBezTo>
                    <a:pt x="138" y="216"/>
                    <a:pt x="134" y="222"/>
                    <a:pt x="130" y="228"/>
                  </a:cubicBezTo>
                  <a:cubicBezTo>
                    <a:pt x="125" y="235"/>
                    <a:pt x="122" y="246"/>
                    <a:pt x="122" y="246"/>
                  </a:cubicBezTo>
                  <a:cubicBezTo>
                    <a:pt x="119" y="254"/>
                    <a:pt x="119" y="263"/>
                    <a:pt x="124" y="273"/>
                  </a:cubicBezTo>
                  <a:cubicBezTo>
                    <a:pt x="130" y="282"/>
                    <a:pt x="165" y="309"/>
                    <a:pt x="170" y="315"/>
                  </a:cubicBezTo>
                  <a:cubicBezTo>
                    <a:pt x="174" y="322"/>
                    <a:pt x="171" y="329"/>
                    <a:pt x="171" y="329"/>
                  </a:cubicBezTo>
                  <a:cubicBezTo>
                    <a:pt x="154" y="381"/>
                    <a:pt x="165" y="422"/>
                    <a:pt x="179" y="447"/>
                  </a:cubicBezTo>
                  <a:cubicBezTo>
                    <a:pt x="1116" y="447"/>
                    <a:pt x="1116" y="447"/>
                    <a:pt x="1116" y="447"/>
                  </a:cubicBezTo>
                  <a:cubicBezTo>
                    <a:pt x="1100" y="402"/>
                    <a:pt x="1088" y="361"/>
                    <a:pt x="1083" y="331"/>
                  </a:cubicBezTo>
                  <a:cubicBezTo>
                    <a:pt x="1068" y="232"/>
                    <a:pt x="1190" y="101"/>
                    <a:pt x="1190" y="101"/>
                  </a:cubicBezTo>
                  <a:cubicBezTo>
                    <a:pt x="1218" y="68"/>
                    <a:pt x="1240" y="34"/>
                    <a:pt x="1258" y="0"/>
                  </a:cubicBezTo>
                  <a:cubicBezTo>
                    <a:pt x="8" y="0"/>
                    <a:pt x="8" y="0"/>
                    <a:pt x="8" y="0"/>
                  </a:cubicBezTo>
                  <a:cubicBezTo>
                    <a:pt x="4" y="7"/>
                    <a:pt x="2" y="14"/>
                    <a:pt x="1" y="25"/>
                  </a:cubicBezTo>
                </a:path>
              </a:pathLst>
            </a:custGeom>
            <a:solidFill>
              <a:srgbClr val="A2B932"/>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13" name="Freeform 9"/>
            <p:cNvSpPr>
              <a:spLocks noChangeArrowheads="1"/>
            </p:cNvSpPr>
            <p:nvPr/>
          </p:nvSpPr>
          <p:spPr bwMode="auto">
            <a:xfrm>
              <a:off x="6793172" y="2998919"/>
              <a:ext cx="324371" cy="505051"/>
            </a:xfrm>
            <a:custGeom>
              <a:avLst/>
              <a:gdLst>
                <a:gd name="T0" fmla="*/ 350915 w 164"/>
                <a:gd name="T1" fmla="*/ 92459 h 256"/>
                <a:gd name="T2" fmla="*/ 300154 w 164"/>
                <a:gd name="T3" fmla="*/ 0 h 256"/>
                <a:gd name="T4" fmla="*/ 244978 w 164"/>
                <a:gd name="T5" fmla="*/ 8806 h 256"/>
                <a:gd name="T6" fmla="*/ 187596 w 164"/>
                <a:gd name="T7" fmla="*/ 19813 h 256"/>
                <a:gd name="T8" fmla="*/ 187596 w 164"/>
                <a:gd name="T9" fmla="*/ 19813 h 256"/>
                <a:gd name="T10" fmla="*/ 185389 w 164"/>
                <a:gd name="T11" fmla="*/ 19813 h 256"/>
                <a:gd name="T12" fmla="*/ 183182 w 164"/>
                <a:gd name="T13" fmla="*/ 19813 h 256"/>
                <a:gd name="T14" fmla="*/ 183182 w 164"/>
                <a:gd name="T15" fmla="*/ 19813 h 256"/>
                <a:gd name="T16" fmla="*/ 119179 w 164"/>
                <a:gd name="T17" fmla="*/ 11007 h 256"/>
                <a:gd name="T18" fmla="*/ 61796 w 164"/>
                <a:gd name="T19" fmla="*/ 0 h 256"/>
                <a:gd name="T20" fmla="*/ 11035 w 164"/>
                <a:gd name="T21" fmla="*/ 92459 h 256"/>
                <a:gd name="T22" fmla="*/ 35312 w 164"/>
                <a:gd name="T23" fmla="*/ 222343 h 256"/>
                <a:gd name="T24" fmla="*/ 46347 w 164"/>
                <a:gd name="T25" fmla="*/ 358830 h 256"/>
                <a:gd name="T26" fmla="*/ 81659 w 164"/>
                <a:gd name="T27" fmla="*/ 493117 h 256"/>
                <a:gd name="T28" fmla="*/ 132421 w 164"/>
                <a:gd name="T29" fmla="*/ 534944 h 256"/>
                <a:gd name="T30" fmla="*/ 145663 w 164"/>
                <a:gd name="T31" fmla="*/ 347823 h 256"/>
                <a:gd name="T32" fmla="*/ 161112 w 164"/>
                <a:gd name="T33" fmla="*/ 310399 h 256"/>
                <a:gd name="T34" fmla="*/ 180975 w 164"/>
                <a:gd name="T35" fmla="*/ 294989 h 256"/>
                <a:gd name="T36" fmla="*/ 198631 w 164"/>
                <a:gd name="T37" fmla="*/ 308198 h 256"/>
                <a:gd name="T38" fmla="*/ 214080 w 164"/>
                <a:gd name="T39" fmla="*/ 347823 h 256"/>
                <a:gd name="T40" fmla="*/ 229529 w 164"/>
                <a:gd name="T41" fmla="*/ 534944 h 256"/>
                <a:gd name="T42" fmla="*/ 280291 w 164"/>
                <a:gd name="T43" fmla="*/ 493117 h 256"/>
                <a:gd name="T44" fmla="*/ 315603 w 164"/>
                <a:gd name="T45" fmla="*/ 358830 h 256"/>
                <a:gd name="T46" fmla="*/ 326638 w 164"/>
                <a:gd name="T47" fmla="*/ 222343 h 256"/>
                <a:gd name="T48" fmla="*/ 350915 w 164"/>
                <a:gd name="T49" fmla="*/ 92459 h 2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4"/>
                <a:gd name="T76" fmla="*/ 0 h 256"/>
                <a:gd name="T77" fmla="*/ 164 w 164"/>
                <a:gd name="T78" fmla="*/ 256 h 2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4" h="256">
                  <a:moveTo>
                    <a:pt x="159" y="42"/>
                  </a:moveTo>
                  <a:cubicBezTo>
                    <a:pt x="154" y="21"/>
                    <a:pt x="148" y="3"/>
                    <a:pt x="136" y="0"/>
                  </a:cubicBezTo>
                  <a:cubicBezTo>
                    <a:pt x="132" y="0"/>
                    <a:pt x="122" y="2"/>
                    <a:pt x="111" y="4"/>
                  </a:cubicBezTo>
                  <a:cubicBezTo>
                    <a:pt x="102" y="7"/>
                    <a:pt x="92" y="9"/>
                    <a:pt x="85" y="9"/>
                  </a:cubicBezTo>
                  <a:cubicBezTo>
                    <a:pt x="85" y="9"/>
                    <a:pt x="85" y="9"/>
                    <a:pt x="85" y="9"/>
                  </a:cubicBezTo>
                  <a:cubicBezTo>
                    <a:pt x="84" y="9"/>
                    <a:pt x="84" y="9"/>
                    <a:pt x="84" y="9"/>
                  </a:cubicBezTo>
                  <a:cubicBezTo>
                    <a:pt x="83" y="9"/>
                    <a:pt x="83" y="9"/>
                    <a:pt x="83" y="9"/>
                  </a:cubicBezTo>
                  <a:cubicBezTo>
                    <a:pt x="83" y="9"/>
                    <a:pt x="83" y="9"/>
                    <a:pt x="83" y="9"/>
                  </a:cubicBezTo>
                  <a:cubicBezTo>
                    <a:pt x="76" y="9"/>
                    <a:pt x="65" y="7"/>
                    <a:pt x="54" y="5"/>
                  </a:cubicBezTo>
                  <a:cubicBezTo>
                    <a:pt x="43" y="2"/>
                    <a:pt x="32" y="0"/>
                    <a:pt x="28" y="0"/>
                  </a:cubicBezTo>
                  <a:cubicBezTo>
                    <a:pt x="16" y="3"/>
                    <a:pt x="9" y="21"/>
                    <a:pt x="5" y="42"/>
                  </a:cubicBezTo>
                  <a:cubicBezTo>
                    <a:pt x="0" y="62"/>
                    <a:pt x="9" y="85"/>
                    <a:pt x="16" y="101"/>
                  </a:cubicBezTo>
                  <a:cubicBezTo>
                    <a:pt x="23" y="117"/>
                    <a:pt x="18" y="135"/>
                    <a:pt x="21" y="163"/>
                  </a:cubicBezTo>
                  <a:cubicBezTo>
                    <a:pt x="23" y="190"/>
                    <a:pt x="30" y="202"/>
                    <a:pt x="37" y="224"/>
                  </a:cubicBezTo>
                  <a:cubicBezTo>
                    <a:pt x="44" y="247"/>
                    <a:pt x="64" y="256"/>
                    <a:pt x="60" y="243"/>
                  </a:cubicBezTo>
                  <a:cubicBezTo>
                    <a:pt x="55" y="229"/>
                    <a:pt x="60" y="179"/>
                    <a:pt x="66" y="158"/>
                  </a:cubicBezTo>
                  <a:cubicBezTo>
                    <a:pt x="69" y="150"/>
                    <a:pt x="71" y="144"/>
                    <a:pt x="73" y="141"/>
                  </a:cubicBezTo>
                  <a:cubicBezTo>
                    <a:pt x="74" y="137"/>
                    <a:pt x="77" y="134"/>
                    <a:pt x="82" y="134"/>
                  </a:cubicBezTo>
                  <a:cubicBezTo>
                    <a:pt x="86" y="134"/>
                    <a:pt x="89" y="137"/>
                    <a:pt x="90" y="140"/>
                  </a:cubicBezTo>
                  <a:cubicBezTo>
                    <a:pt x="92" y="143"/>
                    <a:pt x="94" y="149"/>
                    <a:pt x="97" y="158"/>
                  </a:cubicBezTo>
                  <a:cubicBezTo>
                    <a:pt x="104" y="179"/>
                    <a:pt x="109" y="229"/>
                    <a:pt x="104" y="243"/>
                  </a:cubicBezTo>
                  <a:cubicBezTo>
                    <a:pt x="100" y="256"/>
                    <a:pt x="120" y="247"/>
                    <a:pt x="127" y="224"/>
                  </a:cubicBezTo>
                  <a:cubicBezTo>
                    <a:pt x="134" y="202"/>
                    <a:pt x="141" y="190"/>
                    <a:pt x="143" y="163"/>
                  </a:cubicBezTo>
                  <a:cubicBezTo>
                    <a:pt x="145" y="135"/>
                    <a:pt x="141" y="117"/>
                    <a:pt x="148" y="101"/>
                  </a:cubicBezTo>
                  <a:cubicBezTo>
                    <a:pt x="154" y="85"/>
                    <a:pt x="164" y="62"/>
                    <a:pt x="159" y="42"/>
                  </a:cubicBezTo>
                </a:path>
              </a:pathLst>
            </a:custGeom>
            <a:solidFill>
              <a:srgbClr val="EBAC07"/>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22" name="Freeform 9"/>
            <p:cNvSpPr>
              <a:spLocks noChangeArrowheads="1"/>
            </p:cNvSpPr>
            <p:nvPr/>
          </p:nvSpPr>
          <p:spPr bwMode="auto">
            <a:xfrm>
              <a:off x="6825894" y="3051558"/>
              <a:ext cx="260350" cy="405464"/>
            </a:xfrm>
            <a:custGeom>
              <a:avLst/>
              <a:gdLst>
                <a:gd name="T0" fmla="*/ 281655 w 164"/>
                <a:gd name="T1" fmla="*/ 74228 h 256"/>
                <a:gd name="T2" fmla="*/ 240912 w 164"/>
                <a:gd name="T3" fmla="*/ 0 h 256"/>
                <a:gd name="T4" fmla="*/ 196627 w 164"/>
                <a:gd name="T5" fmla="*/ 7069 h 256"/>
                <a:gd name="T6" fmla="*/ 150570 w 164"/>
                <a:gd name="T7" fmla="*/ 15906 h 256"/>
                <a:gd name="T8" fmla="*/ 150570 w 164"/>
                <a:gd name="T9" fmla="*/ 15906 h 256"/>
                <a:gd name="T10" fmla="*/ 148799 w 164"/>
                <a:gd name="T11" fmla="*/ 15906 h 256"/>
                <a:gd name="T12" fmla="*/ 147027 w 164"/>
                <a:gd name="T13" fmla="*/ 15906 h 256"/>
                <a:gd name="T14" fmla="*/ 147027 w 164"/>
                <a:gd name="T15" fmla="*/ 15906 h 256"/>
                <a:gd name="T16" fmla="*/ 95656 w 164"/>
                <a:gd name="T17" fmla="*/ 8837 h 256"/>
                <a:gd name="T18" fmla="*/ 49600 w 164"/>
                <a:gd name="T19" fmla="*/ 0 h 256"/>
                <a:gd name="T20" fmla="*/ 8857 w 164"/>
                <a:gd name="T21" fmla="*/ 74228 h 256"/>
                <a:gd name="T22" fmla="*/ 28343 w 164"/>
                <a:gd name="T23" fmla="*/ 178501 h 256"/>
                <a:gd name="T24" fmla="*/ 37200 w 164"/>
                <a:gd name="T25" fmla="*/ 288076 h 256"/>
                <a:gd name="T26" fmla="*/ 65542 w 164"/>
                <a:gd name="T27" fmla="*/ 395883 h 256"/>
                <a:gd name="T28" fmla="*/ 106285 w 164"/>
                <a:gd name="T29" fmla="*/ 429463 h 256"/>
                <a:gd name="T30" fmla="*/ 116913 w 164"/>
                <a:gd name="T31" fmla="*/ 279239 h 256"/>
                <a:gd name="T32" fmla="*/ 129313 w 164"/>
                <a:gd name="T33" fmla="*/ 249194 h 256"/>
                <a:gd name="T34" fmla="*/ 145256 w 164"/>
                <a:gd name="T35" fmla="*/ 236823 h 256"/>
                <a:gd name="T36" fmla="*/ 159427 w 164"/>
                <a:gd name="T37" fmla="*/ 247427 h 256"/>
                <a:gd name="T38" fmla="*/ 171827 w 164"/>
                <a:gd name="T39" fmla="*/ 279239 h 256"/>
                <a:gd name="T40" fmla="*/ 184227 w 164"/>
                <a:gd name="T41" fmla="*/ 429463 h 256"/>
                <a:gd name="T42" fmla="*/ 224970 w 164"/>
                <a:gd name="T43" fmla="*/ 395883 h 256"/>
                <a:gd name="T44" fmla="*/ 253312 w 164"/>
                <a:gd name="T45" fmla="*/ 288076 h 256"/>
                <a:gd name="T46" fmla="*/ 262169 w 164"/>
                <a:gd name="T47" fmla="*/ 178501 h 256"/>
                <a:gd name="T48" fmla="*/ 281655 w 164"/>
                <a:gd name="T49" fmla="*/ 74228 h 2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4"/>
                <a:gd name="T76" fmla="*/ 0 h 256"/>
                <a:gd name="T77" fmla="*/ 164 w 164"/>
                <a:gd name="T78" fmla="*/ 256 h 2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4" h="256">
                  <a:moveTo>
                    <a:pt x="159" y="42"/>
                  </a:moveTo>
                  <a:cubicBezTo>
                    <a:pt x="154" y="21"/>
                    <a:pt x="148" y="3"/>
                    <a:pt x="136" y="0"/>
                  </a:cubicBezTo>
                  <a:cubicBezTo>
                    <a:pt x="132" y="0"/>
                    <a:pt x="122" y="2"/>
                    <a:pt x="111" y="4"/>
                  </a:cubicBezTo>
                  <a:cubicBezTo>
                    <a:pt x="102" y="7"/>
                    <a:pt x="92" y="9"/>
                    <a:pt x="85" y="9"/>
                  </a:cubicBezTo>
                  <a:cubicBezTo>
                    <a:pt x="85" y="9"/>
                    <a:pt x="85" y="9"/>
                    <a:pt x="85" y="9"/>
                  </a:cubicBezTo>
                  <a:cubicBezTo>
                    <a:pt x="84" y="9"/>
                    <a:pt x="84" y="9"/>
                    <a:pt x="84" y="9"/>
                  </a:cubicBezTo>
                  <a:cubicBezTo>
                    <a:pt x="83" y="9"/>
                    <a:pt x="83" y="9"/>
                    <a:pt x="83" y="9"/>
                  </a:cubicBezTo>
                  <a:cubicBezTo>
                    <a:pt x="83" y="9"/>
                    <a:pt x="83" y="9"/>
                    <a:pt x="83" y="9"/>
                  </a:cubicBezTo>
                  <a:cubicBezTo>
                    <a:pt x="76" y="9"/>
                    <a:pt x="65" y="7"/>
                    <a:pt x="54" y="5"/>
                  </a:cubicBezTo>
                  <a:cubicBezTo>
                    <a:pt x="43" y="2"/>
                    <a:pt x="32" y="0"/>
                    <a:pt x="28" y="0"/>
                  </a:cubicBezTo>
                  <a:cubicBezTo>
                    <a:pt x="16" y="3"/>
                    <a:pt x="9" y="21"/>
                    <a:pt x="5" y="42"/>
                  </a:cubicBezTo>
                  <a:cubicBezTo>
                    <a:pt x="0" y="62"/>
                    <a:pt x="9" y="85"/>
                    <a:pt x="16" y="101"/>
                  </a:cubicBezTo>
                  <a:cubicBezTo>
                    <a:pt x="23" y="117"/>
                    <a:pt x="18" y="135"/>
                    <a:pt x="21" y="163"/>
                  </a:cubicBezTo>
                  <a:cubicBezTo>
                    <a:pt x="23" y="190"/>
                    <a:pt x="30" y="202"/>
                    <a:pt x="37" y="224"/>
                  </a:cubicBezTo>
                  <a:cubicBezTo>
                    <a:pt x="44" y="247"/>
                    <a:pt x="64" y="256"/>
                    <a:pt x="60" y="243"/>
                  </a:cubicBezTo>
                  <a:cubicBezTo>
                    <a:pt x="55" y="229"/>
                    <a:pt x="60" y="179"/>
                    <a:pt x="66" y="158"/>
                  </a:cubicBezTo>
                  <a:cubicBezTo>
                    <a:pt x="69" y="150"/>
                    <a:pt x="71" y="144"/>
                    <a:pt x="73" y="141"/>
                  </a:cubicBezTo>
                  <a:cubicBezTo>
                    <a:pt x="74" y="137"/>
                    <a:pt x="77" y="134"/>
                    <a:pt x="82" y="134"/>
                  </a:cubicBezTo>
                  <a:cubicBezTo>
                    <a:pt x="86" y="134"/>
                    <a:pt x="89" y="137"/>
                    <a:pt x="90" y="140"/>
                  </a:cubicBezTo>
                  <a:cubicBezTo>
                    <a:pt x="92" y="143"/>
                    <a:pt x="94" y="149"/>
                    <a:pt x="97" y="158"/>
                  </a:cubicBezTo>
                  <a:cubicBezTo>
                    <a:pt x="104" y="179"/>
                    <a:pt x="109" y="229"/>
                    <a:pt x="104" y="243"/>
                  </a:cubicBezTo>
                  <a:cubicBezTo>
                    <a:pt x="100" y="256"/>
                    <a:pt x="120" y="247"/>
                    <a:pt x="127" y="224"/>
                  </a:cubicBezTo>
                  <a:cubicBezTo>
                    <a:pt x="134" y="202"/>
                    <a:pt x="141" y="190"/>
                    <a:pt x="143" y="163"/>
                  </a:cubicBezTo>
                  <a:cubicBezTo>
                    <a:pt x="145" y="135"/>
                    <a:pt x="141" y="117"/>
                    <a:pt x="148" y="101"/>
                  </a:cubicBezTo>
                  <a:cubicBezTo>
                    <a:pt x="154" y="85"/>
                    <a:pt x="164" y="62"/>
                    <a:pt x="159" y="42"/>
                  </a:cubicBezTo>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28" name="TextBox 627"/>
            <p:cNvSpPr>
              <a:spLocks noChangeArrowheads="1"/>
            </p:cNvSpPr>
            <p:nvPr/>
          </p:nvSpPr>
          <p:spPr bwMode="auto">
            <a:xfrm>
              <a:off x="5845667" y="3092816"/>
              <a:ext cx="980227" cy="285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600">
                  <a:solidFill>
                    <a:schemeClr val="bg1"/>
                  </a:solidFill>
                  <a:latin typeface="微软雅黑" pitchFamily="34" charset="-122"/>
                  <a:ea typeface="微软雅黑" pitchFamily="34" charset="-122"/>
                  <a:sym typeface="Arial" charset="0"/>
                </a:rPr>
                <a:t>添加标题</a:t>
              </a:r>
              <a:endParaRPr lang="zh-CN" altLang="en-US"/>
            </a:p>
          </p:txBody>
        </p:sp>
      </p:grpSp>
      <p:grpSp>
        <p:nvGrpSpPr>
          <p:cNvPr id="2" name="组合 1"/>
          <p:cNvGrpSpPr/>
          <p:nvPr/>
        </p:nvGrpSpPr>
        <p:grpSpPr>
          <a:xfrm>
            <a:off x="5596698" y="3676115"/>
            <a:ext cx="2215113" cy="883484"/>
            <a:chOff x="5596698" y="3676115"/>
            <a:chExt cx="2215113" cy="883484"/>
          </a:xfrm>
        </p:grpSpPr>
        <p:sp>
          <p:nvSpPr>
            <p:cNvPr id="12" name="Freeform 8"/>
            <p:cNvSpPr>
              <a:spLocks noChangeArrowheads="1"/>
            </p:cNvSpPr>
            <p:nvPr/>
          </p:nvSpPr>
          <p:spPr bwMode="auto">
            <a:xfrm>
              <a:off x="5596698" y="3676115"/>
              <a:ext cx="2215113" cy="883484"/>
            </a:xfrm>
            <a:custGeom>
              <a:avLst/>
              <a:gdLst>
                <a:gd name="T0" fmla="*/ 48465 w 1122"/>
                <a:gd name="T1" fmla="*/ 63958 h 447"/>
                <a:gd name="T2" fmla="*/ 641065 w 1122"/>
                <a:gd name="T3" fmla="*/ 28671 h 447"/>
                <a:gd name="T4" fmla="*/ 786462 w 1122"/>
                <a:gd name="T5" fmla="*/ 500638 h 447"/>
                <a:gd name="T6" fmla="*/ 777650 w 1122"/>
                <a:gd name="T7" fmla="*/ 500638 h 447"/>
                <a:gd name="T8" fmla="*/ 308416 w 1122"/>
                <a:gd name="T9" fmla="*/ 985837 h 447"/>
                <a:gd name="T10" fmla="*/ 2324138 w 1122"/>
                <a:gd name="T11" fmla="*/ 985837 h 447"/>
                <a:gd name="T12" fmla="*/ 2471737 w 1122"/>
                <a:gd name="T13" fmla="*/ 985837 h 447"/>
                <a:gd name="T14" fmla="*/ 2286687 w 1122"/>
                <a:gd name="T15" fmla="*/ 494021 h 447"/>
                <a:gd name="T16" fmla="*/ 2064187 w 1122"/>
                <a:gd name="T17" fmla="*/ 0 h 447"/>
                <a:gd name="T18" fmla="*/ 0 w 1122"/>
                <a:gd name="T19" fmla="*/ 0 h 447"/>
                <a:gd name="T20" fmla="*/ 48465 w 1122"/>
                <a:gd name="T21" fmla="*/ 63958 h 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2"/>
                <a:gd name="T34" fmla="*/ 0 h 447"/>
                <a:gd name="T35" fmla="*/ 1122 w 1122"/>
                <a:gd name="T36" fmla="*/ 447 h 4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2" h="447">
                  <a:moveTo>
                    <a:pt x="22" y="29"/>
                  </a:moveTo>
                  <a:cubicBezTo>
                    <a:pt x="73" y="71"/>
                    <a:pt x="257" y="9"/>
                    <a:pt x="291" y="13"/>
                  </a:cubicBezTo>
                  <a:cubicBezTo>
                    <a:pt x="316" y="17"/>
                    <a:pt x="345" y="158"/>
                    <a:pt x="357" y="227"/>
                  </a:cubicBezTo>
                  <a:cubicBezTo>
                    <a:pt x="353" y="227"/>
                    <a:pt x="353" y="227"/>
                    <a:pt x="353" y="227"/>
                  </a:cubicBezTo>
                  <a:cubicBezTo>
                    <a:pt x="353" y="227"/>
                    <a:pt x="194" y="418"/>
                    <a:pt x="140" y="447"/>
                  </a:cubicBezTo>
                  <a:cubicBezTo>
                    <a:pt x="1055" y="447"/>
                    <a:pt x="1055" y="447"/>
                    <a:pt x="1055" y="447"/>
                  </a:cubicBezTo>
                  <a:cubicBezTo>
                    <a:pt x="1122" y="447"/>
                    <a:pt x="1122" y="447"/>
                    <a:pt x="1122" y="447"/>
                  </a:cubicBezTo>
                  <a:cubicBezTo>
                    <a:pt x="1038" y="224"/>
                    <a:pt x="1038" y="224"/>
                    <a:pt x="1038" y="224"/>
                  </a:cubicBezTo>
                  <a:cubicBezTo>
                    <a:pt x="1004" y="162"/>
                    <a:pt x="965" y="76"/>
                    <a:pt x="937" y="0"/>
                  </a:cubicBezTo>
                  <a:cubicBezTo>
                    <a:pt x="0" y="0"/>
                    <a:pt x="0" y="0"/>
                    <a:pt x="0" y="0"/>
                  </a:cubicBezTo>
                  <a:cubicBezTo>
                    <a:pt x="8" y="15"/>
                    <a:pt x="18" y="25"/>
                    <a:pt x="22" y="29"/>
                  </a:cubicBezTo>
                  <a:close/>
                </a:path>
              </a:pathLst>
            </a:custGeom>
            <a:solidFill>
              <a:schemeClr val="accent5">
                <a:lumMod val="50000"/>
              </a:schemeClr>
            </a:solidFill>
            <a:ln>
              <a:noFill/>
            </a:ln>
          </p:spPr>
          <p:txBody>
            <a:bodyPr/>
            <a:lstStyle/>
            <a:p>
              <a:endParaRPr lang="zh-CN" altLang="en-US"/>
            </a:p>
          </p:txBody>
        </p:sp>
        <p:grpSp>
          <p:nvGrpSpPr>
            <p:cNvPr id="23" name="Group 6"/>
            <p:cNvGrpSpPr>
              <a:grpSpLocks/>
            </p:cNvGrpSpPr>
            <p:nvPr/>
          </p:nvGrpSpPr>
          <p:grpSpPr bwMode="auto">
            <a:xfrm>
              <a:off x="6325110" y="3964919"/>
              <a:ext cx="392660" cy="392660"/>
              <a:chOff x="0" y="0"/>
              <a:chExt cx="385" cy="386"/>
            </a:xfrm>
          </p:grpSpPr>
          <p:sp>
            <p:nvSpPr>
              <p:cNvPr id="24" name="Freeform 7"/>
              <p:cNvSpPr>
                <a:spLocks noChangeArrowheads="1"/>
              </p:cNvSpPr>
              <p:nvPr/>
            </p:nvSpPr>
            <p:spPr bwMode="auto">
              <a:xfrm>
                <a:off x="0" y="0"/>
                <a:ext cx="385" cy="386"/>
              </a:xfrm>
              <a:custGeom>
                <a:avLst/>
                <a:gdLst>
                  <a:gd name="T0" fmla="*/ 328 w 163"/>
                  <a:gd name="T1" fmla="*/ 57 h 163"/>
                  <a:gd name="T2" fmla="*/ 385 w 163"/>
                  <a:gd name="T3" fmla="*/ 194 h 163"/>
                  <a:gd name="T4" fmla="*/ 328 w 163"/>
                  <a:gd name="T5" fmla="*/ 332 h 163"/>
                  <a:gd name="T6" fmla="*/ 194 w 163"/>
                  <a:gd name="T7" fmla="*/ 386 h 163"/>
                  <a:gd name="T8" fmla="*/ 57 w 163"/>
                  <a:gd name="T9" fmla="*/ 332 h 163"/>
                  <a:gd name="T10" fmla="*/ 0 w 163"/>
                  <a:gd name="T11" fmla="*/ 194 h 163"/>
                  <a:gd name="T12" fmla="*/ 57 w 163"/>
                  <a:gd name="T13" fmla="*/ 57 h 163"/>
                  <a:gd name="T14" fmla="*/ 194 w 163"/>
                  <a:gd name="T15" fmla="*/ 0 h 163"/>
                  <a:gd name="T16" fmla="*/ 328 w 163"/>
                  <a:gd name="T17" fmla="*/ 57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
                  <a:gd name="T28" fmla="*/ 0 h 163"/>
                  <a:gd name="T29" fmla="*/ 163 w 163"/>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 h="163">
                    <a:moveTo>
                      <a:pt x="139" y="24"/>
                    </a:moveTo>
                    <a:cubicBezTo>
                      <a:pt x="154" y="39"/>
                      <a:pt x="163" y="59"/>
                      <a:pt x="163" y="82"/>
                    </a:cubicBezTo>
                    <a:cubicBezTo>
                      <a:pt x="163" y="104"/>
                      <a:pt x="154" y="125"/>
                      <a:pt x="139" y="140"/>
                    </a:cubicBezTo>
                    <a:cubicBezTo>
                      <a:pt x="124" y="154"/>
                      <a:pt x="104" y="163"/>
                      <a:pt x="82" y="163"/>
                    </a:cubicBezTo>
                    <a:cubicBezTo>
                      <a:pt x="59" y="163"/>
                      <a:pt x="39" y="154"/>
                      <a:pt x="24" y="140"/>
                    </a:cubicBezTo>
                    <a:cubicBezTo>
                      <a:pt x="9" y="125"/>
                      <a:pt x="0" y="104"/>
                      <a:pt x="0" y="82"/>
                    </a:cubicBezTo>
                    <a:cubicBezTo>
                      <a:pt x="0" y="59"/>
                      <a:pt x="9" y="39"/>
                      <a:pt x="24" y="24"/>
                    </a:cubicBezTo>
                    <a:cubicBezTo>
                      <a:pt x="39" y="9"/>
                      <a:pt x="59" y="0"/>
                      <a:pt x="82" y="0"/>
                    </a:cubicBezTo>
                    <a:cubicBezTo>
                      <a:pt x="104" y="0"/>
                      <a:pt x="124" y="9"/>
                      <a:pt x="139" y="24"/>
                    </a:cubicBezTo>
                    <a:close/>
                  </a:path>
                </a:pathLst>
              </a:custGeom>
              <a:solidFill>
                <a:srgbClr val="EBAC07"/>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25" name="Freeform 8"/>
              <p:cNvSpPr>
                <a:spLocks noChangeArrowheads="1"/>
              </p:cNvSpPr>
              <p:nvPr/>
            </p:nvSpPr>
            <p:spPr bwMode="auto">
              <a:xfrm>
                <a:off x="113" y="34"/>
                <a:ext cx="167" cy="319"/>
              </a:xfrm>
              <a:custGeom>
                <a:avLst/>
                <a:gdLst>
                  <a:gd name="T0" fmla="*/ 158 w 71"/>
                  <a:gd name="T1" fmla="*/ 102 h 135"/>
                  <a:gd name="T2" fmla="*/ 92 w 71"/>
                  <a:gd name="T3" fmla="*/ 102 h 135"/>
                  <a:gd name="T4" fmla="*/ 92 w 71"/>
                  <a:gd name="T5" fmla="*/ 90 h 135"/>
                  <a:gd name="T6" fmla="*/ 89 w 71"/>
                  <a:gd name="T7" fmla="*/ 69 h 135"/>
                  <a:gd name="T8" fmla="*/ 80 w 71"/>
                  <a:gd name="T9" fmla="*/ 61 h 135"/>
                  <a:gd name="T10" fmla="*/ 71 w 71"/>
                  <a:gd name="T11" fmla="*/ 66 h 135"/>
                  <a:gd name="T12" fmla="*/ 68 w 71"/>
                  <a:gd name="T13" fmla="*/ 80 h 135"/>
                  <a:gd name="T14" fmla="*/ 73 w 71"/>
                  <a:gd name="T15" fmla="*/ 104 h 135"/>
                  <a:gd name="T16" fmla="*/ 111 w 71"/>
                  <a:gd name="T17" fmla="*/ 128 h 135"/>
                  <a:gd name="T18" fmla="*/ 143 w 71"/>
                  <a:gd name="T19" fmla="*/ 151 h 135"/>
                  <a:gd name="T20" fmla="*/ 160 w 71"/>
                  <a:gd name="T21" fmla="*/ 175 h 135"/>
                  <a:gd name="T22" fmla="*/ 167 w 71"/>
                  <a:gd name="T23" fmla="*/ 213 h 135"/>
                  <a:gd name="T24" fmla="*/ 148 w 71"/>
                  <a:gd name="T25" fmla="*/ 267 h 135"/>
                  <a:gd name="T26" fmla="*/ 99 w 71"/>
                  <a:gd name="T27" fmla="*/ 293 h 135"/>
                  <a:gd name="T28" fmla="*/ 99 w 71"/>
                  <a:gd name="T29" fmla="*/ 319 h 135"/>
                  <a:gd name="T30" fmla="*/ 66 w 71"/>
                  <a:gd name="T31" fmla="*/ 319 h 135"/>
                  <a:gd name="T32" fmla="*/ 66 w 71"/>
                  <a:gd name="T33" fmla="*/ 293 h 135"/>
                  <a:gd name="T34" fmla="*/ 21 w 71"/>
                  <a:gd name="T35" fmla="*/ 272 h 135"/>
                  <a:gd name="T36" fmla="*/ 0 w 71"/>
                  <a:gd name="T37" fmla="*/ 208 h 135"/>
                  <a:gd name="T38" fmla="*/ 0 w 71"/>
                  <a:gd name="T39" fmla="*/ 196 h 135"/>
                  <a:gd name="T40" fmla="*/ 66 w 71"/>
                  <a:gd name="T41" fmla="*/ 196 h 135"/>
                  <a:gd name="T42" fmla="*/ 66 w 71"/>
                  <a:gd name="T43" fmla="*/ 213 h 135"/>
                  <a:gd name="T44" fmla="*/ 68 w 71"/>
                  <a:gd name="T45" fmla="*/ 246 h 135"/>
                  <a:gd name="T46" fmla="*/ 80 w 71"/>
                  <a:gd name="T47" fmla="*/ 253 h 135"/>
                  <a:gd name="T48" fmla="*/ 89 w 71"/>
                  <a:gd name="T49" fmla="*/ 248 h 135"/>
                  <a:gd name="T50" fmla="*/ 92 w 71"/>
                  <a:gd name="T51" fmla="*/ 234 h 135"/>
                  <a:gd name="T52" fmla="*/ 89 w 71"/>
                  <a:gd name="T53" fmla="*/ 203 h 135"/>
                  <a:gd name="T54" fmla="*/ 68 w 71"/>
                  <a:gd name="T55" fmla="*/ 182 h 135"/>
                  <a:gd name="T56" fmla="*/ 26 w 71"/>
                  <a:gd name="T57" fmla="*/ 154 h 135"/>
                  <a:gd name="T58" fmla="*/ 7 w 71"/>
                  <a:gd name="T59" fmla="*/ 128 h 135"/>
                  <a:gd name="T60" fmla="*/ 0 w 71"/>
                  <a:gd name="T61" fmla="*/ 90 h 135"/>
                  <a:gd name="T62" fmla="*/ 16 w 71"/>
                  <a:gd name="T63" fmla="*/ 43 h 135"/>
                  <a:gd name="T64" fmla="*/ 66 w 71"/>
                  <a:gd name="T65" fmla="*/ 21 h 135"/>
                  <a:gd name="T66" fmla="*/ 66 w 71"/>
                  <a:gd name="T67" fmla="*/ 0 h 135"/>
                  <a:gd name="T68" fmla="*/ 99 w 71"/>
                  <a:gd name="T69" fmla="*/ 0 h 135"/>
                  <a:gd name="T70" fmla="*/ 99 w 71"/>
                  <a:gd name="T71" fmla="*/ 21 h 135"/>
                  <a:gd name="T72" fmla="*/ 143 w 71"/>
                  <a:gd name="T73" fmla="*/ 43 h 135"/>
                  <a:gd name="T74" fmla="*/ 160 w 71"/>
                  <a:gd name="T75" fmla="*/ 90 h 135"/>
                  <a:gd name="T76" fmla="*/ 158 w 71"/>
                  <a:gd name="T77" fmla="*/ 102 h 1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1"/>
                  <a:gd name="T118" fmla="*/ 0 h 135"/>
                  <a:gd name="T119" fmla="*/ 71 w 71"/>
                  <a:gd name="T120" fmla="*/ 135 h 13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1" h="135">
                    <a:moveTo>
                      <a:pt x="67" y="43"/>
                    </a:moveTo>
                    <a:cubicBezTo>
                      <a:pt x="39" y="43"/>
                      <a:pt x="39" y="43"/>
                      <a:pt x="39" y="43"/>
                    </a:cubicBezTo>
                    <a:cubicBezTo>
                      <a:pt x="39" y="38"/>
                      <a:pt x="39" y="38"/>
                      <a:pt x="39" y="38"/>
                    </a:cubicBezTo>
                    <a:cubicBezTo>
                      <a:pt x="39" y="33"/>
                      <a:pt x="39" y="30"/>
                      <a:pt x="38" y="29"/>
                    </a:cubicBezTo>
                    <a:cubicBezTo>
                      <a:pt x="37" y="27"/>
                      <a:pt x="36" y="26"/>
                      <a:pt x="34" y="26"/>
                    </a:cubicBezTo>
                    <a:cubicBezTo>
                      <a:pt x="32" y="26"/>
                      <a:pt x="31" y="27"/>
                      <a:pt x="30" y="28"/>
                    </a:cubicBezTo>
                    <a:cubicBezTo>
                      <a:pt x="29" y="30"/>
                      <a:pt x="29" y="32"/>
                      <a:pt x="29" y="34"/>
                    </a:cubicBezTo>
                    <a:cubicBezTo>
                      <a:pt x="29" y="39"/>
                      <a:pt x="30" y="42"/>
                      <a:pt x="31" y="44"/>
                    </a:cubicBezTo>
                    <a:cubicBezTo>
                      <a:pt x="33" y="45"/>
                      <a:pt x="38" y="49"/>
                      <a:pt x="47" y="54"/>
                    </a:cubicBezTo>
                    <a:cubicBezTo>
                      <a:pt x="54" y="58"/>
                      <a:pt x="59" y="62"/>
                      <a:pt x="61" y="64"/>
                    </a:cubicBezTo>
                    <a:cubicBezTo>
                      <a:pt x="64" y="66"/>
                      <a:pt x="66" y="70"/>
                      <a:pt x="68" y="74"/>
                    </a:cubicBezTo>
                    <a:cubicBezTo>
                      <a:pt x="70" y="78"/>
                      <a:pt x="71" y="83"/>
                      <a:pt x="71" y="90"/>
                    </a:cubicBezTo>
                    <a:cubicBezTo>
                      <a:pt x="71" y="100"/>
                      <a:pt x="68" y="108"/>
                      <a:pt x="63" y="113"/>
                    </a:cubicBezTo>
                    <a:cubicBezTo>
                      <a:pt x="59" y="119"/>
                      <a:pt x="51" y="123"/>
                      <a:pt x="42" y="124"/>
                    </a:cubicBezTo>
                    <a:cubicBezTo>
                      <a:pt x="42" y="135"/>
                      <a:pt x="42" y="135"/>
                      <a:pt x="42" y="135"/>
                    </a:cubicBezTo>
                    <a:cubicBezTo>
                      <a:pt x="28" y="135"/>
                      <a:pt x="28" y="135"/>
                      <a:pt x="28" y="135"/>
                    </a:cubicBezTo>
                    <a:cubicBezTo>
                      <a:pt x="28" y="124"/>
                      <a:pt x="28" y="124"/>
                      <a:pt x="28" y="124"/>
                    </a:cubicBezTo>
                    <a:cubicBezTo>
                      <a:pt x="21" y="123"/>
                      <a:pt x="14" y="120"/>
                      <a:pt x="9" y="115"/>
                    </a:cubicBezTo>
                    <a:cubicBezTo>
                      <a:pt x="3" y="110"/>
                      <a:pt x="0" y="101"/>
                      <a:pt x="0" y="88"/>
                    </a:cubicBezTo>
                    <a:cubicBezTo>
                      <a:pt x="0" y="83"/>
                      <a:pt x="0" y="83"/>
                      <a:pt x="0" y="83"/>
                    </a:cubicBezTo>
                    <a:cubicBezTo>
                      <a:pt x="28" y="83"/>
                      <a:pt x="28" y="83"/>
                      <a:pt x="28" y="83"/>
                    </a:cubicBezTo>
                    <a:cubicBezTo>
                      <a:pt x="28" y="90"/>
                      <a:pt x="28" y="90"/>
                      <a:pt x="28" y="90"/>
                    </a:cubicBezTo>
                    <a:cubicBezTo>
                      <a:pt x="28" y="97"/>
                      <a:pt x="29" y="102"/>
                      <a:pt x="29" y="104"/>
                    </a:cubicBezTo>
                    <a:cubicBezTo>
                      <a:pt x="30" y="106"/>
                      <a:pt x="31" y="107"/>
                      <a:pt x="34" y="107"/>
                    </a:cubicBezTo>
                    <a:cubicBezTo>
                      <a:pt x="35" y="107"/>
                      <a:pt x="37" y="106"/>
                      <a:pt x="38" y="105"/>
                    </a:cubicBezTo>
                    <a:cubicBezTo>
                      <a:pt x="39" y="104"/>
                      <a:pt x="39" y="102"/>
                      <a:pt x="39" y="99"/>
                    </a:cubicBezTo>
                    <a:cubicBezTo>
                      <a:pt x="39" y="93"/>
                      <a:pt x="39" y="88"/>
                      <a:pt x="38" y="86"/>
                    </a:cubicBezTo>
                    <a:cubicBezTo>
                      <a:pt x="37" y="83"/>
                      <a:pt x="34" y="80"/>
                      <a:pt x="29" y="77"/>
                    </a:cubicBezTo>
                    <a:cubicBezTo>
                      <a:pt x="20" y="71"/>
                      <a:pt x="14" y="67"/>
                      <a:pt x="11" y="65"/>
                    </a:cubicBezTo>
                    <a:cubicBezTo>
                      <a:pt x="8" y="62"/>
                      <a:pt x="5" y="59"/>
                      <a:pt x="3" y="54"/>
                    </a:cubicBezTo>
                    <a:cubicBezTo>
                      <a:pt x="1" y="49"/>
                      <a:pt x="0" y="44"/>
                      <a:pt x="0" y="38"/>
                    </a:cubicBezTo>
                    <a:cubicBezTo>
                      <a:pt x="0" y="30"/>
                      <a:pt x="2" y="23"/>
                      <a:pt x="7" y="18"/>
                    </a:cubicBezTo>
                    <a:cubicBezTo>
                      <a:pt x="12" y="13"/>
                      <a:pt x="19" y="11"/>
                      <a:pt x="28" y="9"/>
                    </a:cubicBezTo>
                    <a:cubicBezTo>
                      <a:pt x="28" y="0"/>
                      <a:pt x="28" y="0"/>
                      <a:pt x="28" y="0"/>
                    </a:cubicBezTo>
                    <a:cubicBezTo>
                      <a:pt x="42" y="0"/>
                      <a:pt x="42" y="0"/>
                      <a:pt x="42" y="0"/>
                    </a:cubicBezTo>
                    <a:cubicBezTo>
                      <a:pt x="42" y="9"/>
                      <a:pt x="42" y="9"/>
                      <a:pt x="42" y="9"/>
                    </a:cubicBezTo>
                    <a:cubicBezTo>
                      <a:pt x="50" y="11"/>
                      <a:pt x="57" y="13"/>
                      <a:pt x="61" y="18"/>
                    </a:cubicBezTo>
                    <a:cubicBezTo>
                      <a:pt x="66" y="23"/>
                      <a:pt x="68" y="30"/>
                      <a:pt x="68" y="38"/>
                    </a:cubicBezTo>
                    <a:cubicBezTo>
                      <a:pt x="68" y="39"/>
                      <a:pt x="68" y="41"/>
                      <a:pt x="67" y="43"/>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grpSp>
        <p:sp>
          <p:nvSpPr>
            <p:cNvPr id="29" name="TextBox 628"/>
            <p:cNvSpPr>
              <a:spLocks noChangeArrowheads="1"/>
            </p:cNvSpPr>
            <p:nvPr/>
          </p:nvSpPr>
          <p:spPr bwMode="auto">
            <a:xfrm>
              <a:off x="6677935" y="3999063"/>
              <a:ext cx="980226" cy="287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600">
                  <a:solidFill>
                    <a:schemeClr val="bg1"/>
                  </a:solidFill>
                  <a:latin typeface="微软雅黑" pitchFamily="34" charset="-122"/>
                  <a:ea typeface="微软雅黑" pitchFamily="34" charset="-122"/>
                  <a:sym typeface="Arial" charset="0"/>
                </a:rPr>
                <a:t>添加标题</a:t>
              </a:r>
              <a:endParaRPr lang="zh-CN" altLang="en-US"/>
            </a:p>
          </p:txBody>
        </p:sp>
      </p:grpSp>
      <p:sp>
        <p:nvSpPr>
          <p:cNvPr id="31" name="矩形 1"/>
          <p:cNvSpPr>
            <a:spLocks noChangeArrowheads="1"/>
          </p:cNvSpPr>
          <p:nvPr/>
        </p:nvSpPr>
        <p:spPr bwMode="auto">
          <a:xfrm>
            <a:off x="1209273" y="2141042"/>
            <a:ext cx="347418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r>
              <a:rPr lang="zh-CN" altLang="en-US" sz="1200" dirty="0">
                <a:solidFill>
                  <a:schemeClr val="bg1">
                    <a:lumMod val="65000"/>
                  </a:schemeClr>
                </a:solidFill>
                <a:latin typeface="微软雅黑" pitchFamily="34" charset="-122"/>
                <a:ea typeface="微软雅黑" pitchFamily="34" charset="-122"/>
              </a:rPr>
              <a:t>请在此处输入您的文本或者复制您的文本粘贴到此处，请在此处输入您的文本。</a:t>
            </a:r>
            <a:endParaRPr lang="zh-CN" altLang="en-US" sz="1200" dirty="0"/>
          </a:p>
        </p:txBody>
      </p:sp>
      <p:sp>
        <p:nvSpPr>
          <p:cNvPr id="33" name="矩形 1"/>
          <p:cNvSpPr>
            <a:spLocks noChangeArrowheads="1"/>
          </p:cNvSpPr>
          <p:nvPr/>
        </p:nvSpPr>
        <p:spPr bwMode="auto">
          <a:xfrm>
            <a:off x="1209273" y="3092816"/>
            <a:ext cx="365202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r>
              <a:rPr lang="zh-CN" altLang="en-US" sz="1200" dirty="0">
                <a:solidFill>
                  <a:schemeClr val="bg1">
                    <a:lumMod val="65000"/>
                  </a:schemeClr>
                </a:solidFill>
                <a:latin typeface="微软雅黑" pitchFamily="34" charset="-122"/>
                <a:ea typeface="微软雅黑" pitchFamily="34" charset="-122"/>
              </a:rPr>
              <a:t>请在此处输入您的文本或者复制您的文本粘贴到此处，请在此处输入您的文本。</a:t>
            </a:r>
            <a:endParaRPr lang="zh-CN" altLang="en-US" sz="1200" dirty="0"/>
          </a:p>
        </p:txBody>
      </p:sp>
      <p:sp>
        <p:nvSpPr>
          <p:cNvPr id="35" name="矩形 1"/>
          <p:cNvSpPr>
            <a:spLocks noChangeArrowheads="1"/>
          </p:cNvSpPr>
          <p:nvPr/>
        </p:nvSpPr>
        <p:spPr bwMode="auto">
          <a:xfrm>
            <a:off x="1209273" y="3843991"/>
            <a:ext cx="432210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r>
              <a:rPr lang="zh-CN" altLang="en-US" sz="1200" dirty="0">
                <a:solidFill>
                  <a:schemeClr val="bg1">
                    <a:lumMod val="65000"/>
                  </a:schemeClr>
                </a:solidFill>
                <a:latin typeface="微软雅黑" pitchFamily="34" charset="-122"/>
                <a:ea typeface="微软雅黑" pitchFamily="34" charset="-122"/>
              </a:rPr>
              <a:t>请在此处输入您的文本或者复制您的文本粘贴到此处，请在此处输入您的文本。</a:t>
            </a:r>
            <a:endParaRPr lang="zh-CN" altLang="en-US" sz="1200" dirty="0"/>
          </a:p>
        </p:txBody>
      </p:sp>
      <p:grpSp>
        <p:nvGrpSpPr>
          <p:cNvPr id="38" name="组合 37"/>
          <p:cNvGrpSpPr/>
          <p:nvPr/>
        </p:nvGrpSpPr>
        <p:grpSpPr>
          <a:xfrm>
            <a:off x="1281281" y="1906301"/>
            <a:ext cx="6530530" cy="2693133"/>
            <a:chOff x="1635322" y="1906301"/>
            <a:chExt cx="6010824" cy="2693133"/>
          </a:xfrm>
        </p:grpSpPr>
        <p:sp>
          <p:nvSpPr>
            <p:cNvPr id="30" name="任意多边形 577"/>
            <p:cNvSpPr>
              <a:spLocks noChangeArrowheads="1"/>
            </p:cNvSpPr>
            <p:nvPr/>
          </p:nvSpPr>
          <p:spPr bwMode="auto">
            <a:xfrm>
              <a:off x="1635322" y="1906301"/>
              <a:ext cx="5985216" cy="41257"/>
            </a:xfrm>
            <a:custGeom>
              <a:avLst/>
              <a:gdLst>
                <a:gd name="T0" fmla="*/ 6678612 w 4397828"/>
                <a:gd name="T1" fmla="*/ 0 h 46990"/>
                <a:gd name="T2" fmla="*/ 6678612 w 4397828"/>
                <a:gd name="T3" fmla="*/ 0 h 46990"/>
                <a:gd name="T4" fmla="*/ 0 w 4397828"/>
                <a:gd name="T5" fmla="*/ 0 h 46990"/>
                <a:gd name="T6" fmla="*/ 0 60000 65536"/>
                <a:gd name="T7" fmla="*/ 0 60000 65536"/>
                <a:gd name="T8" fmla="*/ 0 60000 65536"/>
                <a:gd name="T9" fmla="*/ 0 w 4397828"/>
                <a:gd name="T10" fmla="*/ 0 h 46990"/>
                <a:gd name="T11" fmla="*/ 4397828 w 4397828"/>
                <a:gd name="T12" fmla="*/ 46990 h 46990"/>
              </a:gdLst>
              <a:ahLst/>
              <a:cxnLst>
                <a:cxn ang="T6">
                  <a:pos x="T0" y="T1"/>
                </a:cxn>
                <a:cxn ang="T7">
                  <a:pos x="T2" y="T3"/>
                </a:cxn>
                <a:cxn ang="T8">
                  <a:pos x="T4" y="T5"/>
                </a:cxn>
              </a:cxnLst>
              <a:rect l="T9" t="T10" r="T11" b="T12"/>
              <a:pathLst>
                <a:path w="4397828" h="46990">
                  <a:moveTo>
                    <a:pt x="4397828" y="0"/>
                  </a:moveTo>
                  <a:lnTo>
                    <a:pt x="4397828" y="0"/>
                  </a:lnTo>
                  <a:lnTo>
                    <a:pt x="0" y="0"/>
                  </a:lnTo>
                </a:path>
              </a:pathLst>
            </a:custGeom>
            <a:noFill/>
            <a:ln w="9525" cap="flat" cmpd="sng">
              <a:solidFill>
                <a:schemeClr val="bg1">
                  <a:lumMod val="65000"/>
                </a:schemeClr>
              </a:solidFill>
              <a:prstDash val="sysDash"/>
              <a:bevel/>
              <a:headEnd/>
              <a:tailE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32" name="任意多边形 631"/>
            <p:cNvSpPr>
              <a:spLocks noChangeArrowheads="1"/>
            </p:cNvSpPr>
            <p:nvPr/>
          </p:nvSpPr>
          <p:spPr bwMode="auto">
            <a:xfrm>
              <a:off x="1635322" y="2791208"/>
              <a:ext cx="5926886" cy="42680"/>
            </a:xfrm>
            <a:custGeom>
              <a:avLst/>
              <a:gdLst>
                <a:gd name="T0" fmla="*/ 6613525 w 4397828"/>
                <a:gd name="T1" fmla="*/ 0 h 46990"/>
                <a:gd name="T2" fmla="*/ 6613525 w 4397828"/>
                <a:gd name="T3" fmla="*/ 0 h 46990"/>
                <a:gd name="T4" fmla="*/ 0 w 4397828"/>
                <a:gd name="T5" fmla="*/ 0 h 46990"/>
                <a:gd name="T6" fmla="*/ 0 60000 65536"/>
                <a:gd name="T7" fmla="*/ 0 60000 65536"/>
                <a:gd name="T8" fmla="*/ 0 60000 65536"/>
                <a:gd name="T9" fmla="*/ 0 w 4397828"/>
                <a:gd name="T10" fmla="*/ 0 h 46990"/>
                <a:gd name="T11" fmla="*/ 4397828 w 4397828"/>
                <a:gd name="T12" fmla="*/ 46990 h 46990"/>
              </a:gdLst>
              <a:ahLst/>
              <a:cxnLst>
                <a:cxn ang="T6">
                  <a:pos x="T0" y="T1"/>
                </a:cxn>
                <a:cxn ang="T7">
                  <a:pos x="T2" y="T3"/>
                </a:cxn>
                <a:cxn ang="T8">
                  <a:pos x="T4" y="T5"/>
                </a:cxn>
              </a:cxnLst>
              <a:rect l="T9" t="T10" r="T11" b="T12"/>
              <a:pathLst>
                <a:path w="4397828" h="46990">
                  <a:moveTo>
                    <a:pt x="4397828" y="0"/>
                  </a:moveTo>
                  <a:lnTo>
                    <a:pt x="4397828" y="0"/>
                  </a:lnTo>
                  <a:lnTo>
                    <a:pt x="0" y="0"/>
                  </a:lnTo>
                </a:path>
              </a:pathLst>
            </a:custGeom>
            <a:noFill/>
            <a:ln w="9525" cap="flat" cmpd="sng">
              <a:solidFill>
                <a:schemeClr val="bg1">
                  <a:lumMod val="65000"/>
                </a:schemeClr>
              </a:solidFill>
              <a:prstDash val="sysDash"/>
              <a:bevel/>
              <a:headEnd/>
              <a:tailE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34" name="任意多边形 634"/>
            <p:cNvSpPr>
              <a:spLocks noChangeArrowheads="1"/>
            </p:cNvSpPr>
            <p:nvPr/>
          </p:nvSpPr>
          <p:spPr bwMode="auto">
            <a:xfrm>
              <a:off x="1635322" y="3676115"/>
              <a:ext cx="5648041" cy="38412"/>
            </a:xfrm>
            <a:custGeom>
              <a:avLst/>
              <a:gdLst>
                <a:gd name="T0" fmla="*/ 6302375 w 4397828"/>
                <a:gd name="T1" fmla="*/ 0 h 43180"/>
                <a:gd name="T2" fmla="*/ 6302375 w 4397828"/>
                <a:gd name="T3" fmla="*/ 0 h 43180"/>
                <a:gd name="T4" fmla="*/ 0 w 4397828"/>
                <a:gd name="T5" fmla="*/ 0 h 43180"/>
                <a:gd name="T6" fmla="*/ 0 60000 65536"/>
                <a:gd name="T7" fmla="*/ 0 60000 65536"/>
                <a:gd name="T8" fmla="*/ 0 60000 65536"/>
                <a:gd name="T9" fmla="*/ 0 w 4397828"/>
                <a:gd name="T10" fmla="*/ 0 h 43180"/>
                <a:gd name="T11" fmla="*/ 4397828 w 4397828"/>
                <a:gd name="T12" fmla="*/ 43180 h 43180"/>
              </a:gdLst>
              <a:ahLst/>
              <a:cxnLst>
                <a:cxn ang="T6">
                  <a:pos x="T0" y="T1"/>
                </a:cxn>
                <a:cxn ang="T7">
                  <a:pos x="T2" y="T3"/>
                </a:cxn>
                <a:cxn ang="T8">
                  <a:pos x="T4" y="T5"/>
                </a:cxn>
              </a:cxnLst>
              <a:rect l="T9" t="T10" r="T11" b="T12"/>
              <a:pathLst>
                <a:path w="4397828" h="43180">
                  <a:moveTo>
                    <a:pt x="4397828" y="0"/>
                  </a:moveTo>
                  <a:lnTo>
                    <a:pt x="4397828" y="0"/>
                  </a:lnTo>
                  <a:lnTo>
                    <a:pt x="0" y="0"/>
                  </a:lnTo>
                </a:path>
              </a:pathLst>
            </a:custGeom>
            <a:noFill/>
            <a:ln w="9525" cap="flat" cmpd="sng">
              <a:solidFill>
                <a:schemeClr val="bg1">
                  <a:lumMod val="65000"/>
                </a:schemeClr>
              </a:solidFill>
              <a:prstDash val="sysDash"/>
              <a:bevel/>
              <a:headEnd/>
              <a:tailE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36" name="任意多边形 636"/>
            <p:cNvSpPr>
              <a:spLocks noChangeArrowheads="1"/>
            </p:cNvSpPr>
            <p:nvPr/>
          </p:nvSpPr>
          <p:spPr bwMode="auto">
            <a:xfrm>
              <a:off x="1635322" y="4559599"/>
              <a:ext cx="6010824" cy="39835"/>
            </a:xfrm>
            <a:custGeom>
              <a:avLst/>
              <a:gdLst>
                <a:gd name="T0" fmla="*/ 6707187 w 4397828"/>
                <a:gd name="T1" fmla="*/ 0 h 45720"/>
                <a:gd name="T2" fmla="*/ 6707187 w 4397828"/>
                <a:gd name="T3" fmla="*/ 0 h 45720"/>
                <a:gd name="T4" fmla="*/ 0 w 4397828"/>
                <a:gd name="T5" fmla="*/ 0 h 45720"/>
                <a:gd name="T6" fmla="*/ 0 60000 65536"/>
                <a:gd name="T7" fmla="*/ 0 60000 65536"/>
                <a:gd name="T8" fmla="*/ 0 60000 65536"/>
                <a:gd name="T9" fmla="*/ 0 w 4397828"/>
                <a:gd name="T10" fmla="*/ 0 h 45720"/>
                <a:gd name="T11" fmla="*/ 4397828 w 4397828"/>
                <a:gd name="T12" fmla="*/ 45720 h 45720"/>
              </a:gdLst>
              <a:ahLst/>
              <a:cxnLst>
                <a:cxn ang="T6">
                  <a:pos x="T0" y="T1"/>
                </a:cxn>
                <a:cxn ang="T7">
                  <a:pos x="T2" y="T3"/>
                </a:cxn>
                <a:cxn ang="T8">
                  <a:pos x="T4" y="T5"/>
                </a:cxn>
              </a:cxnLst>
              <a:rect l="T9" t="T10" r="T11" b="T12"/>
              <a:pathLst>
                <a:path w="4397828" h="45720">
                  <a:moveTo>
                    <a:pt x="4397828" y="0"/>
                  </a:moveTo>
                  <a:lnTo>
                    <a:pt x="4397828" y="0"/>
                  </a:lnTo>
                  <a:lnTo>
                    <a:pt x="0" y="0"/>
                  </a:lnTo>
                </a:path>
              </a:pathLst>
            </a:custGeom>
            <a:noFill/>
            <a:ln w="9525" cap="flat" cmpd="sng">
              <a:solidFill>
                <a:schemeClr val="bg1">
                  <a:lumMod val="65000"/>
                </a:schemeClr>
              </a:solidFill>
              <a:prstDash val="sysDash"/>
              <a:bevel/>
              <a:headEnd/>
              <a:tailE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grpSp>
        <p:nvGrpSpPr>
          <p:cNvPr id="37" name="组合 36"/>
          <p:cNvGrpSpPr/>
          <p:nvPr/>
        </p:nvGrpSpPr>
        <p:grpSpPr>
          <a:xfrm>
            <a:off x="0" y="206450"/>
            <a:ext cx="2267744" cy="503347"/>
            <a:chOff x="0" y="206450"/>
            <a:chExt cx="2267744" cy="503347"/>
          </a:xfrm>
        </p:grpSpPr>
        <p:grpSp>
          <p:nvGrpSpPr>
            <p:cNvPr id="39" name="组合 3"/>
            <p:cNvGrpSpPr>
              <a:grpSpLocks/>
            </p:cNvGrpSpPr>
            <p:nvPr/>
          </p:nvGrpSpPr>
          <p:grpSpPr bwMode="auto">
            <a:xfrm>
              <a:off x="0" y="267494"/>
              <a:ext cx="480245" cy="350864"/>
              <a:chOff x="0" y="0"/>
              <a:chExt cx="480244" cy="564356"/>
            </a:xfrm>
            <a:solidFill>
              <a:schemeClr val="bg1">
                <a:lumMod val="65000"/>
              </a:schemeClr>
            </a:solidFill>
          </p:grpSpPr>
          <p:sp>
            <p:nvSpPr>
              <p:cNvPr id="42"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43"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40"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a:solidFill>
                    <a:schemeClr val="bg1">
                      <a:lumMod val="50000"/>
                    </a:schemeClr>
                  </a:solidFill>
                  <a:latin typeface="微软雅黑" pitchFamily="34" charset="-122"/>
                  <a:ea typeface="微软雅黑" pitchFamily="34" charset="-122"/>
                  <a:sym typeface="Arial" pitchFamily="34" charset="0"/>
                </a:rPr>
                <a:t>点击此处增加标题</a:t>
              </a:r>
            </a:p>
          </p:txBody>
        </p:sp>
        <p:sp>
          <p:nvSpPr>
            <p:cNvPr id="41"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spTree>
    <p:extLst>
      <p:ext uri="{BB962C8B-B14F-4D97-AF65-F5344CB8AC3E}">
        <p14:creationId xmlns:p14="http://schemas.microsoft.com/office/powerpoint/2010/main" xmlns="" val="36554043"/>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22" presetClass="entr" presetSubtype="2" fill="hold" nodeType="withEffect">
                                  <p:stCondLst>
                                    <p:cond delay="1000"/>
                                  </p:stCondLst>
                                  <p:childTnLst>
                                    <p:set>
                                      <p:cBhvr>
                                        <p:cTn id="29" dur="1" fill="hold">
                                          <p:stCondLst>
                                            <p:cond delay="0"/>
                                          </p:stCondLst>
                                        </p:cTn>
                                        <p:tgtEl>
                                          <p:spTgt spid="38"/>
                                        </p:tgtEl>
                                        <p:attrNameLst>
                                          <p:attrName>style.visibility</p:attrName>
                                        </p:attrNameLst>
                                      </p:cBhvr>
                                      <p:to>
                                        <p:strVal val="visible"/>
                                      </p:to>
                                    </p:set>
                                    <p:animEffect transition="in" filter="wipe(right)">
                                      <p:cBhvr>
                                        <p:cTn id="30" dur="1000"/>
                                        <p:tgtEl>
                                          <p:spTgt spid="38"/>
                                        </p:tgtEl>
                                      </p:cBhvr>
                                    </p:animEffect>
                                  </p:childTnLst>
                                </p:cTn>
                              </p:par>
                              <p:par>
                                <p:cTn id="31" presetID="22" presetClass="entr" presetSubtype="2" fill="hold" grpId="0" nodeType="withEffect">
                                  <p:stCondLst>
                                    <p:cond delay="100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par>
                                <p:cTn id="34" presetID="22" presetClass="entr" presetSubtype="2" fill="hold" grpId="0" nodeType="withEffect">
                                  <p:stCondLst>
                                    <p:cond delay="1000"/>
                                  </p:stCondLst>
                                  <p:childTnLst>
                                    <p:set>
                                      <p:cBhvr>
                                        <p:cTn id="35" dur="1" fill="hold">
                                          <p:stCondLst>
                                            <p:cond delay="0"/>
                                          </p:stCondLst>
                                        </p:cTn>
                                        <p:tgtEl>
                                          <p:spTgt spid="31"/>
                                        </p:tgtEl>
                                        <p:attrNameLst>
                                          <p:attrName>style.visibility</p:attrName>
                                        </p:attrNameLst>
                                      </p:cBhvr>
                                      <p:to>
                                        <p:strVal val="visible"/>
                                      </p:to>
                                    </p:set>
                                    <p:animEffect transition="in" filter="wipe(right)">
                                      <p:cBhvr>
                                        <p:cTn id="36" dur="1000"/>
                                        <p:tgtEl>
                                          <p:spTgt spid="31"/>
                                        </p:tgtEl>
                                      </p:cBhvr>
                                    </p:animEffect>
                                  </p:childTnLst>
                                </p:cTn>
                              </p:par>
                              <p:par>
                                <p:cTn id="37" presetID="22" presetClass="entr" presetSubtype="2" fill="hold" grpId="0" nodeType="withEffect">
                                  <p:stCondLst>
                                    <p:cond delay="1000"/>
                                  </p:stCondLst>
                                  <p:childTnLst>
                                    <p:set>
                                      <p:cBhvr>
                                        <p:cTn id="38" dur="1" fill="hold">
                                          <p:stCondLst>
                                            <p:cond delay="0"/>
                                          </p:stCondLst>
                                        </p:cTn>
                                        <p:tgtEl>
                                          <p:spTgt spid="33"/>
                                        </p:tgtEl>
                                        <p:attrNameLst>
                                          <p:attrName>style.visibility</p:attrName>
                                        </p:attrNameLst>
                                      </p:cBhvr>
                                      <p:to>
                                        <p:strVal val="visible"/>
                                      </p:to>
                                    </p:set>
                                    <p:animEffect transition="in" filter="wipe(right)">
                                      <p:cBhvr>
                                        <p:cTn id="39" dur="1000"/>
                                        <p:tgtEl>
                                          <p:spTgt spid="33"/>
                                        </p:tgtEl>
                                      </p:cBhvr>
                                    </p:animEffect>
                                  </p:childTnLst>
                                </p:cTn>
                              </p:par>
                              <p:par>
                                <p:cTn id="40" presetID="22" presetClass="entr" presetSubtype="2" fill="hold" grpId="0" nodeType="withEffect">
                                  <p:stCondLst>
                                    <p:cond delay="100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33" grpId="0"/>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36"/>
          <p:cNvGrpSpPr>
            <a:grpSpLocks/>
          </p:cNvGrpSpPr>
          <p:nvPr/>
        </p:nvGrpSpPr>
        <p:grpSpPr bwMode="auto">
          <a:xfrm>
            <a:off x="5499620" y="1479947"/>
            <a:ext cx="206375" cy="442912"/>
            <a:chOff x="0" y="0"/>
            <a:chExt cx="384175" cy="823913"/>
          </a:xfrm>
        </p:grpSpPr>
        <p:sp>
          <p:nvSpPr>
            <p:cNvPr id="4" name="Freeform 81"/>
            <p:cNvSpPr>
              <a:spLocks noChangeArrowheads="1"/>
            </p:cNvSpPr>
            <p:nvPr/>
          </p:nvSpPr>
          <p:spPr bwMode="auto">
            <a:xfrm>
              <a:off x="0" y="147638"/>
              <a:ext cx="384175" cy="676275"/>
            </a:xfrm>
            <a:custGeom>
              <a:avLst/>
              <a:gdLst>
                <a:gd name="T0" fmla="*/ 270123 w 128"/>
                <a:gd name="T1" fmla="*/ 96181 h 225"/>
                <a:gd name="T2" fmla="*/ 258118 w 128"/>
                <a:gd name="T3" fmla="*/ 96181 h 225"/>
                <a:gd name="T4" fmla="*/ 351160 w 128"/>
                <a:gd name="T5" fmla="*/ 411776 h 225"/>
                <a:gd name="T6" fmla="*/ 270123 w 128"/>
                <a:gd name="T7" fmla="*/ 411776 h 225"/>
                <a:gd name="T8" fmla="*/ 270123 w 128"/>
                <a:gd name="T9" fmla="*/ 631190 h 225"/>
                <a:gd name="T10" fmla="*/ 234107 w 128"/>
                <a:gd name="T11" fmla="*/ 676275 h 225"/>
                <a:gd name="T12" fmla="*/ 201092 w 128"/>
                <a:gd name="T13" fmla="*/ 631190 h 225"/>
                <a:gd name="T14" fmla="*/ 201092 w 128"/>
                <a:gd name="T15" fmla="*/ 411776 h 225"/>
                <a:gd name="T16" fmla="*/ 183083 w 128"/>
                <a:gd name="T17" fmla="*/ 411776 h 225"/>
                <a:gd name="T18" fmla="*/ 183083 w 128"/>
                <a:gd name="T19" fmla="*/ 631190 h 225"/>
                <a:gd name="T20" fmla="*/ 150068 w 128"/>
                <a:gd name="T21" fmla="*/ 676275 h 225"/>
                <a:gd name="T22" fmla="*/ 117053 w 128"/>
                <a:gd name="T23" fmla="*/ 631190 h 225"/>
                <a:gd name="T24" fmla="*/ 117053 w 128"/>
                <a:gd name="T25" fmla="*/ 411776 h 225"/>
                <a:gd name="T26" fmla="*/ 33015 w 128"/>
                <a:gd name="T27" fmla="*/ 411776 h 225"/>
                <a:gd name="T28" fmla="*/ 126057 w 128"/>
                <a:gd name="T29" fmla="*/ 96181 h 225"/>
                <a:gd name="T30" fmla="*/ 117053 w 128"/>
                <a:gd name="T31" fmla="*/ 96181 h 225"/>
                <a:gd name="T32" fmla="*/ 63029 w 128"/>
                <a:gd name="T33" fmla="*/ 261493 h 225"/>
                <a:gd name="T34" fmla="*/ 30014 w 128"/>
                <a:gd name="T35" fmla="*/ 291550 h 225"/>
                <a:gd name="T36" fmla="*/ 0 w 128"/>
                <a:gd name="T37" fmla="*/ 264499 h 225"/>
                <a:gd name="T38" fmla="*/ 6003 w 128"/>
                <a:gd name="T39" fmla="*/ 243459 h 225"/>
                <a:gd name="T40" fmla="*/ 54025 w 128"/>
                <a:gd name="T41" fmla="*/ 81153 h 225"/>
                <a:gd name="T42" fmla="*/ 153070 w 128"/>
                <a:gd name="T43" fmla="*/ 0 h 225"/>
                <a:gd name="T44" fmla="*/ 231105 w 128"/>
                <a:gd name="T45" fmla="*/ 0 h 225"/>
                <a:gd name="T46" fmla="*/ 330150 w 128"/>
                <a:gd name="T47" fmla="*/ 81153 h 225"/>
                <a:gd name="T48" fmla="*/ 381174 w 128"/>
                <a:gd name="T49" fmla="*/ 243459 h 225"/>
                <a:gd name="T50" fmla="*/ 384175 w 128"/>
                <a:gd name="T51" fmla="*/ 264499 h 225"/>
                <a:gd name="T52" fmla="*/ 354161 w 128"/>
                <a:gd name="T53" fmla="*/ 291550 h 225"/>
                <a:gd name="T54" fmla="*/ 321146 w 128"/>
                <a:gd name="T55" fmla="*/ 261493 h 225"/>
                <a:gd name="T56" fmla="*/ 270123 w 128"/>
                <a:gd name="T57" fmla="*/ 96181 h 2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225"/>
                <a:gd name="T89" fmla="*/ 128 w 128"/>
                <a:gd name="T90" fmla="*/ 225 h 2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225">
                  <a:moveTo>
                    <a:pt x="90" y="32"/>
                  </a:moveTo>
                  <a:cubicBezTo>
                    <a:pt x="86" y="32"/>
                    <a:pt x="86" y="32"/>
                    <a:pt x="86" y="32"/>
                  </a:cubicBezTo>
                  <a:cubicBezTo>
                    <a:pt x="117" y="137"/>
                    <a:pt x="117" y="137"/>
                    <a:pt x="117" y="137"/>
                  </a:cubicBezTo>
                  <a:cubicBezTo>
                    <a:pt x="90" y="137"/>
                    <a:pt x="90" y="137"/>
                    <a:pt x="90" y="137"/>
                  </a:cubicBezTo>
                  <a:cubicBezTo>
                    <a:pt x="90" y="210"/>
                    <a:pt x="90" y="210"/>
                    <a:pt x="90" y="210"/>
                  </a:cubicBezTo>
                  <a:cubicBezTo>
                    <a:pt x="90" y="218"/>
                    <a:pt x="87" y="225"/>
                    <a:pt x="78" y="225"/>
                  </a:cubicBezTo>
                  <a:cubicBezTo>
                    <a:pt x="70" y="225"/>
                    <a:pt x="67" y="218"/>
                    <a:pt x="67" y="210"/>
                  </a:cubicBezTo>
                  <a:cubicBezTo>
                    <a:pt x="67" y="137"/>
                    <a:pt x="67" y="137"/>
                    <a:pt x="67" y="137"/>
                  </a:cubicBezTo>
                  <a:cubicBezTo>
                    <a:pt x="61" y="137"/>
                    <a:pt x="61" y="137"/>
                    <a:pt x="61" y="137"/>
                  </a:cubicBezTo>
                  <a:cubicBezTo>
                    <a:pt x="61" y="210"/>
                    <a:pt x="61" y="210"/>
                    <a:pt x="61" y="210"/>
                  </a:cubicBezTo>
                  <a:cubicBezTo>
                    <a:pt x="61" y="218"/>
                    <a:pt x="59" y="225"/>
                    <a:pt x="50" y="225"/>
                  </a:cubicBezTo>
                  <a:cubicBezTo>
                    <a:pt x="41" y="225"/>
                    <a:pt x="39" y="218"/>
                    <a:pt x="39" y="210"/>
                  </a:cubicBezTo>
                  <a:cubicBezTo>
                    <a:pt x="39" y="137"/>
                    <a:pt x="39" y="137"/>
                    <a:pt x="39" y="137"/>
                  </a:cubicBezTo>
                  <a:cubicBezTo>
                    <a:pt x="11" y="137"/>
                    <a:pt x="11" y="137"/>
                    <a:pt x="11" y="137"/>
                  </a:cubicBezTo>
                  <a:cubicBezTo>
                    <a:pt x="42" y="32"/>
                    <a:pt x="42" y="32"/>
                    <a:pt x="42" y="32"/>
                  </a:cubicBezTo>
                  <a:cubicBezTo>
                    <a:pt x="39" y="32"/>
                    <a:pt x="39" y="32"/>
                    <a:pt x="39" y="32"/>
                  </a:cubicBezTo>
                  <a:cubicBezTo>
                    <a:pt x="21" y="87"/>
                    <a:pt x="21" y="87"/>
                    <a:pt x="21" y="87"/>
                  </a:cubicBezTo>
                  <a:cubicBezTo>
                    <a:pt x="19" y="93"/>
                    <a:pt x="16" y="97"/>
                    <a:pt x="10" y="97"/>
                  </a:cubicBezTo>
                  <a:cubicBezTo>
                    <a:pt x="5" y="97"/>
                    <a:pt x="0" y="94"/>
                    <a:pt x="0" y="88"/>
                  </a:cubicBezTo>
                  <a:cubicBezTo>
                    <a:pt x="0" y="86"/>
                    <a:pt x="1" y="84"/>
                    <a:pt x="2" y="81"/>
                  </a:cubicBezTo>
                  <a:cubicBezTo>
                    <a:pt x="18" y="27"/>
                    <a:pt x="18" y="27"/>
                    <a:pt x="18" y="27"/>
                  </a:cubicBezTo>
                  <a:cubicBezTo>
                    <a:pt x="23" y="10"/>
                    <a:pt x="32" y="0"/>
                    <a:pt x="51" y="0"/>
                  </a:cubicBezTo>
                  <a:cubicBezTo>
                    <a:pt x="77" y="0"/>
                    <a:pt x="77" y="0"/>
                    <a:pt x="77" y="0"/>
                  </a:cubicBezTo>
                  <a:cubicBezTo>
                    <a:pt x="96" y="0"/>
                    <a:pt x="105" y="10"/>
                    <a:pt x="110" y="27"/>
                  </a:cubicBezTo>
                  <a:cubicBezTo>
                    <a:pt x="127" y="81"/>
                    <a:pt x="127" y="81"/>
                    <a:pt x="127" y="81"/>
                  </a:cubicBezTo>
                  <a:cubicBezTo>
                    <a:pt x="127" y="83"/>
                    <a:pt x="128" y="86"/>
                    <a:pt x="128" y="88"/>
                  </a:cubicBezTo>
                  <a:cubicBezTo>
                    <a:pt x="128" y="94"/>
                    <a:pt x="123" y="97"/>
                    <a:pt x="118" y="97"/>
                  </a:cubicBezTo>
                  <a:cubicBezTo>
                    <a:pt x="112" y="97"/>
                    <a:pt x="109" y="93"/>
                    <a:pt x="107" y="87"/>
                  </a:cubicBezTo>
                  <a:lnTo>
                    <a:pt x="90" y="32"/>
                  </a:lnTo>
                  <a:close/>
                </a:path>
              </a:pathLst>
            </a:custGeom>
            <a:solidFill>
              <a:srgbClr val="F8300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5" name="Oval 82"/>
            <p:cNvSpPr>
              <a:spLocks noChangeArrowheads="1"/>
            </p:cNvSpPr>
            <p:nvPr/>
          </p:nvSpPr>
          <p:spPr bwMode="auto">
            <a:xfrm>
              <a:off x="128588" y="0"/>
              <a:ext cx="130175" cy="131763"/>
            </a:xfrm>
            <a:prstGeom prst="ellipse">
              <a:avLst/>
            </a:prstGeom>
            <a:solidFill>
              <a:srgbClr val="F83003"/>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sz="1600">
                <a:solidFill>
                  <a:srgbClr val="000000"/>
                </a:solidFill>
                <a:sym typeface="宋体" charset="-122"/>
              </a:endParaRPr>
            </a:p>
          </p:txBody>
        </p:sp>
      </p:grpSp>
      <p:grpSp>
        <p:nvGrpSpPr>
          <p:cNvPr id="6" name="组合 135"/>
          <p:cNvGrpSpPr>
            <a:grpSpLocks/>
          </p:cNvGrpSpPr>
          <p:nvPr/>
        </p:nvGrpSpPr>
        <p:grpSpPr bwMode="auto">
          <a:xfrm>
            <a:off x="5517083" y="2776934"/>
            <a:ext cx="173037" cy="436563"/>
            <a:chOff x="0" y="0"/>
            <a:chExt cx="266700" cy="673100"/>
          </a:xfrm>
        </p:grpSpPr>
        <p:sp>
          <p:nvSpPr>
            <p:cNvPr id="7" name="Freeform 83"/>
            <p:cNvSpPr>
              <a:spLocks noChangeArrowheads="1"/>
            </p:cNvSpPr>
            <p:nvPr/>
          </p:nvSpPr>
          <p:spPr bwMode="auto">
            <a:xfrm>
              <a:off x="0" y="120650"/>
              <a:ext cx="266700" cy="552450"/>
            </a:xfrm>
            <a:custGeom>
              <a:avLst/>
              <a:gdLst>
                <a:gd name="T0" fmla="*/ 59933 w 89"/>
                <a:gd name="T1" fmla="*/ 90073 h 184"/>
                <a:gd name="T2" fmla="*/ 53939 w 89"/>
                <a:gd name="T3" fmla="*/ 90073 h 184"/>
                <a:gd name="T4" fmla="*/ 53939 w 89"/>
                <a:gd name="T5" fmla="*/ 231188 h 184"/>
                <a:gd name="T6" fmla="*/ 26970 w 89"/>
                <a:gd name="T7" fmla="*/ 267218 h 184"/>
                <a:gd name="T8" fmla="*/ 0 w 89"/>
                <a:gd name="T9" fmla="*/ 231188 h 184"/>
                <a:gd name="T10" fmla="*/ 0 w 89"/>
                <a:gd name="T11" fmla="*/ 90073 h 184"/>
                <a:gd name="T12" fmla="*/ 74916 w 89"/>
                <a:gd name="T13" fmla="*/ 0 h 184"/>
                <a:gd name="T14" fmla="*/ 191784 w 89"/>
                <a:gd name="T15" fmla="*/ 0 h 184"/>
                <a:gd name="T16" fmla="*/ 266700 w 89"/>
                <a:gd name="T17" fmla="*/ 90073 h 184"/>
                <a:gd name="T18" fmla="*/ 266700 w 89"/>
                <a:gd name="T19" fmla="*/ 231188 h 184"/>
                <a:gd name="T20" fmla="*/ 239730 w 89"/>
                <a:gd name="T21" fmla="*/ 267218 h 184"/>
                <a:gd name="T22" fmla="*/ 212761 w 89"/>
                <a:gd name="T23" fmla="*/ 231188 h 184"/>
                <a:gd name="T24" fmla="*/ 212761 w 89"/>
                <a:gd name="T25" fmla="*/ 90073 h 184"/>
                <a:gd name="T26" fmla="*/ 206767 w 89"/>
                <a:gd name="T27" fmla="*/ 90073 h 184"/>
                <a:gd name="T28" fmla="*/ 206767 w 89"/>
                <a:gd name="T29" fmla="*/ 507413 h 184"/>
                <a:gd name="T30" fmla="*/ 206767 w 89"/>
                <a:gd name="T31" fmla="*/ 513418 h 184"/>
                <a:gd name="T32" fmla="*/ 170808 w 89"/>
                <a:gd name="T33" fmla="*/ 552450 h 184"/>
                <a:gd name="T34" fmla="*/ 137845 w 89"/>
                <a:gd name="T35" fmla="*/ 513418 h 184"/>
                <a:gd name="T36" fmla="*/ 137845 w 89"/>
                <a:gd name="T37" fmla="*/ 507413 h 184"/>
                <a:gd name="T38" fmla="*/ 137845 w 89"/>
                <a:gd name="T39" fmla="*/ 270220 h 184"/>
                <a:gd name="T40" fmla="*/ 128855 w 89"/>
                <a:gd name="T41" fmla="*/ 270220 h 184"/>
                <a:gd name="T42" fmla="*/ 128855 w 89"/>
                <a:gd name="T43" fmla="*/ 507413 h 184"/>
                <a:gd name="T44" fmla="*/ 128855 w 89"/>
                <a:gd name="T45" fmla="*/ 513418 h 184"/>
                <a:gd name="T46" fmla="*/ 95892 w 89"/>
                <a:gd name="T47" fmla="*/ 552450 h 184"/>
                <a:gd name="T48" fmla="*/ 59933 w 89"/>
                <a:gd name="T49" fmla="*/ 513418 h 184"/>
                <a:gd name="T50" fmla="*/ 59933 w 89"/>
                <a:gd name="T51" fmla="*/ 507413 h 184"/>
                <a:gd name="T52" fmla="*/ 59933 w 89"/>
                <a:gd name="T53" fmla="*/ 90073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9"/>
                <a:gd name="T82" fmla="*/ 0 h 184"/>
                <a:gd name="T83" fmla="*/ 89 w 89"/>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9" h="184">
                  <a:moveTo>
                    <a:pt x="20" y="30"/>
                  </a:moveTo>
                  <a:cubicBezTo>
                    <a:pt x="18" y="30"/>
                    <a:pt x="18" y="30"/>
                    <a:pt x="18" y="30"/>
                  </a:cubicBezTo>
                  <a:cubicBezTo>
                    <a:pt x="18" y="77"/>
                    <a:pt x="18" y="77"/>
                    <a:pt x="18" y="77"/>
                  </a:cubicBezTo>
                  <a:cubicBezTo>
                    <a:pt x="18" y="83"/>
                    <a:pt x="16" y="89"/>
                    <a:pt x="9" y="89"/>
                  </a:cubicBezTo>
                  <a:cubicBezTo>
                    <a:pt x="2" y="89"/>
                    <a:pt x="0" y="83"/>
                    <a:pt x="0" y="77"/>
                  </a:cubicBezTo>
                  <a:cubicBezTo>
                    <a:pt x="0" y="30"/>
                    <a:pt x="0" y="30"/>
                    <a:pt x="0" y="30"/>
                  </a:cubicBezTo>
                  <a:cubicBezTo>
                    <a:pt x="0" y="15"/>
                    <a:pt x="7" y="0"/>
                    <a:pt x="25" y="0"/>
                  </a:cubicBezTo>
                  <a:cubicBezTo>
                    <a:pt x="64" y="0"/>
                    <a:pt x="64" y="0"/>
                    <a:pt x="64" y="0"/>
                  </a:cubicBezTo>
                  <a:cubicBezTo>
                    <a:pt x="82" y="0"/>
                    <a:pt x="89" y="15"/>
                    <a:pt x="89" y="30"/>
                  </a:cubicBezTo>
                  <a:cubicBezTo>
                    <a:pt x="89" y="77"/>
                    <a:pt x="89" y="77"/>
                    <a:pt x="89" y="77"/>
                  </a:cubicBezTo>
                  <a:cubicBezTo>
                    <a:pt x="89" y="83"/>
                    <a:pt x="87" y="89"/>
                    <a:pt x="80" y="89"/>
                  </a:cubicBezTo>
                  <a:cubicBezTo>
                    <a:pt x="73" y="89"/>
                    <a:pt x="71" y="83"/>
                    <a:pt x="71" y="77"/>
                  </a:cubicBezTo>
                  <a:cubicBezTo>
                    <a:pt x="71" y="30"/>
                    <a:pt x="71" y="30"/>
                    <a:pt x="71" y="30"/>
                  </a:cubicBezTo>
                  <a:cubicBezTo>
                    <a:pt x="69" y="30"/>
                    <a:pt x="69" y="30"/>
                    <a:pt x="69" y="30"/>
                  </a:cubicBezTo>
                  <a:cubicBezTo>
                    <a:pt x="69" y="169"/>
                    <a:pt x="69" y="169"/>
                    <a:pt x="69" y="169"/>
                  </a:cubicBezTo>
                  <a:cubicBezTo>
                    <a:pt x="69" y="171"/>
                    <a:pt x="69" y="171"/>
                    <a:pt x="69" y="171"/>
                  </a:cubicBezTo>
                  <a:cubicBezTo>
                    <a:pt x="69" y="178"/>
                    <a:pt x="64" y="184"/>
                    <a:pt x="57" y="184"/>
                  </a:cubicBezTo>
                  <a:cubicBezTo>
                    <a:pt x="50" y="184"/>
                    <a:pt x="46" y="178"/>
                    <a:pt x="46" y="171"/>
                  </a:cubicBezTo>
                  <a:cubicBezTo>
                    <a:pt x="46" y="169"/>
                    <a:pt x="46" y="169"/>
                    <a:pt x="46" y="169"/>
                  </a:cubicBezTo>
                  <a:cubicBezTo>
                    <a:pt x="46" y="90"/>
                    <a:pt x="46" y="90"/>
                    <a:pt x="46" y="90"/>
                  </a:cubicBezTo>
                  <a:cubicBezTo>
                    <a:pt x="43" y="90"/>
                    <a:pt x="43" y="90"/>
                    <a:pt x="43" y="90"/>
                  </a:cubicBezTo>
                  <a:cubicBezTo>
                    <a:pt x="43" y="169"/>
                    <a:pt x="43" y="169"/>
                    <a:pt x="43" y="169"/>
                  </a:cubicBezTo>
                  <a:cubicBezTo>
                    <a:pt x="43" y="171"/>
                    <a:pt x="43" y="171"/>
                    <a:pt x="43" y="171"/>
                  </a:cubicBezTo>
                  <a:cubicBezTo>
                    <a:pt x="43" y="178"/>
                    <a:pt x="39" y="184"/>
                    <a:pt x="32" y="184"/>
                  </a:cubicBezTo>
                  <a:cubicBezTo>
                    <a:pt x="25" y="184"/>
                    <a:pt x="20" y="178"/>
                    <a:pt x="20" y="171"/>
                  </a:cubicBezTo>
                  <a:cubicBezTo>
                    <a:pt x="20" y="169"/>
                    <a:pt x="20" y="169"/>
                    <a:pt x="20" y="169"/>
                  </a:cubicBezTo>
                  <a:lnTo>
                    <a:pt x="20" y="30"/>
                  </a:lnTo>
                  <a:close/>
                </a:path>
              </a:pathLst>
            </a:custGeom>
            <a:solidFill>
              <a:srgbClr val="A2B932"/>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8" name="Oval 84"/>
            <p:cNvSpPr>
              <a:spLocks noChangeArrowheads="1"/>
            </p:cNvSpPr>
            <p:nvPr/>
          </p:nvSpPr>
          <p:spPr bwMode="auto">
            <a:xfrm>
              <a:off x="80963" y="0"/>
              <a:ext cx="104775" cy="107950"/>
            </a:xfrm>
            <a:prstGeom prst="ellipse">
              <a:avLst/>
            </a:prstGeom>
            <a:solidFill>
              <a:srgbClr val="A2B932"/>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sz="1600">
                <a:solidFill>
                  <a:srgbClr val="000000"/>
                </a:solidFill>
                <a:sym typeface="宋体" charset="-122"/>
              </a:endParaRPr>
            </a:p>
          </p:txBody>
        </p:sp>
      </p:grpSp>
      <p:sp>
        <p:nvSpPr>
          <p:cNvPr id="17" name="矩形 1"/>
          <p:cNvSpPr>
            <a:spLocks noChangeArrowheads="1"/>
          </p:cNvSpPr>
          <p:nvPr/>
        </p:nvSpPr>
        <p:spPr bwMode="auto">
          <a:xfrm>
            <a:off x="5810770" y="1676797"/>
            <a:ext cx="2793678" cy="319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wrap="square">
            <a:spAutoFit/>
          </a:bodyPr>
          <a:lstStyle/>
          <a:p>
            <a:pPr algn="just">
              <a:lnSpc>
                <a:spcPct val="150000"/>
              </a:lnSpc>
            </a:pPr>
            <a:r>
              <a:rPr lang="en-US" altLang="zh-CN" sz="1100" dirty="0" smtClean="0">
                <a:solidFill>
                  <a:schemeClr val="bg1">
                    <a:lumMod val="50000"/>
                  </a:schemeClr>
                </a:solidFill>
                <a:latin typeface="微软雅黑" pitchFamily="34" charset="-122"/>
                <a:ea typeface="微软雅黑" pitchFamily="34" charset="-122"/>
                <a:sym typeface="微软雅黑" pitchFamily="34" charset="-122"/>
              </a:rPr>
              <a:t>AIPPT</a:t>
            </a:r>
            <a:r>
              <a:rPr lang="zh-CN" altLang="en-US" sz="1100" dirty="0">
                <a:solidFill>
                  <a:schemeClr val="bg1">
                    <a:lumMod val="50000"/>
                  </a:schemeClr>
                </a:solidFill>
                <a:latin typeface="微软雅黑" pitchFamily="34" charset="-122"/>
                <a:ea typeface="微软雅黑" pitchFamily="34" charset="-122"/>
                <a:sym typeface="微软雅黑" pitchFamily="34" charset="-122"/>
              </a:rPr>
              <a:t>是中国第一家精品</a:t>
            </a:r>
            <a:r>
              <a:rPr lang="en-US" altLang="zh-CN" sz="1100" dirty="0">
                <a:solidFill>
                  <a:schemeClr val="bg1">
                    <a:lumMod val="50000"/>
                  </a:schemeClr>
                </a:solidFill>
                <a:latin typeface="微软雅黑" pitchFamily="34" charset="-122"/>
                <a:ea typeface="微软雅黑" pitchFamily="34" charset="-122"/>
                <a:sym typeface="微软雅黑" pitchFamily="34" charset="-122"/>
              </a:rPr>
              <a:t>PPT</a:t>
            </a:r>
            <a:r>
              <a:rPr lang="zh-CN" altLang="en-US" sz="1100" dirty="0">
                <a:solidFill>
                  <a:schemeClr val="bg1">
                    <a:lumMod val="50000"/>
                  </a:schemeClr>
                </a:solidFill>
                <a:latin typeface="微软雅黑" pitchFamily="34" charset="-122"/>
                <a:ea typeface="微软雅黑" pitchFamily="34" charset="-122"/>
                <a:sym typeface="微软雅黑" pitchFamily="34" charset="-122"/>
              </a:rPr>
              <a:t>设计机构。</a:t>
            </a:r>
            <a:endParaRPr lang="zh-CN" altLang="en-US" sz="2400" dirty="0">
              <a:solidFill>
                <a:schemeClr val="bg1">
                  <a:lumMod val="50000"/>
                </a:schemeClr>
              </a:solidFill>
            </a:endParaRPr>
          </a:p>
        </p:txBody>
      </p:sp>
      <p:sp>
        <p:nvSpPr>
          <p:cNvPr id="18" name="Freeform 100"/>
          <p:cNvSpPr>
            <a:spLocks noEditPoints="1" noChangeArrowheads="1"/>
          </p:cNvSpPr>
          <p:nvPr/>
        </p:nvSpPr>
        <p:spPr bwMode="auto">
          <a:xfrm>
            <a:off x="5502795" y="2133997"/>
            <a:ext cx="203200" cy="414337"/>
          </a:xfrm>
          <a:custGeom>
            <a:avLst/>
            <a:gdLst>
              <a:gd name="T0" fmla="*/ 127000 w 40"/>
              <a:gd name="T1" fmla="*/ 51153 h 81"/>
              <a:gd name="T2" fmla="*/ 30480 w 40"/>
              <a:gd name="T3" fmla="*/ 51153 h 81"/>
              <a:gd name="T4" fmla="*/ 91440 w 40"/>
              <a:gd name="T5" fmla="*/ 271109 h 81"/>
              <a:gd name="T6" fmla="*/ 132080 w 40"/>
              <a:gd name="T7" fmla="*/ 265994 h 81"/>
              <a:gd name="T8" fmla="*/ 76200 w 40"/>
              <a:gd name="T9" fmla="*/ 281340 h 81"/>
              <a:gd name="T10" fmla="*/ 66040 w 40"/>
              <a:gd name="T11" fmla="*/ 414337 h 81"/>
              <a:gd name="T12" fmla="*/ 25400 w 40"/>
              <a:gd name="T13" fmla="*/ 271109 h 81"/>
              <a:gd name="T14" fmla="*/ 0 w 40"/>
              <a:gd name="T15" fmla="*/ 153458 h 81"/>
              <a:gd name="T16" fmla="*/ 106680 w 40"/>
              <a:gd name="T17" fmla="*/ 107421 h 81"/>
              <a:gd name="T18" fmla="*/ 152400 w 40"/>
              <a:gd name="T19" fmla="*/ 230187 h 81"/>
              <a:gd name="T20" fmla="*/ 152400 w 40"/>
              <a:gd name="T21" fmla="*/ 271109 h 81"/>
              <a:gd name="T22" fmla="*/ 203200 w 40"/>
              <a:gd name="T23" fmla="*/ 281340 h 81"/>
              <a:gd name="T24" fmla="*/ 193040 w 40"/>
              <a:gd name="T25" fmla="*/ 363184 h 81"/>
              <a:gd name="T26" fmla="*/ 81280 w 40"/>
              <a:gd name="T27" fmla="*/ 352954 h 81"/>
              <a:gd name="T28" fmla="*/ 91440 w 40"/>
              <a:gd name="T29" fmla="*/ 271109 h 81"/>
              <a:gd name="T30" fmla="*/ 162560 w 40"/>
              <a:gd name="T31" fmla="*/ 301801 h 81"/>
              <a:gd name="T32" fmla="*/ 147320 w 40"/>
              <a:gd name="T33" fmla="*/ 286455 h 81"/>
              <a:gd name="T34" fmla="*/ 142240 w 40"/>
              <a:gd name="T35" fmla="*/ 281340 h 81"/>
              <a:gd name="T36" fmla="*/ 127000 w 40"/>
              <a:gd name="T37" fmla="*/ 291570 h 81"/>
              <a:gd name="T38" fmla="*/ 127000 w 40"/>
              <a:gd name="T39" fmla="*/ 306916 h 81"/>
              <a:gd name="T40" fmla="*/ 142240 w 40"/>
              <a:gd name="T41" fmla="*/ 322262 h 81"/>
              <a:gd name="T42" fmla="*/ 147320 w 40"/>
              <a:gd name="T43" fmla="*/ 332493 h 81"/>
              <a:gd name="T44" fmla="*/ 142240 w 40"/>
              <a:gd name="T45" fmla="*/ 337608 h 81"/>
              <a:gd name="T46" fmla="*/ 142240 w 40"/>
              <a:gd name="T47" fmla="*/ 327377 h 81"/>
              <a:gd name="T48" fmla="*/ 127000 w 40"/>
              <a:gd name="T49" fmla="*/ 322262 h 81"/>
              <a:gd name="T50" fmla="*/ 132080 w 40"/>
              <a:gd name="T51" fmla="*/ 342723 h 81"/>
              <a:gd name="T52" fmla="*/ 142240 w 40"/>
              <a:gd name="T53" fmla="*/ 352954 h 81"/>
              <a:gd name="T54" fmla="*/ 147320 w 40"/>
              <a:gd name="T55" fmla="*/ 347838 h 81"/>
              <a:gd name="T56" fmla="*/ 162560 w 40"/>
              <a:gd name="T57" fmla="*/ 327377 h 81"/>
              <a:gd name="T58" fmla="*/ 157480 w 40"/>
              <a:gd name="T59" fmla="*/ 317147 h 81"/>
              <a:gd name="T60" fmla="*/ 142240 w 40"/>
              <a:gd name="T61" fmla="*/ 301801 h 81"/>
              <a:gd name="T62" fmla="*/ 142240 w 40"/>
              <a:gd name="T63" fmla="*/ 296686 h 81"/>
              <a:gd name="T64" fmla="*/ 147320 w 40"/>
              <a:gd name="T65" fmla="*/ 296686 h 81"/>
              <a:gd name="T66" fmla="*/ 147320 w 40"/>
              <a:gd name="T67" fmla="*/ 301801 h 81"/>
              <a:gd name="T68" fmla="*/ 127000 w 40"/>
              <a:gd name="T69" fmla="*/ 368300 h 81"/>
              <a:gd name="T70" fmla="*/ 86360 w 40"/>
              <a:gd name="T71" fmla="*/ 368300 h 81"/>
              <a:gd name="T72" fmla="*/ 127000 w 40"/>
              <a:gd name="T73" fmla="*/ 414337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81"/>
              <a:gd name="T113" fmla="*/ 40 w 40"/>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81">
                <a:moveTo>
                  <a:pt x="15" y="0"/>
                </a:moveTo>
                <a:cubicBezTo>
                  <a:pt x="21" y="0"/>
                  <a:pt x="25" y="5"/>
                  <a:pt x="25" y="10"/>
                </a:cubicBezTo>
                <a:cubicBezTo>
                  <a:pt x="25" y="15"/>
                  <a:pt x="21" y="19"/>
                  <a:pt x="15" y="19"/>
                </a:cubicBezTo>
                <a:cubicBezTo>
                  <a:pt x="10" y="19"/>
                  <a:pt x="6" y="15"/>
                  <a:pt x="6" y="10"/>
                </a:cubicBezTo>
                <a:cubicBezTo>
                  <a:pt x="6" y="5"/>
                  <a:pt x="10" y="0"/>
                  <a:pt x="15" y="0"/>
                </a:cubicBezTo>
                <a:close/>
                <a:moveTo>
                  <a:pt x="18" y="53"/>
                </a:moveTo>
                <a:cubicBezTo>
                  <a:pt x="26" y="53"/>
                  <a:pt x="26" y="53"/>
                  <a:pt x="26" y="53"/>
                </a:cubicBezTo>
                <a:cubicBezTo>
                  <a:pt x="26" y="52"/>
                  <a:pt x="26" y="52"/>
                  <a:pt x="26" y="52"/>
                </a:cubicBezTo>
                <a:cubicBezTo>
                  <a:pt x="18" y="52"/>
                  <a:pt x="18" y="52"/>
                  <a:pt x="18" y="52"/>
                </a:cubicBezTo>
                <a:cubicBezTo>
                  <a:pt x="16" y="52"/>
                  <a:pt x="15" y="53"/>
                  <a:pt x="15" y="55"/>
                </a:cubicBezTo>
                <a:cubicBezTo>
                  <a:pt x="15" y="68"/>
                  <a:pt x="15" y="68"/>
                  <a:pt x="15" y="68"/>
                </a:cubicBezTo>
                <a:cubicBezTo>
                  <a:pt x="13" y="81"/>
                  <a:pt x="13" y="81"/>
                  <a:pt x="13" y="81"/>
                </a:cubicBezTo>
                <a:cubicBezTo>
                  <a:pt x="5" y="81"/>
                  <a:pt x="5" y="81"/>
                  <a:pt x="5" y="81"/>
                </a:cubicBezTo>
                <a:cubicBezTo>
                  <a:pt x="5" y="53"/>
                  <a:pt x="5" y="53"/>
                  <a:pt x="5" y="53"/>
                </a:cubicBezTo>
                <a:cubicBezTo>
                  <a:pt x="2" y="51"/>
                  <a:pt x="0" y="48"/>
                  <a:pt x="0" y="45"/>
                </a:cubicBezTo>
                <a:cubicBezTo>
                  <a:pt x="0" y="30"/>
                  <a:pt x="0" y="30"/>
                  <a:pt x="0" y="30"/>
                </a:cubicBezTo>
                <a:cubicBezTo>
                  <a:pt x="0" y="25"/>
                  <a:pt x="4" y="21"/>
                  <a:pt x="9" y="21"/>
                </a:cubicBezTo>
                <a:cubicBezTo>
                  <a:pt x="21" y="21"/>
                  <a:pt x="21" y="21"/>
                  <a:pt x="21" y="21"/>
                </a:cubicBezTo>
                <a:cubicBezTo>
                  <a:pt x="26" y="21"/>
                  <a:pt x="30" y="25"/>
                  <a:pt x="30" y="30"/>
                </a:cubicBezTo>
                <a:cubicBezTo>
                  <a:pt x="30" y="45"/>
                  <a:pt x="30" y="45"/>
                  <a:pt x="30" y="45"/>
                </a:cubicBezTo>
                <a:cubicBezTo>
                  <a:pt x="30" y="45"/>
                  <a:pt x="30" y="46"/>
                  <a:pt x="30" y="46"/>
                </a:cubicBezTo>
                <a:cubicBezTo>
                  <a:pt x="30" y="53"/>
                  <a:pt x="30" y="53"/>
                  <a:pt x="30" y="53"/>
                </a:cubicBezTo>
                <a:cubicBezTo>
                  <a:pt x="38" y="53"/>
                  <a:pt x="38" y="53"/>
                  <a:pt x="38" y="53"/>
                </a:cubicBezTo>
                <a:cubicBezTo>
                  <a:pt x="39" y="53"/>
                  <a:pt x="40" y="54"/>
                  <a:pt x="40" y="55"/>
                </a:cubicBezTo>
                <a:cubicBezTo>
                  <a:pt x="40" y="69"/>
                  <a:pt x="40" y="69"/>
                  <a:pt x="40" y="69"/>
                </a:cubicBezTo>
                <a:cubicBezTo>
                  <a:pt x="40" y="70"/>
                  <a:pt x="39" y="71"/>
                  <a:pt x="38" y="71"/>
                </a:cubicBezTo>
                <a:cubicBezTo>
                  <a:pt x="18" y="71"/>
                  <a:pt x="18" y="71"/>
                  <a:pt x="18" y="71"/>
                </a:cubicBezTo>
                <a:cubicBezTo>
                  <a:pt x="17" y="71"/>
                  <a:pt x="16" y="70"/>
                  <a:pt x="16" y="69"/>
                </a:cubicBezTo>
                <a:cubicBezTo>
                  <a:pt x="16" y="55"/>
                  <a:pt x="16" y="55"/>
                  <a:pt x="16" y="55"/>
                </a:cubicBezTo>
                <a:cubicBezTo>
                  <a:pt x="16" y="54"/>
                  <a:pt x="17" y="53"/>
                  <a:pt x="18" y="53"/>
                </a:cubicBezTo>
                <a:close/>
                <a:moveTo>
                  <a:pt x="32" y="59"/>
                </a:moveTo>
                <a:cubicBezTo>
                  <a:pt x="32" y="59"/>
                  <a:pt x="32" y="59"/>
                  <a:pt x="32" y="59"/>
                </a:cubicBezTo>
                <a:cubicBezTo>
                  <a:pt x="32" y="58"/>
                  <a:pt x="31" y="57"/>
                  <a:pt x="31" y="57"/>
                </a:cubicBezTo>
                <a:cubicBezTo>
                  <a:pt x="30" y="56"/>
                  <a:pt x="30" y="56"/>
                  <a:pt x="29" y="56"/>
                </a:cubicBezTo>
                <a:cubicBezTo>
                  <a:pt x="29" y="55"/>
                  <a:pt x="29" y="55"/>
                  <a:pt x="29" y="55"/>
                </a:cubicBezTo>
                <a:cubicBezTo>
                  <a:pt x="28" y="55"/>
                  <a:pt x="28" y="55"/>
                  <a:pt x="28" y="55"/>
                </a:cubicBezTo>
                <a:cubicBezTo>
                  <a:pt x="28" y="56"/>
                  <a:pt x="28" y="56"/>
                  <a:pt x="28" y="56"/>
                </a:cubicBezTo>
                <a:cubicBezTo>
                  <a:pt x="27" y="56"/>
                  <a:pt x="26" y="56"/>
                  <a:pt x="25" y="57"/>
                </a:cubicBezTo>
                <a:cubicBezTo>
                  <a:pt x="25" y="57"/>
                  <a:pt x="25" y="58"/>
                  <a:pt x="25" y="59"/>
                </a:cubicBezTo>
                <a:cubicBezTo>
                  <a:pt x="25" y="59"/>
                  <a:pt x="25" y="60"/>
                  <a:pt x="25" y="60"/>
                </a:cubicBezTo>
                <a:cubicBezTo>
                  <a:pt x="25" y="61"/>
                  <a:pt x="25" y="61"/>
                  <a:pt x="26" y="62"/>
                </a:cubicBezTo>
                <a:cubicBezTo>
                  <a:pt x="26" y="62"/>
                  <a:pt x="27" y="62"/>
                  <a:pt x="28" y="63"/>
                </a:cubicBezTo>
                <a:cubicBezTo>
                  <a:pt x="28" y="63"/>
                  <a:pt x="28" y="63"/>
                  <a:pt x="29" y="64"/>
                </a:cubicBezTo>
                <a:cubicBezTo>
                  <a:pt x="29" y="64"/>
                  <a:pt x="29" y="64"/>
                  <a:pt x="29" y="65"/>
                </a:cubicBezTo>
                <a:cubicBezTo>
                  <a:pt x="29" y="65"/>
                  <a:pt x="29" y="66"/>
                  <a:pt x="29" y="66"/>
                </a:cubicBezTo>
                <a:cubicBezTo>
                  <a:pt x="28" y="66"/>
                  <a:pt x="28" y="66"/>
                  <a:pt x="28" y="66"/>
                </a:cubicBezTo>
                <a:cubicBezTo>
                  <a:pt x="28" y="66"/>
                  <a:pt x="28" y="66"/>
                  <a:pt x="28" y="66"/>
                </a:cubicBezTo>
                <a:cubicBezTo>
                  <a:pt x="28" y="65"/>
                  <a:pt x="28" y="65"/>
                  <a:pt x="28" y="64"/>
                </a:cubicBezTo>
                <a:cubicBezTo>
                  <a:pt x="28" y="63"/>
                  <a:pt x="28" y="63"/>
                  <a:pt x="28" y="63"/>
                </a:cubicBezTo>
                <a:cubicBezTo>
                  <a:pt x="25" y="63"/>
                  <a:pt x="25" y="63"/>
                  <a:pt x="25" y="63"/>
                </a:cubicBezTo>
                <a:cubicBezTo>
                  <a:pt x="25" y="64"/>
                  <a:pt x="25" y="64"/>
                  <a:pt x="25" y="64"/>
                </a:cubicBezTo>
                <a:cubicBezTo>
                  <a:pt x="25" y="65"/>
                  <a:pt x="25" y="66"/>
                  <a:pt x="26" y="67"/>
                </a:cubicBezTo>
                <a:cubicBezTo>
                  <a:pt x="26" y="67"/>
                  <a:pt x="27" y="68"/>
                  <a:pt x="28" y="68"/>
                </a:cubicBezTo>
                <a:cubicBezTo>
                  <a:pt x="28" y="69"/>
                  <a:pt x="28" y="69"/>
                  <a:pt x="28" y="69"/>
                </a:cubicBezTo>
                <a:cubicBezTo>
                  <a:pt x="29" y="69"/>
                  <a:pt x="29" y="69"/>
                  <a:pt x="29" y="69"/>
                </a:cubicBezTo>
                <a:cubicBezTo>
                  <a:pt x="29" y="68"/>
                  <a:pt x="29" y="68"/>
                  <a:pt x="29" y="68"/>
                </a:cubicBezTo>
                <a:cubicBezTo>
                  <a:pt x="30" y="68"/>
                  <a:pt x="31" y="67"/>
                  <a:pt x="31" y="67"/>
                </a:cubicBezTo>
                <a:cubicBezTo>
                  <a:pt x="32" y="66"/>
                  <a:pt x="32" y="65"/>
                  <a:pt x="32" y="64"/>
                </a:cubicBezTo>
                <a:cubicBezTo>
                  <a:pt x="32" y="64"/>
                  <a:pt x="32" y="63"/>
                  <a:pt x="32" y="63"/>
                </a:cubicBezTo>
                <a:cubicBezTo>
                  <a:pt x="31" y="62"/>
                  <a:pt x="31" y="62"/>
                  <a:pt x="31" y="62"/>
                </a:cubicBezTo>
                <a:cubicBezTo>
                  <a:pt x="31" y="61"/>
                  <a:pt x="30" y="61"/>
                  <a:pt x="29" y="61"/>
                </a:cubicBezTo>
                <a:cubicBezTo>
                  <a:pt x="29" y="60"/>
                  <a:pt x="28" y="60"/>
                  <a:pt x="28" y="59"/>
                </a:cubicBezTo>
                <a:cubicBezTo>
                  <a:pt x="28" y="59"/>
                  <a:pt x="28" y="59"/>
                  <a:pt x="28" y="58"/>
                </a:cubicBezTo>
                <a:cubicBezTo>
                  <a:pt x="28" y="58"/>
                  <a:pt x="28" y="58"/>
                  <a:pt x="28" y="58"/>
                </a:cubicBezTo>
                <a:cubicBezTo>
                  <a:pt x="28" y="58"/>
                  <a:pt x="28" y="58"/>
                  <a:pt x="28" y="58"/>
                </a:cubicBezTo>
                <a:cubicBezTo>
                  <a:pt x="28" y="58"/>
                  <a:pt x="28" y="58"/>
                  <a:pt x="29" y="58"/>
                </a:cubicBezTo>
                <a:cubicBezTo>
                  <a:pt x="29" y="58"/>
                  <a:pt x="29" y="58"/>
                  <a:pt x="29" y="59"/>
                </a:cubicBezTo>
                <a:cubicBezTo>
                  <a:pt x="29" y="59"/>
                  <a:pt x="29" y="59"/>
                  <a:pt x="29" y="59"/>
                </a:cubicBezTo>
                <a:cubicBezTo>
                  <a:pt x="32" y="59"/>
                  <a:pt x="32" y="59"/>
                  <a:pt x="32" y="59"/>
                </a:cubicBezTo>
                <a:close/>
                <a:moveTo>
                  <a:pt x="25" y="72"/>
                </a:moveTo>
                <a:cubicBezTo>
                  <a:pt x="18" y="72"/>
                  <a:pt x="18" y="72"/>
                  <a:pt x="18" y="72"/>
                </a:cubicBezTo>
                <a:cubicBezTo>
                  <a:pt x="18" y="72"/>
                  <a:pt x="17" y="72"/>
                  <a:pt x="17" y="72"/>
                </a:cubicBezTo>
                <a:cubicBezTo>
                  <a:pt x="18" y="81"/>
                  <a:pt x="18" y="81"/>
                  <a:pt x="18" y="81"/>
                </a:cubicBezTo>
                <a:cubicBezTo>
                  <a:pt x="25" y="81"/>
                  <a:pt x="25" y="81"/>
                  <a:pt x="25" y="81"/>
                </a:cubicBezTo>
                <a:lnTo>
                  <a:pt x="25" y="72"/>
                </a:lnTo>
                <a:close/>
              </a:path>
            </a:pathLst>
          </a:custGeom>
          <a:solidFill>
            <a:srgbClr val="EBAC07"/>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19" name="矩形 1"/>
          <p:cNvSpPr>
            <a:spLocks noChangeArrowheads="1"/>
          </p:cNvSpPr>
          <p:nvPr/>
        </p:nvSpPr>
        <p:spPr bwMode="auto">
          <a:xfrm>
            <a:off x="5810770" y="2297509"/>
            <a:ext cx="2793678" cy="319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wrap="square">
            <a:spAutoFit/>
          </a:bodyPr>
          <a:lstStyle/>
          <a:p>
            <a:pPr algn="just">
              <a:lnSpc>
                <a:spcPct val="150000"/>
              </a:lnSpc>
            </a:pPr>
            <a:r>
              <a:rPr lang="en-US" altLang="zh-CN" sz="1100" dirty="0">
                <a:solidFill>
                  <a:schemeClr val="bg1">
                    <a:lumMod val="50000"/>
                  </a:schemeClr>
                </a:solidFill>
                <a:latin typeface="微软雅黑" pitchFamily="34" charset="-122"/>
                <a:ea typeface="微软雅黑" pitchFamily="34" charset="-122"/>
                <a:sym typeface="微软雅黑" pitchFamily="34" charset="-122"/>
              </a:rPr>
              <a:t>AIPPT</a:t>
            </a:r>
            <a:r>
              <a:rPr lang="zh-CN" altLang="en-US" sz="1100" dirty="0">
                <a:solidFill>
                  <a:schemeClr val="bg1">
                    <a:lumMod val="50000"/>
                  </a:schemeClr>
                </a:solidFill>
                <a:latin typeface="微软雅黑" pitchFamily="34" charset="-122"/>
                <a:ea typeface="微软雅黑" pitchFamily="34" charset="-122"/>
                <a:sym typeface="微软雅黑" pitchFamily="34" charset="-122"/>
              </a:rPr>
              <a:t>是中国第一家精品</a:t>
            </a:r>
            <a:r>
              <a:rPr lang="en-US" altLang="zh-CN" sz="1100" dirty="0">
                <a:solidFill>
                  <a:schemeClr val="bg1">
                    <a:lumMod val="50000"/>
                  </a:schemeClr>
                </a:solidFill>
                <a:latin typeface="微软雅黑" pitchFamily="34" charset="-122"/>
                <a:ea typeface="微软雅黑" pitchFamily="34" charset="-122"/>
                <a:sym typeface="微软雅黑" pitchFamily="34" charset="-122"/>
              </a:rPr>
              <a:t>PPT</a:t>
            </a:r>
            <a:r>
              <a:rPr lang="zh-CN" altLang="en-US" sz="1100" dirty="0">
                <a:solidFill>
                  <a:schemeClr val="bg1">
                    <a:lumMod val="50000"/>
                  </a:schemeClr>
                </a:solidFill>
                <a:latin typeface="微软雅黑" pitchFamily="34" charset="-122"/>
                <a:ea typeface="微软雅黑" pitchFamily="34" charset="-122"/>
                <a:sym typeface="微软雅黑" pitchFamily="34" charset="-122"/>
              </a:rPr>
              <a:t>设计机构。</a:t>
            </a:r>
            <a:endParaRPr lang="zh-CN" altLang="en-US" sz="1100" dirty="0">
              <a:solidFill>
                <a:schemeClr val="bg1">
                  <a:lumMod val="50000"/>
                </a:schemeClr>
              </a:solidFill>
            </a:endParaRPr>
          </a:p>
        </p:txBody>
      </p:sp>
      <p:sp>
        <p:nvSpPr>
          <p:cNvPr id="20" name="Freeform 106"/>
          <p:cNvSpPr>
            <a:spLocks noEditPoints="1" noChangeArrowheads="1"/>
          </p:cNvSpPr>
          <p:nvPr/>
        </p:nvSpPr>
        <p:spPr bwMode="auto">
          <a:xfrm>
            <a:off x="5471045" y="3383359"/>
            <a:ext cx="265113" cy="407988"/>
          </a:xfrm>
          <a:custGeom>
            <a:avLst/>
            <a:gdLst>
              <a:gd name="T0" fmla="*/ 194590 w 203"/>
              <a:gd name="T1" fmla="*/ 64488 h 310"/>
              <a:gd name="T2" fmla="*/ 168471 w 203"/>
              <a:gd name="T3" fmla="*/ 114500 h 310"/>
              <a:gd name="T4" fmla="*/ 100560 w 203"/>
              <a:gd name="T5" fmla="*/ 64488 h 310"/>
              <a:gd name="T6" fmla="*/ 95336 w 203"/>
              <a:gd name="T7" fmla="*/ 40799 h 310"/>
              <a:gd name="T8" fmla="*/ 67911 w 203"/>
              <a:gd name="T9" fmla="*/ 21057 h 310"/>
              <a:gd name="T10" fmla="*/ 219404 w 203"/>
              <a:gd name="T11" fmla="*/ 21057 h 310"/>
              <a:gd name="T12" fmla="*/ 215486 w 203"/>
              <a:gd name="T13" fmla="*/ 32902 h 310"/>
              <a:gd name="T14" fmla="*/ 218098 w 203"/>
              <a:gd name="T15" fmla="*/ 73701 h 310"/>
              <a:gd name="T16" fmla="*/ 208956 w 203"/>
              <a:gd name="T17" fmla="*/ 48695 h 310"/>
              <a:gd name="T18" fmla="*/ 194590 w 203"/>
              <a:gd name="T19" fmla="*/ 40799 h 310"/>
              <a:gd name="T20" fmla="*/ 92724 w 203"/>
              <a:gd name="T21" fmla="*/ 347448 h 310"/>
              <a:gd name="T22" fmla="*/ 6530 w 203"/>
              <a:gd name="T23" fmla="*/ 340867 h 310"/>
              <a:gd name="T24" fmla="*/ 22202 w 203"/>
              <a:gd name="T25" fmla="*/ 310597 h 310"/>
              <a:gd name="T26" fmla="*/ 26120 w 203"/>
              <a:gd name="T27" fmla="*/ 317178 h 310"/>
              <a:gd name="T28" fmla="*/ 35261 w 203"/>
              <a:gd name="T29" fmla="*/ 326390 h 310"/>
              <a:gd name="T30" fmla="*/ 37873 w 203"/>
              <a:gd name="T31" fmla="*/ 317178 h 310"/>
              <a:gd name="T32" fmla="*/ 66605 w 203"/>
              <a:gd name="T33" fmla="*/ 313229 h 310"/>
              <a:gd name="T34" fmla="*/ 70523 w 203"/>
              <a:gd name="T35" fmla="*/ 317178 h 310"/>
              <a:gd name="T36" fmla="*/ 79664 w 203"/>
              <a:gd name="T37" fmla="*/ 326390 h 310"/>
              <a:gd name="T38" fmla="*/ 82276 w 203"/>
              <a:gd name="T39" fmla="*/ 317178 h 310"/>
              <a:gd name="T40" fmla="*/ 97948 w 203"/>
              <a:gd name="T41" fmla="*/ 307965 h 310"/>
              <a:gd name="T42" fmla="*/ 0 w 203"/>
              <a:gd name="T43" fmla="*/ 301385 h 310"/>
              <a:gd name="T44" fmla="*/ 100560 w 203"/>
              <a:gd name="T45" fmla="*/ 267166 h 310"/>
              <a:gd name="T46" fmla="*/ 70523 w 203"/>
              <a:gd name="T47" fmla="*/ 243477 h 310"/>
              <a:gd name="T48" fmla="*/ 75747 w 203"/>
              <a:gd name="T49" fmla="*/ 261902 h 310"/>
              <a:gd name="T50" fmla="*/ 66605 w 203"/>
              <a:gd name="T51" fmla="*/ 251373 h 310"/>
              <a:gd name="T52" fmla="*/ 39179 w 203"/>
              <a:gd name="T53" fmla="*/ 261902 h 310"/>
              <a:gd name="T54" fmla="*/ 30037 w 203"/>
              <a:gd name="T55" fmla="*/ 251373 h 310"/>
              <a:gd name="T56" fmla="*/ 43097 w 203"/>
              <a:gd name="T57" fmla="*/ 242161 h 310"/>
              <a:gd name="T58" fmla="*/ 189366 w 203"/>
              <a:gd name="T59" fmla="*/ 130293 h 310"/>
              <a:gd name="T60" fmla="*/ 265113 w 203"/>
              <a:gd name="T61" fmla="*/ 242161 h 310"/>
              <a:gd name="T62" fmla="*/ 198508 w 203"/>
              <a:gd name="T63" fmla="*/ 218471 h 310"/>
              <a:gd name="T64" fmla="*/ 181531 w 203"/>
              <a:gd name="T65" fmla="*/ 407988 h 310"/>
              <a:gd name="T66" fmla="*/ 154105 w 203"/>
              <a:gd name="T67" fmla="*/ 281643 h 310"/>
              <a:gd name="T68" fmla="*/ 116232 w 203"/>
              <a:gd name="T69" fmla="*/ 406672 h 310"/>
              <a:gd name="T70" fmla="*/ 95336 w 203"/>
              <a:gd name="T71" fmla="*/ 347448 h 3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3"/>
              <a:gd name="T109" fmla="*/ 0 h 310"/>
              <a:gd name="T110" fmla="*/ 203 w 203"/>
              <a:gd name="T111" fmla="*/ 310 h 3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3" h="310">
                <a:moveTo>
                  <a:pt x="149" y="31"/>
                </a:moveTo>
                <a:cubicBezTo>
                  <a:pt x="149" y="49"/>
                  <a:pt x="149" y="49"/>
                  <a:pt x="149" y="49"/>
                </a:cubicBezTo>
                <a:cubicBezTo>
                  <a:pt x="145" y="49"/>
                  <a:pt x="145" y="49"/>
                  <a:pt x="145" y="49"/>
                </a:cubicBezTo>
                <a:cubicBezTo>
                  <a:pt x="149" y="64"/>
                  <a:pt x="143" y="79"/>
                  <a:pt x="129" y="87"/>
                </a:cubicBezTo>
                <a:cubicBezTo>
                  <a:pt x="113" y="97"/>
                  <a:pt x="91" y="92"/>
                  <a:pt x="81" y="76"/>
                </a:cubicBezTo>
                <a:cubicBezTo>
                  <a:pt x="76" y="67"/>
                  <a:pt x="75" y="58"/>
                  <a:pt x="77" y="49"/>
                </a:cubicBezTo>
                <a:cubicBezTo>
                  <a:pt x="73" y="49"/>
                  <a:pt x="73" y="49"/>
                  <a:pt x="73" y="49"/>
                </a:cubicBezTo>
                <a:cubicBezTo>
                  <a:pt x="73" y="31"/>
                  <a:pt x="73" y="31"/>
                  <a:pt x="73" y="31"/>
                </a:cubicBezTo>
                <a:cubicBezTo>
                  <a:pt x="52" y="24"/>
                  <a:pt x="52" y="24"/>
                  <a:pt x="52" y="24"/>
                </a:cubicBezTo>
                <a:cubicBezTo>
                  <a:pt x="52" y="16"/>
                  <a:pt x="52" y="16"/>
                  <a:pt x="52" y="16"/>
                </a:cubicBezTo>
                <a:cubicBezTo>
                  <a:pt x="110" y="0"/>
                  <a:pt x="110" y="0"/>
                  <a:pt x="110" y="0"/>
                </a:cubicBezTo>
                <a:cubicBezTo>
                  <a:pt x="168" y="16"/>
                  <a:pt x="168" y="16"/>
                  <a:pt x="168" y="16"/>
                </a:cubicBezTo>
                <a:cubicBezTo>
                  <a:pt x="168" y="24"/>
                  <a:pt x="168" y="24"/>
                  <a:pt x="168" y="24"/>
                </a:cubicBezTo>
                <a:cubicBezTo>
                  <a:pt x="165" y="25"/>
                  <a:pt x="165" y="25"/>
                  <a:pt x="165" y="25"/>
                </a:cubicBezTo>
                <a:cubicBezTo>
                  <a:pt x="165" y="37"/>
                  <a:pt x="165" y="37"/>
                  <a:pt x="165" y="37"/>
                </a:cubicBezTo>
                <a:cubicBezTo>
                  <a:pt x="167" y="56"/>
                  <a:pt x="167" y="56"/>
                  <a:pt x="167" y="56"/>
                </a:cubicBezTo>
                <a:cubicBezTo>
                  <a:pt x="158" y="56"/>
                  <a:pt x="158" y="56"/>
                  <a:pt x="158" y="56"/>
                </a:cubicBezTo>
                <a:cubicBezTo>
                  <a:pt x="160" y="37"/>
                  <a:pt x="160" y="37"/>
                  <a:pt x="160" y="37"/>
                </a:cubicBezTo>
                <a:cubicBezTo>
                  <a:pt x="160" y="27"/>
                  <a:pt x="160" y="27"/>
                  <a:pt x="160" y="27"/>
                </a:cubicBezTo>
                <a:cubicBezTo>
                  <a:pt x="149" y="31"/>
                  <a:pt x="149" y="31"/>
                  <a:pt x="149" y="31"/>
                </a:cubicBezTo>
                <a:close/>
                <a:moveTo>
                  <a:pt x="73" y="264"/>
                </a:moveTo>
                <a:cubicBezTo>
                  <a:pt x="72" y="264"/>
                  <a:pt x="72" y="264"/>
                  <a:pt x="71" y="264"/>
                </a:cubicBezTo>
                <a:cubicBezTo>
                  <a:pt x="10" y="264"/>
                  <a:pt x="10" y="264"/>
                  <a:pt x="10" y="264"/>
                </a:cubicBezTo>
                <a:cubicBezTo>
                  <a:pt x="7" y="264"/>
                  <a:pt x="5" y="262"/>
                  <a:pt x="5" y="259"/>
                </a:cubicBezTo>
                <a:cubicBezTo>
                  <a:pt x="5" y="234"/>
                  <a:pt x="5" y="234"/>
                  <a:pt x="5" y="234"/>
                </a:cubicBezTo>
                <a:cubicBezTo>
                  <a:pt x="9" y="235"/>
                  <a:pt x="13" y="236"/>
                  <a:pt x="17" y="236"/>
                </a:cubicBezTo>
                <a:cubicBezTo>
                  <a:pt x="17" y="241"/>
                  <a:pt x="17" y="241"/>
                  <a:pt x="17" y="241"/>
                </a:cubicBezTo>
                <a:cubicBezTo>
                  <a:pt x="20" y="241"/>
                  <a:pt x="20" y="241"/>
                  <a:pt x="20" y="241"/>
                </a:cubicBezTo>
                <a:cubicBezTo>
                  <a:pt x="20" y="248"/>
                  <a:pt x="20" y="248"/>
                  <a:pt x="20" y="248"/>
                </a:cubicBezTo>
                <a:cubicBezTo>
                  <a:pt x="27" y="248"/>
                  <a:pt x="27" y="248"/>
                  <a:pt x="27" y="248"/>
                </a:cubicBezTo>
                <a:cubicBezTo>
                  <a:pt x="27" y="241"/>
                  <a:pt x="27" y="241"/>
                  <a:pt x="27" y="241"/>
                </a:cubicBezTo>
                <a:cubicBezTo>
                  <a:pt x="29" y="241"/>
                  <a:pt x="29" y="241"/>
                  <a:pt x="29" y="241"/>
                </a:cubicBezTo>
                <a:cubicBezTo>
                  <a:pt x="29" y="238"/>
                  <a:pt x="29" y="238"/>
                  <a:pt x="29" y="238"/>
                </a:cubicBezTo>
                <a:cubicBezTo>
                  <a:pt x="36" y="238"/>
                  <a:pt x="44" y="238"/>
                  <a:pt x="51" y="238"/>
                </a:cubicBezTo>
                <a:cubicBezTo>
                  <a:pt x="51" y="241"/>
                  <a:pt x="51" y="241"/>
                  <a:pt x="51" y="241"/>
                </a:cubicBezTo>
                <a:cubicBezTo>
                  <a:pt x="54" y="241"/>
                  <a:pt x="54" y="241"/>
                  <a:pt x="54" y="241"/>
                </a:cubicBezTo>
                <a:cubicBezTo>
                  <a:pt x="54" y="248"/>
                  <a:pt x="54" y="248"/>
                  <a:pt x="54" y="248"/>
                </a:cubicBezTo>
                <a:cubicBezTo>
                  <a:pt x="61" y="248"/>
                  <a:pt x="61" y="248"/>
                  <a:pt x="61" y="248"/>
                </a:cubicBezTo>
                <a:cubicBezTo>
                  <a:pt x="61" y="241"/>
                  <a:pt x="61" y="241"/>
                  <a:pt x="61" y="241"/>
                </a:cubicBezTo>
                <a:cubicBezTo>
                  <a:pt x="63" y="241"/>
                  <a:pt x="63" y="241"/>
                  <a:pt x="63" y="241"/>
                </a:cubicBezTo>
                <a:cubicBezTo>
                  <a:pt x="63" y="236"/>
                  <a:pt x="63" y="236"/>
                  <a:pt x="63" y="236"/>
                </a:cubicBezTo>
                <a:cubicBezTo>
                  <a:pt x="67" y="236"/>
                  <a:pt x="71" y="235"/>
                  <a:pt x="75" y="234"/>
                </a:cubicBezTo>
                <a:cubicBezTo>
                  <a:pt x="75" y="230"/>
                  <a:pt x="75" y="230"/>
                  <a:pt x="75" y="230"/>
                </a:cubicBezTo>
                <a:cubicBezTo>
                  <a:pt x="50" y="236"/>
                  <a:pt x="25" y="235"/>
                  <a:pt x="0" y="229"/>
                </a:cubicBezTo>
                <a:cubicBezTo>
                  <a:pt x="0" y="203"/>
                  <a:pt x="0" y="203"/>
                  <a:pt x="0" y="203"/>
                </a:cubicBezTo>
                <a:cubicBezTo>
                  <a:pt x="77" y="203"/>
                  <a:pt x="77" y="203"/>
                  <a:pt x="77" y="203"/>
                </a:cubicBezTo>
                <a:cubicBezTo>
                  <a:pt x="75" y="157"/>
                  <a:pt x="75" y="157"/>
                  <a:pt x="75" y="157"/>
                </a:cubicBezTo>
                <a:cubicBezTo>
                  <a:pt x="54" y="185"/>
                  <a:pt x="54" y="185"/>
                  <a:pt x="54" y="185"/>
                </a:cubicBezTo>
                <a:cubicBezTo>
                  <a:pt x="56" y="186"/>
                  <a:pt x="58" y="188"/>
                  <a:pt x="58" y="191"/>
                </a:cubicBezTo>
                <a:cubicBezTo>
                  <a:pt x="58" y="199"/>
                  <a:pt x="58" y="199"/>
                  <a:pt x="58" y="199"/>
                </a:cubicBezTo>
                <a:cubicBezTo>
                  <a:pt x="51" y="199"/>
                  <a:pt x="51" y="199"/>
                  <a:pt x="51" y="199"/>
                </a:cubicBezTo>
                <a:cubicBezTo>
                  <a:pt x="51" y="191"/>
                  <a:pt x="51" y="191"/>
                  <a:pt x="51" y="191"/>
                </a:cubicBezTo>
                <a:cubicBezTo>
                  <a:pt x="30" y="191"/>
                  <a:pt x="30" y="191"/>
                  <a:pt x="30" y="191"/>
                </a:cubicBezTo>
                <a:cubicBezTo>
                  <a:pt x="30" y="199"/>
                  <a:pt x="30" y="199"/>
                  <a:pt x="30" y="199"/>
                </a:cubicBezTo>
                <a:cubicBezTo>
                  <a:pt x="23" y="199"/>
                  <a:pt x="23" y="199"/>
                  <a:pt x="23" y="199"/>
                </a:cubicBezTo>
                <a:cubicBezTo>
                  <a:pt x="23" y="191"/>
                  <a:pt x="23" y="191"/>
                  <a:pt x="23" y="191"/>
                </a:cubicBezTo>
                <a:cubicBezTo>
                  <a:pt x="23" y="187"/>
                  <a:pt x="26" y="184"/>
                  <a:pt x="30" y="184"/>
                </a:cubicBezTo>
                <a:cubicBezTo>
                  <a:pt x="33" y="184"/>
                  <a:pt x="33" y="184"/>
                  <a:pt x="33" y="184"/>
                </a:cubicBezTo>
                <a:cubicBezTo>
                  <a:pt x="73" y="99"/>
                  <a:pt x="73" y="99"/>
                  <a:pt x="73" y="99"/>
                </a:cubicBezTo>
                <a:cubicBezTo>
                  <a:pt x="145" y="99"/>
                  <a:pt x="145" y="99"/>
                  <a:pt x="145" y="99"/>
                </a:cubicBezTo>
                <a:cubicBezTo>
                  <a:pt x="168" y="141"/>
                  <a:pt x="168" y="141"/>
                  <a:pt x="168" y="141"/>
                </a:cubicBezTo>
                <a:cubicBezTo>
                  <a:pt x="203" y="184"/>
                  <a:pt x="203" y="184"/>
                  <a:pt x="203" y="184"/>
                </a:cubicBezTo>
                <a:cubicBezTo>
                  <a:pt x="194" y="197"/>
                  <a:pt x="194" y="197"/>
                  <a:pt x="194" y="197"/>
                </a:cubicBezTo>
                <a:cubicBezTo>
                  <a:pt x="152" y="166"/>
                  <a:pt x="152" y="166"/>
                  <a:pt x="152" y="166"/>
                </a:cubicBezTo>
                <a:cubicBezTo>
                  <a:pt x="151" y="205"/>
                  <a:pt x="151" y="205"/>
                  <a:pt x="151" y="205"/>
                </a:cubicBezTo>
                <a:cubicBezTo>
                  <a:pt x="139" y="310"/>
                  <a:pt x="139" y="310"/>
                  <a:pt x="139" y="310"/>
                </a:cubicBezTo>
                <a:cubicBezTo>
                  <a:pt x="118" y="310"/>
                  <a:pt x="118" y="310"/>
                  <a:pt x="118" y="310"/>
                </a:cubicBezTo>
                <a:cubicBezTo>
                  <a:pt x="118" y="214"/>
                  <a:pt x="118" y="214"/>
                  <a:pt x="118" y="214"/>
                </a:cubicBezTo>
                <a:cubicBezTo>
                  <a:pt x="108" y="214"/>
                  <a:pt x="108" y="214"/>
                  <a:pt x="108" y="214"/>
                </a:cubicBezTo>
                <a:cubicBezTo>
                  <a:pt x="89" y="309"/>
                  <a:pt x="89" y="309"/>
                  <a:pt x="89" y="309"/>
                </a:cubicBezTo>
                <a:cubicBezTo>
                  <a:pt x="70" y="309"/>
                  <a:pt x="70" y="309"/>
                  <a:pt x="70" y="309"/>
                </a:cubicBezTo>
                <a:lnTo>
                  <a:pt x="73" y="264"/>
                </a:lnTo>
                <a:close/>
              </a:path>
            </a:pathLst>
          </a:custGeom>
          <a:solidFill>
            <a:srgbClr val="008487"/>
          </a:solidFill>
          <a:ln>
            <a:noFill/>
          </a:ln>
        </p:spPr>
        <p:txBody>
          <a:bodyPr/>
          <a:lstStyle/>
          <a:p>
            <a:endParaRPr lang="zh-CN" altLang="en-US"/>
          </a:p>
        </p:txBody>
      </p:sp>
      <p:sp>
        <p:nvSpPr>
          <p:cNvPr id="21" name="矩形 1"/>
          <p:cNvSpPr>
            <a:spLocks noChangeArrowheads="1"/>
          </p:cNvSpPr>
          <p:nvPr/>
        </p:nvSpPr>
        <p:spPr bwMode="auto">
          <a:xfrm>
            <a:off x="5810770" y="2927747"/>
            <a:ext cx="2793678" cy="319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wrap="square">
            <a:spAutoFit/>
          </a:bodyPr>
          <a:lstStyle/>
          <a:p>
            <a:pPr algn="just">
              <a:lnSpc>
                <a:spcPct val="150000"/>
              </a:lnSpc>
            </a:pPr>
            <a:r>
              <a:rPr lang="en-US" altLang="zh-CN" sz="1100" dirty="0">
                <a:solidFill>
                  <a:schemeClr val="bg1">
                    <a:lumMod val="50000"/>
                  </a:schemeClr>
                </a:solidFill>
                <a:latin typeface="微软雅黑" pitchFamily="34" charset="-122"/>
                <a:ea typeface="微软雅黑" pitchFamily="34" charset="-122"/>
                <a:sym typeface="微软雅黑" pitchFamily="34" charset="-122"/>
              </a:rPr>
              <a:t>AIPPT</a:t>
            </a:r>
            <a:r>
              <a:rPr lang="zh-CN" altLang="en-US" sz="1100" dirty="0">
                <a:solidFill>
                  <a:schemeClr val="bg1">
                    <a:lumMod val="50000"/>
                  </a:schemeClr>
                </a:solidFill>
                <a:latin typeface="微软雅黑" pitchFamily="34" charset="-122"/>
                <a:ea typeface="微软雅黑" pitchFamily="34" charset="-122"/>
                <a:sym typeface="微软雅黑" pitchFamily="34" charset="-122"/>
              </a:rPr>
              <a:t>是中国第一家精品</a:t>
            </a:r>
            <a:r>
              <a:rPr lang="en-US" altLang="zh-CN" sz="1100" dirty="0">
                <a:solidFill>
                  <a:schemeClr val="bg1">
                    <a:lumMod val="50000"/>
                  </a:schemeClr>
                </a:solidFill>
                <a:latin typeface="微软雅黑" pitchFamily="34" charset="-122"/>
                <a:ea typeface="微软雅黑" pitchFamily="34" charset="-122"/>
                <a:sym typeface="微软雅黑" pitchFamily="34" charset="-122"/>
              </a:rPr>
              <a:t>PPT</a:t>
            </a:r>
            <a:r>
              <a:rPr lang="zh-CN" altLang="en-US" sz="1100" dirty="0">
                <a:solidFill>
                  <a:schemeClr val="bg1">
                    <a:lumMod val="50000"/>
                  </a:schemeClr>
                </a:solidFill>
                <a:latin typeface="微软雅黑" pitchFamily="34" charset="-122"/>
                <a:ea typeface="微软雅黑" pitchFamily="34" charset="-122"/>
                <a:sym typeface="微软雅黑" pitchFamily="34" charset="-122"/>
              </a:rPr>
              <a:t>设计机构。</a:t>
            </a:r>
            <a:endParaRPr lang="zh-CN" altLang="en-US" sz="1100" dirty="0">
              <a:solidFill>
                <a:schemeClr val="bg1">
                  <a:lumMod val="50000"/>
                </a:schemeClr>
              </a:solidFill>
            </a:endParaRPr>
          </a:p>
        </p:txBody>
      </p:sp>
      <p:sp>
        <p:nvSpPr>
          <p:cNvPr id="22" name="矩形 1"/>
          <p:cNvSpPr>
            <a:spLocks noChangeArrowheads="1"/>
          </p:cNvSpPr>
          <p:nvPr/>
        </p:nvSpPr>
        <p:spPr bwMode="auto">
          <a:xfrm>
            <a:off x="5810770" y="3540522"/>
            <a:ext cx="2793678" cy="319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wrap="square">
            <a:spAutoFit/>
          </a:bodyPr>
          <a:lstStyle/>
          <a:p>
            <a:pPr algn="just">
              <a:lnSpc>
                <a:spcPct val="150000"/>
              </a:lnSpc>
            </a:pPr>
            <a:r>
              <a:rPr lang="en-US" altLang="zh-CN" sz="1100" dirty="0">
                <a:solidFill>
                  <a:schemeClr val="bg1">
                    <a:lumMod val="50000"/>
                  </a:schemeClr>
                </a:solidFill>
                <a:latin typeface="微软雅黑" pitchFamily="34" charset="-122"/>
                <a:ea typeface="微软雅黑" pitchFamily="34" charset="-122"/>
                <a:sym typeface="微软雅黑" pitchFamily="34" charset="-122"/>
              </a:rPr>
              <a:t>AIPPT</a:t>
            </a:r>
            <a:r>
              <a:rPr lang="zh-CN" altLang="en-US" sz="1100" dirty="0">
                <a:solidFill>
                  <a:schemeClr val="bg1">
                    <a:lumMod val="50000"/>
                  </a:schemeClr>
                </a:solidFill>
                <a:latin typeface="微软雅黑" pitchFamily="34" charset="-122"/>
                <a:ea typeface="微软雅黑" pitchFamily="34" charset="-122"/>
                <a:sym typeface="微软雅黑" pitchFamily="34" charset="-122"/>
              </a:rPr>
              <a:t>是中国第一家精品</a:t>
            </a:r>
            <a:r>
              <a:rPr lang="en-US" altLang="zh-CN" sz="1100" dirty="0">
                <a:solidFill>
                  <a:schemeClr val="bg1">
                    <a:lumMod val="50000"/>
                  </a:schemeClr>
                </a:solidFill>
                <a:latin typeface="微软雅黑" pitchFamily="34" charset="-122"/>
                <a:ea typeface="微软雅黑" pitchFamily="34" charset="-122"/>
                <a:sym typeface="微软雅黑" pitchFamily="34" charset="-122"/>
              </a:rPr>
              <a:t>PPT</a:t>
            </a:r>
            <a:r>
              <a:rPr lang="zh-CN" altLang="en-US" sz="1100" dirty="0">
                <a:solidFill>
                  <a:schemeClr val="bg1">
                    <a:lumMod val="50000"/>
                  </a:schemeClr>
                </a:solidFill>
                <a:latin typeface="微软雅黑" pitchFamily="34" charset="-122"/>
                <a:ea typeface="微软雅黑" pitchFamily="34" charset="-122"/>
                <a:sym typeface="微软雅黑" pitchFamily="34" charset="-122"/>
              </a:rPr>
              <a:t>设计机构。</a:t>
            </a:r>
            <a:endParaRPr lang="zh-CN" altLang="en-US" sz="1100" dirty="0">
              <a:solidFill>
                <a:schemeClr val="bg1">
                  <a:lumMod val="50000"/>
                </a:schemeClr>
              </a:solidFill>
            </a:endParaRPr>
          </a:p>
        </p:txBody>
      </p:sp>
      <p:sp>
        <p:nvSpPr>
          <p:cNvPr id="23" name="任意多边形 137"/>
          <p:cNvSpPr>
            <a:spLocks noChangeArrowheads="1"/>
          </p:cNvSpPr>
          <p:nvPr/>
        </p:nvSpPr>
        <p:spPr bwMode="auto">
          <a:xfrm>
            <a:off x="3347864" y="1725215"/>
            <a:ext cx="2025650" cy="295275"/>
          </a:xfrm>
          <a:custGeom>
            <a:avLst/>
            <a:gdLst>
              <a:gd name="T0" fmla="*/ 0 w 2004060"/>
              <a:gd name="T1" fmla="*/ 295275 h 472440"/>
              <a:gd name="T2" fmla="*/ 182822 w 2004060"/>
              <a:gd name="T3" fmla="*/ 0 h 472440"/>
              <a:gd name="T4" fmla="*/ 2003425 w 2004060"/>
              <a:gd name="T5" fmla="*/ 0 h 472440"/>
              <a:gd name="T6" fmla="*/ 0 60000 65536"/>
              <a:gd name="T7" fmla="*/ 0 60000 65536"/>
              <a:gd name="T8" fmla="*/ 0 60000 65536"/>
              <a:gd name="T9" fmla="*/ 0 w 2004060"/>
              <a:gd name="T10" fmla="*/ 0 h 472440"/>
              <a:gd name="T11" fmla="*/ 2004060 w 2004060"/>
              <a:gd name="T12" fmla="*/ 472440 h 472440"/>
            </a:gdLst>
            <a:ahLst/>
            <a:cxnLst>
              <a:cxn ang="T6">
                <a:pos x="T0" y="T1"/>
              </a:cxn>
              <a:cxn ang="T7">
                <a:pos x="T2" y="T3"/>
              </a:cxn>
              <a:cxn ang="T8">
                <a:pos x="T4" y="T5"/>
              </a:cxn>
            </a:cxnLst>
            <a:rect l="T9" t="T10" r="T11" b="T12"/>
            <a:pathLst>
              <a:path w="2004060" h="472440">
                <a:moveTo>
                  <a:pt x="0" y="472440"/>
                </a:moveTo>
                <a:lnTo>
                  <a:pt x="182880" y="0"/>
                </a:lnTo>
                <a:lnTo>
                  <a:pt x="2004060" y="0"/>
                </a:lnTo>
              </a:path>
            </a:pathLst>
          </a:custGeom>
          <a:noFill/>
          <a:ln w="9525" cap="flat" cmpd="sng">
            <a:solidFill>
              <a:schemeClr val="bg1">
                <a:lumMod val="65000"/>
              </a:schemeClr>
            </a:solidFill>
            <a:prstDash val="sysDash"/>
            <a:bevel/>
            <a:headEnd/>
            <a:tailE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24" name="任意多边形 138"/>
          <p:cNvSpPr>
            <a:spLocks noChangeArrowheads="1"/>
          </p:cNvSpPr>
          <p:nvPr/>
        </p:nvSpPr>
        <p:spPr bwMode="auto">
          <a:xfrm>
            <a:off x="3587105" y="2360214"/>
            <a:ext cx="1786409" cy="103536"/>
          </a:xfrm>
          <a:custGeom>
            <a:avLst/>
            <a:gdLst>
              <a:gd name="T0" fmla="*/ 0 w 1577340"/>
              <a:gd name="T1" fmla="*/ 0 h 45720"/>
              <a:gd name="T2" fmla="*/ 1704975 w 1577340"/>
              <a:gd name="T3" fmla="*/ 0 h 45720"/>
              <a:gd name="T4" fmla="*/ 0 60000 65536"/>
              <a:gd name="T5" fmla="*/ 0 60000 65536"/>
              <a:gd name="T6" fmla="*/ 0 w 1577340"/>
              <a:gd name="T7" fmla="*/ 0 h 45720"/>
              <a:gd name="T8" fmla="*/ 1577340 w 1577340"/>
              <a:gd name="T9" fmla="*/ 45720 h 45720"/>
            </a:gdLst>
            <a:ahLst/>
            <a:cxnLst>
              <a:cxn ang="T4">
                <a:pos x="T0" y="T1"/>
              </a:cxn>
              <a:cxn ang="T5">
                <a:pos x="T2" y="T3"/>
              </a:cxn>
            </a:cxnLst>
            <a:rect l="T6" t="T7" r="T8" b="T9"/>
            <a:pathLst>
              <a:path w="1577340" h="45720">
                <a:moveTo>
                  <a:pt x="0" y="0"/>
                </a:moveTo>
                <a:lnTo>
                  <a:pt x="1577340" y="0"/>
                </a:lnTo>
              </a:path>
            </a:pathLst>
          </a:custGeom>
          <a:noFill/>
          <a:ln w="9525" cap="flat" cmpd="sng">
            <a:solidFill>
              <a:schemeClr val="bg1">
                <a:lumMod val="65000"/>
              </a:schemeClr>
            </a:solidFill>
            <a:prstDash val="sysDash"/>
            <a:bevel/>
            <a:headEnd/>
            <a:tailE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25" name="任意多边形 144"/>
          <p:cNvSpPr>
            <a:spLocks noChangeArrowheads="1"/>
          </p:cNvSpPr>
          <p:nvPr/>
        </p:nvSpPr>
        <p:spPr bwMode="auto">
          <a:xfrm>
            <a:off x="4132089" y="3014265"/>
            <a:ext cx="1241425" cy="46038"/>
          </a:xfrm>
          <a:custGeom>
            <a:avLst/>
            <a:gdLst>
              <a:gd name="T0" fmla="*/ 0 w 1577340"/>
              <a:gd name="T1" fmla="*/ 0 h 45720"/>
              <a:gd name="T2" fmla="*/ 1241425 w 1577340"/>
              <a:gd name="T3" fmla="*/ 0 h 45720"/>
              <a:gd name="T4" fmla="*/ 0 60000 65536"/>
              <a:gd name="T5" fmla="*/ 0 60000 65536"/>
              <a:gd name="T6" fmla="*/ 0 w 1577340"/>
              <a:gd name="T7" fmla="*/ 0 h 45720"/>
              <a:gd name="T8" fmla="*/ 1577340 w 1577340"/>
              <a:gd name="T9" fmla="*/ 45720 h 45720"/>
            </a:gdLst>
            <a:ahLst/>
            <a:cxnLst>
              <a:cxn ang="T4">
                <a:pos x="T0" y="T1"/>
              </a:cxn>
              <a:cxn ang="T5">
                <a:pos x="T2" y="T3"/>
              </a:cxn>
            </a:cxnLst>
            <a:rect l="T6" t="T7" r="T8" b="T9"/>
            <a:pathLst>
              <a:path w="1577340" h="45720">
                <a:moveTo>
                  <a:pt x="0" y="0"/>
                </a:moveTo>
                <a:lnTo>
                  <a:pt x="1577340" y="0"/>
                </a:lnTo>
              </a:path>
            </a:pathLst>
          </a:custGeom>
          <a:noFill/>
          <a:ln w="9525" cap="flat" cmpd="sng">
            <a:solidFill>
              <a:schemeClr val="bg1">
                <a:lumMod val="65000"/>
              </a:schemeClr>
            </a:solidFill>
            <a:prstDash val="sysDash"/>
            <a:bevel/>
            <a:headEnd/>
            <a:tailE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26" name="任意多边形 145"/>
          <p:cNvSpPr>
            <a:spLocks noChangeArrowheads="1"/>
          </p:cNvSpPr>
          <p:nvPr/>
        </p:nvSpPr>
        <p:spPr bwMode="auto">
          <a:xfrm>
            <a:off x="4644008" y="3677840"/>
            <a:ext cx="729506" cy="46038"/>
          </a:xfrm>
          <a:custGeom>
            <a:avLst/>
            <a:gdLst>
              <a:gd name="T0" fmla="*/ 0 w 1577340"/>
              <a:gd name="T1" fmla="*/ 0 h 45720"/>
              <a:gd name="T2" fmla="*/ 696912 w 1577340"/>
              <a:gd name="T3" fmla="*/ 0 h 45720"/>
              <a:gd name="T4" fmla="*/ 0 60000 65536"/>
              <a:gd name="T5" fmla="*/ 0 60000 65536"/>
              <a:gd name="T6" fmla="*/ 0 w 1577340"/>
              <a:gd name="T7" fmla="*/ 0 h 45720"/>
              <a:gd name="T8" fmla="*/ 1577340 w 1577340"/>
              <a:gd name="T9" fmla="*/ 45720 h 45720"/>
            </a:gdLst>
            <a:ahLst/>
            <a:cxnLst>
              <a:cxn ang="T4">
                <a:pos x="T0" y="T1"/>
              </a:cxn>
              <a:cxn ang="T5">
                <a:pos x="T2" y="T3"/>
              </a:cxn>
            </a:cxnLst>
            <a:rect l="T6" t="T7" r="T8" b="T9"/>
            <a:pathLst>
              <a:path w="1577340" h="45720">
                <a:moveTo>
                  <a:pt x="0" y="0"/>
                </a:moveTo>
                <a:lnTo>
                  <a:pt x="1577340" y="0"/>
                </a:lnTo>
              </a:path>
            </a:pathLst>
          </a:custGeom>
          <a:noFill/>
          <a:ln w="9525" cap="flat" cmpd="sng">
            <a:solidFill>
              <a:schemeClr val="bg1">
                <a:lumMod val="65000"/>
              </a:schemeClr>
            </a:solidFill>
            <a:prstDash val="sysDash"/>
            <a:bevel/>
            <a:headEnd/>
            <a:tailE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27" name="TextBox 682"/>
          <p:cNvSpPr>
            <a:spLocks noChangeArrowheads="1"/>
          </p:cNvSpPr>
          <p:nvPr/>
        </p:nvSpPr>
        <p:spPr bwMode="auto">
          <a:xfrm>
            <a:off x="5798070" y="1419622"/>
            <a:ext cx="6985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zh-CN" sz="2000">
                <a:solidFill>
                  <a:srgbClr val="F83003"/>
                </a:solidFill>
                <a:latin typeface="方正中等线简体" pitchFamily="65" charset="-122"/>
                <a:ea typeface="方正中等线简体" pitchFamily="65" charset="-122"/>
              </a:rPr>
              <a:t>42%</a:t>
            </a:r>
            <a:endParaRPr lang="zh-CN" altLang="en-US" sz="1600">
              <a:solidFill>
                <a:srgbClr val="F83003"/>
              </a:solidFill>
              <a:latin typeface="方正中等线简体" pitchFamily="65" charset="-122"/>
              <a:ea typeface="方正中等线简体" pitchFamily="65" charset="-122"/>
            </a:endParaRPr>
          </a:p>
        </p:txBody>
      </p:sp>
      <p:sp>
        <p:nvSpPr>
          <p:cNvPr id="28" name="TextBox 682"/>
          <p:cNvSpPr>
            <a:spLocks noChangeArrowheads="1"/>
          </p:cNvSpPr>
          <p:nvPr/>
        </p:nvSpPr>
        <p:spPr bwMode="auto">
          <a:xfrm>
            <a:off x="5798070" y="2029222"/>
            <a:ext cx="6762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zh-CN" sz="2000">
                <a:solidFill>
                  <a:srgbClr val="EBAC07"/>
                </a:solidFill>
                <a:latin typeface="方正中等线简体" pitchFamily="65" charset="-122"/>
                <a:ea typeface="方正中等线简体" pitchFamily="65" charset="-122"/>
              </a:rPr>
              <a:t>42</a:t>
            </a:r>
            <a:r>
              <a:rPr lang="en-US" altLang="zh-CN" sz="1600">
                <a:solidFill>
                  <a:srgbClr val="EBAC07"/>
                </a:solidFill>
                <a:latin typeface="方正中等线简体" pitchFamily="65" charset="-122"/>
                <a:ea typeface="方正中等线简体" pitchFamily="65" charset="-122"/>
              </a:rPr>
              <a:t>%</a:t>
            </a:r>
            <a:endParaRPr lang="zh-CN" altLang="en-US" sz="1600">
              <a:solidFill>
                <a:srgbClr val="EBAC07"/>
              </a:solidFill>
              <a:latin typeface="方正中等线简体" pitchFamily="65" charset="-122"/>
              <a:ea typeface="方正中等线简体" pitchFamily="65" charset="-122"/>
            </a:endParaRPr>
          </a:p>
        </p:txBody>
      </p:sp>
      <p:sp>
        <p:nvSpPr>
          <p:cNvPr id="29" name="TextBox 682"/>
          <p:cNvSpPr>
            <a:spLocks noChangeArrowheads="1"/>
          </p:cNvSpPr>
          <p:nvPr/>
        </p:nvSpPr>
        <p:spPr bwMode="auto">
          <a:xfrm>
            <a:off x="5798070" y="2657872"/>
            <a:ext cx="6540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zh-CN" sz="2000">
                <a:solidFill>
                  <a:srgbClr val="A2B932"/>
                </a:solidFill>
                <a:latin typeface="方正中等线简体" pitchFamily="65" charset="-122"/>
                <a:ea typeface="方正中等线简体" pitchFamily="65" charset="-122"/>
              </a:rPr>
              <a:t>27</a:t>
            </a:r>
            <a:r>
              <a:rPr lang="en-US" altLang="zh-CN" sz="1600">
                <a:solidFill>
                  <a:srgbClr val="A2B932"/>
                </a:solidFill>
                <a:latin typeface="方正中等线简体" pitchFamily="65" charset="-122"/>
                <a:ea typeface="方正中等线简体" pitchFamily="65" charset="-122"/>
              </a:rPr>
              <a:t>%</a:t>
            </a:r>
            <a:endParaRPr lang="zh-CN" altLang="en-US" sz="2000">
              <a:solidFill>
                <a:srgbClr val="A2B932"/>
              </a:solidFill>
              <a:latin typeface="方正中等线简体" pitchFamily="65" charset="-122"/>
              <a:ea typeface="方正中等线简体" pitchFamily="65" charset="-122"/>
            </a:endParaRPr>
          </a:p>
        </p:txBody>
      </p:sp>
      <p:sp>
        <p:nvSpPr>
          <p:cNvPr id="30" name="TextBox 682"/>
          <p:cNvSpPr>
            <a:spLocks noChangeArrowheads="1"/>
          </p:cNvSpPr>
          <p:nvPr/>
        </p:nvSpPr>
        <p:spPr bwMode="auto">
          <a:xfrm>
            <a:off x="5798070" y="3288109"/>
            <a:ext cx="6985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zh-CN" sz="2000">
                <a:solidFill>
                  <a:srgbClr val="4C6062"/>
                </a:solidFill>
                <a:latin typeface="方正中等线简体" pitchFamily="65" charset="-122"/>
                <a:ea typeface="方正中等线简体" pitchFamily="65" charset="-122"/>
              </a:rPr>
              <a:t>38%</a:t>
            </a:r>
            <a:endParaRPr lang="zh-CN" altLang="en-US" sz="2000">
              <a:solidFill>
                <a:srgbClr val="4C6062"/>
              </a:solidFill>
              <a:latin typeface="方正中等线简体" pitchFamily="65" charset="-122"/>
              <a:ea typeface="方正中等线简体" pitchFamily="65" charset="-122"/>
            </a:endParaRPr>
          </a:p>
        </p:txBody>
      </p:sp>
      <p:grpSp>
        <p:nvGrpSpPr>
          <p:cNvPr id="2" name="组合 1"/>
          <p:cNvGrpSpPr/>
          <p:nvPr/>
        </p:nvGrpSpPr>
        <p:grpSpPr>
          <a:xfrm>
            <a:off x="1042988" y="1503015"/>
            <a:ext cx="3763962" cy="3228975"/>
            <a:chOff x="1042988" y="1503015"/>
            <a:chExt cx="3763962" cy="3228975"/>
          </a:xfrm>
        </p:grpSpPr>
        <p:sp>
          <p:nvSpPr>
            <p:cNvPr id="9" name="Freeform 85"/>
            <p:cNvSpPr>
              <a:spLocks noChangeArrowheads="1"/>
            </p:cNvSpPr>
            <p:nvPr/>
          </p:nvSpPr>
          <p:spPr bwMode="auto">
            <a:xfrm>
              <a:off x="2455863" y="1503015"/>
              <a:ext cx="468312" cy="808037"/>
            </a:xfrm>
            <a:custGeom>
              <a:avLst/>
              <a:gdLst>
                <a:gd name="T0" fmla="*/ 0 w 295"/>
                <a:gd name="T1" fmla="*/ 603250 h 509"/>
                <a:gd name="T2" fmla="*/ 468312 w 295"/>
                <a:gd name="T3" fmla="*/ 808037 h 509"/>
                <a:gd name="T4" fmla="*/ 468312 w 295"/>
                <a:gd name="T5" fmla="*/ 0 h 509"/>
                <a:gd name="T6" fmla="*/ 0 w 295"/>
                <a:gd name="T7" fmla="*/ 603250 h 509"/>
                <a:gd name="T8" fmla="*/ 0 60000 65536"/>
                <a:gd name="T9" fmla="*/ 0 60000 65536"/>
                <a:gd name="T10" fmla="*/ 0 60000 65536"/>
                <a:gd name="T11" fmla="*/ 0 60000 65536"/>
                <a:gd name="T12" fmla="*/ 0 w 295"/>
                <a:gd name="T13" fmla="*/ 0 h 509"/>
                <a:gd name="T14" fmla="*/ 295 w 295"/>
                <a:gd name="T15" fmla="*/ 509 h 509"/>
              </a:gdLst>
              <a:ahLst/>
              <a:cxnLst>
                <a:cxn ang="T8">
                  <a:pos x="T0" y="T1"/>
                </a:cxn>
                <a:cxn ang="T9">
                  <a:pos x="T2" y="T3"/>
                </a:cxn>
                <a:cxn ang="T10">
                  <a:pos x="T4" y="T5"/>
                </a:cxn>
                <a:cxn ang="T11">
                  <a:pos x="T6" y="T7"/>
                </a:cxn>
              </a:cxnLst>
              <a:rect l="T12" t="T13" r="T14" b="T15"/>
              <a:pathLst>
                <a:path w="295" h="509">
                  <a:moveTo>
                    <a:pt x="0" y="380"/>
                  </a:moveTo>
                  <a:lnTo>
                    <a:pt x="295" y="509"/>
                  </a:lnTo>
                  <a:lnTo>
                    <a:pt x="295" y="0"/>
                  </a:lnTo>
                  <a:lnTo>
                    <a:pt x="0" y="380"/>
                  </a:lnTo>
                  <a:close/>
                </a:path>
              </a:pathLst>
            </a:custGeom>
            <a:solidFill>
              <a:srgbClr val="DB2C03"/>
            </a:solidFill>
            <a:ln w="9525" cmpd="sng">
              <a:solidFill>
                <a:schemeClr val="bg1"/>
              </a:solidFill>
              <a:miter lim="800000"/>
              <a:headEnd/>
              <a:tailEnd/>
            </a:ln>
          </p:spPr>
          <p:txBody>
            <a:bodyPr/>
            <a:lstStyle/>
            <a:p>
              <a:endParaRPr lang="zh-CN" altLang="en-US"/>
            </a:p>
          </p:txBody>
        </p:sp>
        <p:sp>
          <p:nvSpPr>
            <p:cNvPr id="10" name="Freeform 86"/>
            <p:cNvSpPr>
              <a:spLocks noChangeArrowheads="1"/>
            </p:cNvSpPr>
            <p:nvPr/>
          </p:nvSpPr>
          <p:spPr bwMode="auto">
            <a:xfrm>
              <a:off x="2921000" y="1503015"/>
              <a:ext cx="473075" cy="808037"/>
            </a:xfrm>
            <a:custGeom>
              <a:avLst/>
              <a:gdLst>
                <a:gd name="T0" fmla="*/ 0 w 298"/>
                <a:gd name="T1" fmla="*/ 808037 h 509"/>
                <a:gd name="T2" fmla="*/ 473075 w 298"/>
                <a:gd name="T3" fmla="*/ 603250 h 509"/>
                <a:gd name="T4" fmla="*/ 0 w 298"/>
                <a:gd name="T5" fmla="*/ 0 h 509"/>
                <a:gd name="T6" fmla="*/ 0 w 298"/>
                <a:gd name="T7" fmla="*/ 808037 h 509"/>
                <a:gd name="T8" fmla="*/ 0 60000 65536"/>
                <a:gd name="T9" fmla="*/ 0 60000 65536"/>
                <a:gd name="T10" fmla="*/ 0 60000 65536"/>
                <a:gd name="T11" fmla="*/ 0 60000 65536"/>
                <a:gd name="T12" fmla="*/ 0 w 298"/>
                <a:gd name="T13" fmla="*/ 0 h 509"/>
                <a:gd name="T14" fmla="*/ 298 w 298"/>
                <a:gd name="T15" fmla="*/ 509 h 509"/>
              </a:gdLst>
              <a:ahLst/>
              <a:cxnLst>
                <a:cxn ang="T8">
                  <a:pos x="T0" y="T1"/>
                </a:cxn>
                <a:cxn ang="T9">
                  <a:pos x="T2" y="T3"/>
                </a:cxn>
                <a:cxn ang="T10">
                  <a:pos x="T4" y="T5"/>
                </a:cxn>
                <a:cxn ang="T11">
                  <a:pos x="T6" y="T7"/>
                </a:cxn>
              </a:cxnLst>
              <a:rect l="T12" t="T13" r="T14" b="T15"/>
              <a:pathLst>
                <a:path w="298" h="509">
                  <a:moveTo>
                    <a:pt x="0" y="509"/>
                  </a:moveTo>
                  <a:lnTo>
                    <a:pt x="298" y="380"/>
                  </a:lnTo>
                  <a:lnTo>
                    <a:pt x="0" y="0"/>
                  </a:lnTo>
                  <a:lnTo>
                    <a:pt x="0" y="509"/>
                  </a:lnTo>
                  <a:close/>
                </a:path>
              </a:pathLst>
            </a:custGeom>
            <a:solidFill>
              <a:srgbClr val="F83003"/>
            </a:solidFill>
            <a:ln w="9525" cmpd="sng">
              <a:solidFill>
                <a:schemeClr val="bg1"/>
              </a:solidFill>
              <a:miter lim="800000"/>
              <a:headEnd/>
              <a:tailEnd/>
            </a:ln>
          </p:spPr>
          <p:txBody>
            <a:bodyPr/>
            <a:lstStyle/>
            <a:p>
              <a:endParaRPr lang="zh-CN" altLang="en-US"/>
            </a:p>
          </p:txBody>
        </p:sp>
        <p:sp>
          <p:nvSpPr>
            <p:cNvPr id="11" name="Freeform 87"/>
            <p:cNvSpPr>
              <a:spLocks noChangeArrowheads="1"/>
            </p:cNvSpPr>
            <p:nvPr/>
          </p:nvSpPr>
          <p:spPr bwMode="auto">
            <a:xfrm>
              <a:off x="1982788" y="2109440"/>
              <a:ext cx="941387" cy="1008062"/>
            </a:xfrm>
            <a:custGeom>
              <a:avLst/>
              <a:gdLst>
                <a:gd name="T0" fmla="*/ 0 w 593"/>
                <a:gd name="T1" fmla="*/ 604837 h 635"/>
                <a:gd name="T2" fmla="*/ 941387 w 593"/>
                <a:gd name="T3" fmla="*/ 1008062 h 635"/>
                <a:gd name="T4" fmla="*/ 941387 w 593"/>
                <a:gd name="T5" fmla="*/ 201612 h 635"/>
                <a:gd name="T6" fmla="*/ 473075 w 593"/>
                <a:gd name="T7" fmla="*/ 0 h 635"/>
                <a:gd name="T8" fmla="*/ 0 w 593"/>
                <a:gd name="T9" fmla="*/ 604837 h 635"/>
                <a:gd name="T10" fmla="*/ 0 60000 65536"/>
                <a:gd name="T11" fmla="*/ 0 60000 65536"/>
                <a:gd name="T12" fmla="*/ 0 60000 65536"/>
                <a:gd name="T13" fmla="*/ 0 60000 65536"/>
                <a:gd name="T14" fmla="*/ 0 60000 65536"/>
                <a:gd name="T15" fmla="*/ 0 w 593"/>
                <a:gd name="T16" fmla="*/ 0 h 635"/>
                <a:gd name="T17" fmla="*/ 593 w 593"/>
                <a:gd name="T18" fmla="*/ 635 h 635"/>
              </a:gdLst>
              <a:ahLst/>
              <a:cxnLst>
                <a:cxn ang="T10">
                  <a:pos x="T0" y="T1"/>
                </a:cxn>
                <a:cxn ang="T11">
                  <a:pos x="T2" y="T3"/>
                </a:cxn>
                <a:cxn ang="T12">
                  <a:pos x="T4" y="T5"/>
                </a:cxn>
                <a:cxn ang="T13">
                  <a:pos x="T6" y="T7"/>
                </a:cxn>
                <a:cxn ang="T14">
                  <a:pos x="T8" y="T9"/>
                </a:cxn>
              </a:cxnLst>
              <a:rect l="T15" t="T16" r="T17" b="T18"/>
              <a:pathLst>
                <a:path w="593" h="635">
                  <a:moveTo>
                    <a:pt x="0" y="381"/>
                  </a:moveTo>
                  <a:lnTo>
                    <a:pt x="593" y="635"/>
                  </a:lnTo>
                  <a:lnTo>
                    <a:pt x="593" y="127"/>
                  </a:lnTo>
                  <a:lnTo>
                    <a:pt x="298" y="0"/>
                  </a:lnTo>
                  <a:lnTo>
                    <a:pt x="0" y="381"/>
                  </a:lnTo>
                  <a:close/>
                </a:path>
              </a:pathLst>
            </a:custGeom>
            <a:solidFill>
              <a:srgbClr val="C68F06"/>
            </a:solidFill>
            <a:ln w="9525" cmpd="sng">
              <a:solidFill>
                <a:schemeClr val="bg1"/>
              </a:solidFill>
              <a:bevel/>
              <a:headEnd/>
              <a:tailEnd/>
            </a:ln>
          </p:spPr>
          <p:txBody>
            <a:bodyPr/>
            <a:lstStyle/>
            <a:p>
              <a:endParaRPr lang="zh-CN" altLang="en-US"/>
            </a:p>
          </p:txBody>
        </p:sp>
        <p:sp>
          <p:nvSpPr>
            <p:cNvPr id="12" name="Freeform 88"/>
            <p:cNvSpPr>
              <a:spLocks noChangeArrowheads="1"/>
            </p:cNvSpPr>
            <p:nvPr/>
          </p:nvSpPr>
          <p:spPr bwMode="auto">
            <a:xfrm>
              <a:off x="2924175" y="2109440"/>
              <a:ext cx="942975" cy="1008062"/>
            </a:xfrm>
            <a:custGeom>
              <a:avLst/>
              <a:gdLst>
                <a:gd name="T0" fmla="*/ 0 w 593"/>
                <a:gd name="T1" fmla="*/ 1008062 h 635"/>
                <a:gd name="T2" fmla="*/ 942975 w 593"/>
                <a:gd name="T3" fmla="*/ 604837 h 635"/>
                <a:gd name="T4" fmla="*/ 473873 w 593"/>
                <a:gd name="T5" fmla="*/ 0 h 635"/>
                <a:gd name="T6" fmla="*/ 0 w 593"/>
                <a:gd name="T7" fmla="*/ 201612 h 635"/>
                <a:gd name="T8" fmla="*/ 0 w 593"/>
                <a:gd name="T9" fmla="*/ 1008062 h 635"/>
                <a:gd name="T10" fmla="*/ 0 60000 65536"/>
                <a:gd name="T11" fmla="*/ 0 60000 65536"/>
                <a:gd name="T12" fmla="*/ 0 60000 65536"/>
                <a:gd name="T13" fmla="*/ 0 60000 65536"/>
                <a:gd name="T14" fmla="*/ 0 60000 65536"/>
                <a:gd name="T15" fmla="*/ 0 w 593"/>
                <a:gd name="T16" fmla="*/ 0 h 635"/>
                <a:gd name="T17" fmla="*/ 593 w 593"/>
                <a:gd name="T18" fmla="*/ 635 h 635"/>
              </a:gdLst>
              <a:ahLst/>
              <a:cxnLst>
                <a:cxn ang="T10">
                  <a:pos x="T0" y="T1"/>
                </a:cxn>
                <a:cxn ang="T11">
                  <a:pos x="T2" y="T3"/>
                </a:cxn>
                <a:cxn ang="T12">
                  <a:pos x="T4" y="T5"/>
                </a:cxn>
                <a:cxn ang="T13">
                  <a:pos x="T6" y="T7"/>
                </a:cxn>
                <a:cxn ang="T14">
                  <a:pos x="T8" y="T9"/>
                </a:cxn>
              </a:cxnLst>
              <a:rect l="T15" t="T16" r="T17" b="T18"/>
              <a:pathLst>
                <a:path w="593" h="635">
                  <a:moveTo>
                    <a:pt x="0" y="635"/>
                  </a:moveTo>
                  <a:lnTo>
                    <a:pt x="593" y="381"/>
                  </a:lnTo>
                  <a:lnTo>
                    <a:pt x="298" y="0"/>
                  </a:lnTo>
                  <a:lnTo>
                    <a:pt x="0" y="127"/>
                  </a:lnTo>
                  <a:lnTo>
                    <a:pt x="0" y="635"/>
                  </a:lnTo>
                  <a:close/>
                </a:path>
              </a:pathLst>
            </a:custGeom>
            <a:solidFill>
              <a:srgbClr val="EBAC07"/>
            </a:solidFill>
            <a:ln w="9525" cmpd="sng">
              <a:solidFill>
                <a:schemeClr val="bg1"/>
              </a:solidFill>
              <a:bevel/>
              <a:headEnd/>
              <a:tailEnd/>
            </a:ln>
          </p:spPr>
          <p:txBody>
            <a:bodyPr/>
            <a:lstStyle/>
            <a:p>
              <a:endParaRPr lang="zh-CN" altLang="en-US"/>
            </a:p>
          </p:txBody>
        </p:sp>
        <p:sp>
          <p:nvSpPr>
            <p:cNvPr id="13" name="Freeform 89"/>
            <p:cNvSpPr>
              <a:spLocks noChangeArrowheads="1"/>
            </p:cNvSpPr>
            <p:nvPr/>
          </p:nvSpPr>
          <p:spPr bwMode="auto">
            <a:xfrm>
              <a:off x="1511300" y="2714277"/>
              <a:ext cx="1412875" cy="1208088"/>
            </a:xfrm>
            <a:custGeom>
              <a:avLst/>
              <a:gdLst>
                <a:gd name="T0" fmla="*/ 0 w 890"/>
                <a:gd name="T1" fmla="*/ 604838 h 761"/>
                <a:gd name="T2" fmla="*/ 1412875 w 890"/>
                <a:gd name="T3" fmla="*/ 1208088 h 761"/>
                <a:gd name="T4" fmla="*/ 1412875 w 890"/>
                <a:gd name="T5" fmla="*/ 403225 h 761"/>
                <a:gd name="T6" fmla="*/ 471488 w 890"/>
                <a:gd name="T7" fmla="*/ 0 h 761"/>
                <a:gd name="T8" fmla="*/ 0 w 890"/>
                <a:gd name="T9" fmla="*/ 604838 h 761"/>
                <a:gd name="T10" fmla="*/ 0 60000 65536"/>
                <a:gd name="T11" fmla="*/ 0 60000 65536"/>
                <a:gd name="T12" fmla="*/ 0 60000 65536"/>
                <a:gd name="T13" fmla="*/ 0 60000 65536"/>
                <a:gd name="T14" fmla="*/ 0 60000 65536"/>
                <a:gd name="T15" fmla="*/ 0 w 890"/>
                <a:gd name="T16" fmla="*/ 0 h 761"/>
                <a:gd name="T17" fmla="*/ 890 w 890"/>
                <a:gd name="T18" fmla="*/ 761 h 761"/>
              </a:gdLst>
              <a:ahLst/>
              <a:cxnLst>
                <a:cxn ang="T10">
                  <a:pos x="T0" y="T1"/>
                </a:cxn>
                <a:cxn ang="T11">
                  <a:pos x="T2" y="T3"/>
                </a:cxn>
                <a:cxn ang="T12">
                  <a:pos x="T4" y="T5"/>
                </a:cxn>
                <a:cxn ang="T13">
                  <a:pos x="T6" y="T7"/>
                </a:cxn>
                <a:cxn ang="T14">
                  <a:pos x="T8" y="T9"/>
                </a:cxn>
              </a:cxnLst>
              <a:rect l="T15" t="T16" r="T17" b="T18"/>
              <a:pathLst>
                <a:path w="890" h="761">
                  <a:moveTo>
                    <a:pt x="0" y="381"/>
                  </a:moveTo>
                  <a:lnTo>
                    <a:pt x="890" y="761"/>
                  </a:lnTo>
                  <a:lnTo>
                    <a:pt x="890" y="254"/>
                  </a:lnTo>
                  <a:lnTo>
                    <a:pt x="297" y="0"/>
                  </a:lnTo>
                  <a:lnTo>
                    <a:pt x="0" y="381"/>
                  </a:lnTo>
                  <a:close/>
                </a:path>
              </a:pathLst>
            </a:custGeom>
            <a:solidFill>
              <a:srgbClr val="00487E"/>
            </a:solidFill>
            <a:ln w="2" cap="flat" cmpd="sng">
              <a:solidFill>
                <a:schemeClr val="bg1"/>
              </a:solidFill>
              <a:miter lim="800000"/>
              <a:headEnd/>
              <a:tailEnd/>
            </a:ln>
          </p:spPr>
          <p:txBody>
            <a:bodyPr/>
            <a:lstStyle/>
            <a:p>
              <a:endParaRPr lang="zh-CN" altLang="en-US"/>
            </a:p>
          </p:txBody>
        </p:sp>
        <p:sp>
          <p:nvSpPr>
            <p:cNvPr id="14" name="Freeform 90"/>
            <p:cNvSpPr>
              <a:spLocks noChangeArrowheads="1"/>
            </p:cNvSpPr>
            <p:nvPr/>
          </p:nvSpPr>
          <p:spPr bwMode="auto">
            <a:xfrm>
              <a:off x="2924175" y="2714277"/>
              <a:ext cx="1412875" cy="1208088"/>
            </a:xfrm>
            <a:custGeom>
              <a:avLst/>
              <a:gdLst>
                <a:gd name="T0" fmla="*/ 0 w 890"/>
                <a:gd name="T1" fmla="*/ 1208088 h 761"/>
                <a:gd name="T2" fmla="*/ 1412875 w 890"/>
                <a:gd name="T3" fmla="*/ 604838 h 761"/>
                <a:gd name="T4" fmla="*/ 941388 w 890"/>
                <a:gd name="T5" fmla="*/ 0 h 761"/>
                <a:gd name="T6" fmla="*/ 0 w 890"/>
                <a:gd name="T7" fmla="*/ 403225 h 761"/>
                <a:gd name="T8" fmla="*/ 0 w 890"/>
                <a:gd name="T9" fmla="*/ 1208088 h 761"/>
                <a:gd name="T10" fmla="*/ 0 60000 65536"/>
                <a:gd name="T11" fmla="*/ 0 60000 65536"/>
                <a:gd name="T12" fmla="*/ 0 60000 65536"/>
                <a:gd name="T13" fmla="*/ 0 60000 65536"/>
                <a:gd name="T14" fmla="*/ 0 60000 65536"/>
                <a:gd name="T15" fmla="*/ 0 w 890"/>
                <a:gd name="T16" fmla="*/ 0 h 761"/>
                <a:gd name="T17" fmla="*/ 890 w 890"/>
                <a:gd name="T18" fmla="*/ 761 h 761"/>
              </a:gdLst>
              <a:ahLst/>
              <a:cxnLst>
                <a:cxn ang="T10">
                  <a:pos x="T0" y="T1"/>
                </a:cxn>
                <a:cxn ang="T11">
                  <a:pos x="T2" y="T3"/>
                </a:cxn>
                <a:cxn ang="T12">
                  <a:pos x="T4" y="T5"/>
                </a:cxn>
                <a:cxn ang="T13">
                  <a:pos x="T6" y="T7"/>
                </a:cxn>
                <a:cxn ang="T14">
                  <a:pos x="T8" y="T9"/>
                </a:cxn>
              </a:cxnLst>
              <a:rect l="T15" t="T16" r="T17" b="T18"/>
              <a:pathLst>
                <a:path w="890" h="761">
                  <a:moveTo>
                    <a:pt x="0" y="761"/>
                  </a:moveTo>
                  <a:lnTo>
                    <a:pt x="890" y="381"/>
                  </a:lnTo>
                  <a:lnTo>
                    <a:pt x="593" y="0"/>
                  </a:lnTo>
                  <a:lnTo>
                    <a:pt x="0" y="254"/>
                  </a:lnTo>
                  <a:lnTo>
                    <a:pt x="0" y="761"/>
                  </a:lnTo>
                  <a:close/>
                </a:path>
              </a:pathLst>
            </a:custGeom>
            <a:solidFill>
              <a:srgbClr val="0070C0"/>
            </a:solidFill>
            <a:ln w="2" cap="flat" cmpd="sng">
              <a:solidFill>
                <a:schemeClr val="bg1"/>
              </a:solidFill>
              <a:miter lim="800000"/>
              <a:headEnd/>
              <a:tailEnd/>
            </a:ln>
          </p:spPr>
          <p:txBody>
            <a:bodyPr/>
            <a:lstStyle/>
            <a:p>
              <a:endParaRPr lang="zh-CN" altLang="en-US"/>
            </a:p>
          </p:txBody>
        </p:sp>
        <p:sp>
          <p:nvSpPr>
            <p:cNvPr id="15" name="Freeform 91"/>
            <p:cNvSpPr>
              <a:spLocks noChangeArrowheads="1"/>
            </p:cNvSpPr>
            <p:nvPr/>
          </p:nvSpPr>
          <p:spPr bwMode="auto">
            <a:xfrm>
              <a:off x="1042988" y="3319115"/>
              <a:ext cx="1881187" cy="1412875"/>
            </a:xfrm>
            <a:custGeom>
              <a:avLst/>
              <a:gdLst>
                <a:gd name="T0" fmla="*/ 0 w 1185"/>
                <a:gd name="T1" fmla="*/ 603250 h 890"/>
                <a:gd name="T2" fmla="*/ 1881187 w 1185"/>
                <a:gd name="T3" fmla="*/ 1412875 h 890"/>
                <a:gd name="T4" fmla="*/ 1881187 w 1185"/>
                <a:gd name="T5" fmla="*/ 603250 h 890"/>
                <a:gd name="T6" fmla="*/ 468312 w 1185"/>
                <a:gd name="T7" fmla="*/ 0 h 890"/>
                <a:gd name="T8" fmla="*/ 0 w 1185"/>
                <a:gd name="T9" fmla="*/ 603250 h 890"/>
                <a:gd name="T10" fmla="*/ 0 60000 65536"/>
                <a:gd name="T11" fmla="*/ 0 60000 65536"/>
                <a:gd name="T12" fmla="*/ 0 60000 65536"/>
                <a:gd name="T13" fmla="*/ 0 60000 65536"/>
                <a:gd name="T14" fmla="*/ 0 60000 65536"/>
                <a:gd name="T15" fmla="*/ 0 w 1185"/>
                <a:gd name="T16" fmla="*/ 0 h 890"/>
                <a:gd name="T17" fmla="*/ 1185 w 1185"/>
                <a:gd name="T18" fmla="*/ 890 h 890"/>
              </a:gdLst>
              <a:ahLst/>
              <a:cxnLst>
                <a:cxn ang="T10">
                  <a:pos x="T0" y="T1"/>
                </a:cxn>
                <a:cxn ang="T11">
                  <a:pos x="T2" y="T3"/>
                </a:cxn>
                <a:cxn ang="T12">
                  <a:pos x="T4" y="T5"/>
                </a:cxn>
                <a:cxn ang="T13">
                  <a:pos x="T6" y="T7"/>
                </a:cxn>
                <a:cxn ang="T14">
                  <a:pos x="T8" y="T9"/>
                </a:cxn>
              </a:cxnLst>
              <a:rect l="T15" t="T16" r="T17" b="T18"/>
              <a:pathLst>
                <a:path w="1185" h="890">
                  <a:moveTo>
                    <a:pt x="0" y="380"/>
                  </a:moveTo>
                  <a:lnTo>
                    <a:pt x="1185" y="890"/>
                  </a:lnTo>
                  <a:lnTo>
                    <a:pt x="1185" y="380"/>
                  </a:lnTo>
                  <a:lnTo>
                    <a:pt x="295" y="0"/>
                  </a:lnTo>
                  <a:lnTo>
                    <a:pt x="0" y="380"/>
                  </a:lnTo>
                  <a:close/>
                </a:path>
              </a:pathLst>
            </a:custGeom>
            <a:solidFill>
              <a:srgbClr val="163C46"/>
            </a:solidFill>
            <a:ln w="2" cap="flat" cmpd="sng">
              <a:solidFill>
                <a:schemeClr val="bg1"/>
              </a:solidFill>
              <a:miter lim="800000"/>
              <a:headEnd/>
              <a:tailEnd/>
            </a:ln>
          </p:spPr>
          <p:txBody>
            <a:bodyPr/>
            <a:lstStyle/>
            <a:p>
              <a:endParaRPr lang="zh-CN" altLang="en-US"/>
            </a:p>
          </p:txBody>
        </p:sp>
        <p:sp>
          <p:nvSpPr>
            <p:cNvPr id="16" name="Freeform 92"/>
            <p:cNvSpPr>
              <a:spLocks noChangeArrowheads="1"/>
            </p:cNvSpPr>
            <p:nvPr/>
          </p:nvSpPr>
          <p:spPr bwMode="auto">
            <a:xfrm>
              <a:off x="2924175" y="3319115"/>
              <a:ext cx="1882775" cy="1412875"/>
            </a:xfrm>
            <a:custGeom>
              <a:avLst/>
              <a:gdLst>
                <a:gd name="T0" fmla="*/ 0 w 1186"/>
                <a:gd name="T1" fmla="*/ 1412875 h 890"/>
                <a:gd name="T2" fmla="*/ 1882775 w 1186"/>
                <a:gd name="T3" fmla="*/ 603250 h 890"/>
                <a:gd name="T4" fmla="*/ 1412875 w 1186"/>
                <a:gd name="T5" fmla="*/ 0 h 890"/>
                <a:gd name="T6" fmla="*/ 0 w 1186"/>
                <a:gd name="T7" fmla="*/ 603250 h 890"/>
                <a:gd name="T8" fmla="*/ 0 w 1186"/>
                <a:gd name="T9" fmla="*/ 1412875 h 890"/>
                <a:gd name="T10" fmla="*/ 0 60000 65536"/>
                <a:gd name="T11" fmla="*/ 0 60000 65536"/>
                <a:gd name="T12" fmla="*/ 0 60000 65536"/>
                <a:gd name="T13" fmla="*/ 0 60000 65536"/>
                <a:gd name="T14" fmla="*/ 0 60000 65536"/>
                <a:gd name="T15" fmla="*/ 0 w 1186"/>
                <a:gd name="T16" fmla="*/ 0 h 890"/>
                <a:gd name="T17" fmla="*/ 1186 w 1186"/>
                <a:gd name="T18" fmla="*/ 890 h 890"/>
              </a:gdLst>
              <a:ahLst/>
              <a:cxnLst>
                <a:cxn ang="T10">
                  <a:pos x="T0" y="T1"/>
                </a:cxn>
                <a:cxn ang="T11">
                  <a:pos x="T2" y="T3"/>
                </a:cxn>
                <a:cxn ang="T12">
                  <a:pos x="T4" y="T5"/>
                </a:cxn>
                <a:cxn ang="T13">
                  <a:pos x="T6" y="T7"/>
                </a:cxn>
                <a:cxn ang="T14">
                  <a:pos x="T8" y="T9"/>
                </a:cxn>
              </a:cxnLst>
              <a:rect l="T15" t="T16" r="T17" b="T18"/>
              <a:pathLst>
                <a:path w="1186" h="890">
                  <a:moveTo>
                    <a:pt x="0" y="890"/>
                  </a:moveTo>
                  <a:lnTo>
                    <a:pt x="1186" y="380"/>
                  </a:lnTo>
                  <a:lnTo>
                    <a:pt x="890" y="0"/>
                  </a:lnTo>
                  <a:lnTo>
                    <a:pt x="0" y="380"/>
                  </a:lnTo>
                  <a:lnTo>
                    <a:pt x="0" y="890"/>
                  </a:lnTo>
                  <a:close/>
                </a:path>
              </a:pathLst>
            </a:custGeom>
            <a:solidFill>
              <a:schemeClr val="accent5">
                <a:lumMod val="50000"/>
              </a:schemeClr>
            </a:solidFill>
            <a:ln w="2" cap="flat" cmpd="sng">
              <a:solidFill>
                <a:schemeClr val="bg1"/>
              </a:solidFill>
              <a:miter lim="800000"/>
              <a:headEnd/>
              <a:tailEnd/>
            </a:ln>
          </p:spPr>
          <p:txBody>
            <a:bodyPr/>
            <a:lstStyle/>
            <a:p>
              <a:endParaRPr lang="zh-CN" altLang="en-US"/>
            </a:p>
          </p:txBody>
        </p:sp>
        <p:sp>
          <p:nvSpPr>
            <p:cNvPr id="31" name="TextBox 682"/>
            <p:cNvSpPr>
              <a:spLocks noChangeArrowheads="1"/>
            </p:cNvSpPr>
            <p:nvPr/>
          </p:nvSpPr>
          <p:spPr bwMode="auto">
            <a:xfrm>
              <a:off x="2886075" y="1698277"/>
              <a:ext cx="3905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zh-CN" sz="2400">
                  <a:solidFill>
                    <a:schemeClr val="bg1"/>
                  </a:solidFill>
                  <a:latin typeface="方正中等线简体" pitchFamily="65" charset="-122"/>
                  <a:ea typeface="方正中等线简体" pitchFamily="65" charset="-122"/>
                </a:rPr>
                <a:t>A</a:t>
              </a:r>
              <a:endParaRPr lang="zh-CN" altLang="en-US" sz="2400">
                <a:solidFill>
                  <a:schemeClr val="bg1"/>
                </a:solidFill>
                <a:latin typeface="方正中等线简体" pitchFamily="65" charset="-122"/>
                <a:ea typeface="方正中等线简体" pitchFamily="65" charset="-122"/>
              </a:endParaRPr>
            </a:p>
          </p:txBody>
        </p:sp>
        <p:sp>
          <p:nvSpPr>
            <p:cNvPr id="32" name="TextBox 682"/>
            <p:cNvSpPr>
              <a:spLocks noChangeArrowheads="1"/>
            </p:cNvSpPr>
            <p:nvPr/>
          </p:nvSpPr>
          <p:spPr bwMode="auto">
            <a:xfrm>
              <a:off x="3114675" y="2320577"/>
              <a:ext cx="3905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zh-CN" sz="2400">
                  <a:solidFill>
                    <a:schemeClr val="bg1"/>
                  </a:solidFill>
                  <a:latin typeface="方正中等线简体" pitchFamily="65" charset="-122"/>
                  <a:ea typeface="方正中等线简体" pitchFamily="65" charset="-122"/>
                </a:rPr>
                <a:t>B</a:t>
              </a:r>
              <a:endParaRPr lang="zh-CN" altLang="en-US" sz="2400">
                <a:solidFill>
                  <a:schemeClr val="bg1"/>
                </a:solidFill>
                <a:latin typeface="方正中等线简体" pitchFamily="65" charset="-122"/>
                <a:ea typeface="方正中等线简体" pitchFamily="65" charset="-122"/>
              </a:endParaRPr>
            </a:p>
          </p:txBody>
        </p:sp>
        <p:sp>
          <p:nvSpPr>
            <p:cNvPr id="33" name="TextBox 682"/>
            <p:cNvSpPr>
              <a:spLocks noChangeArrowheads="1"/>
            </p:cNvSpPr>
            <p:nvPr/>
          </p:nvSpPr>
          <p:spPr bwMode="auto">
            <a:xfrm>
              <a:off x="3398838" y="2973040"/>
              <a:ext cx="406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zh-CN" sz="2400">
                  <a:solidFill>
                    <a:schemeClr val="bg1"/>
                  </a:solidFill>
                  <a:latin typeface="方正中等线简体" pitchFamily="65" charset="-122"/>
                  <a:ea typeface="方正中等线简体" pitchFamily="65" charset="-122"/>
                </a:rPr>
                <a:t>C</a:t>
              </a:r>
              <a:endParaRPr lang="zh-CN" altLang="en-US" sz="2400">
                <a:solidFill>
                  <a:schemeClr val="bg1"/>
                </a:solidFill>
                <a:latin typeface="方正中等线简体" pitchFamily="65" charset="-122"/>
                <a:ea typeface="方正中等线简体" pitchFamily="65" charset="-122"/>
              </a:endParaRPr>
            </a:p>
          </p:txBody>
        </p:sp>
        <p:sp>
          <p:nvSpPr>
            <p:cNvPr id="34" name="TextBox 682"/>
            <p:cNvSpPr>
              <a:spLocks noChangeArrowheads="1"/>
            </p:cNvSpPr>
            <p:nvPr/>
          </p:nvSpPr>
          <p:spPr bwMode="auto">
            <a:xfrm>
              <a:off x="3700463" y="3660427"/>
              <a:ext cx="404812"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zh-CN" sz="2400">
                  <a:solidFill>
                    <a:schemeClr val="bg1"/>
                  </a:solidFill>
                  <a:latin typeface="方正中等线简体" pitchFamily="65" charset="-122"/>
                  <a:ea typeface="方正中等线简体" pitchFamily="65" charset="-122"/>
                </a:rPr>
                <a:t>D</a:t>
              </a:r>
              <a:endParaRPr lang="zh-CN" altLang="en-US" sz="2400">
                <a:solidFill>
                  <a:schemeClr val="bg1"/>
                </a:solidFill>
                <a:latin typeface="方正中等线简体" pitchFamily="65" charset="-122"/>
                <a:ea typeface="方正中等线简体" pitchFamily="65" charset="-122"/>
              </a:endParaRPr>
            </a:p>
          </p:txBody>
        </p:sp>
      </p:grpSp>
      <p:grpSp>
        <p:nvGrpSpPr>
          <p:cNvPr id="35" name="组合 34"/>
          <p:cNvGrpSpPr/>
          <p:nvPr/>
        </p:nvGrpSpPr>
        <p:grpSpPr>
          <a:xfrm>
            <a:off x="0" y="206450"/>
            <a:ext cx="2267744" cy="503347"/>
            <a:chOff x="0" y="206450"/>
            <a:chExt cx="2267744" cy="503347"/>
          </a:xfrm>
        </p:grpSpPr>
        <p:grpSp>
          <p:nvGrpSpPr>
            <p:cNvPr id="36" name="组合 3"/>
            <p:cNvGrpSpPr>
              <a:grpSpLocks/>
            </p:cNvGrpSpPr>
            <p:nvPr/>
          </p:nvGrpSpPr>
          <p:grpSpPr bwMode="auto">
            <a:xfrm>
              <a:off x="0" y="267494"/>
              <a:ext cx="480245" cy="350864"/>
              <a:chOff x="0" y="0"/>
              <a:chExt cx="480244" cy="564356"/>
            </a:xfrm>
            <a:solidFill>
              <a:schemeClr val="bg1">
                <a:lumMod val="65000"/>
              </a:schemeClr>
            </a:solidFill>
          </p:grpSpPr>
          <p:sp>
            <p:nvSpPr>
              <p:cNvPr id="39"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40"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37"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a:solidFill>
                    <a:schemeClr val="bg1">
                      <a:lumMod val="50000"/>
                    </a:schemeClr>
                  </a:solidFill>
                  <a:latin typeface="微软雅黑" pitchFamily="34" charset="-122"/>
                  <a:ea typeface="微软雅黑" pitchFamily="34" charset="-122"/>
                  <a:sym typeface="Arial" pitchFamily="34" charset="0"/>
                </a:rPr>
                <a:t>点击此处增加标题</a:t>
              </a:r>
            </a:p>
          </p:txBody>
        </p:sp>
        <p:sp>
          <p:nvSpPr>
            <p:cNvPr id="38"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spTree>
    <p:extLst>
      <p:ext uri="{BB962C8B-B14F-4D97-AF65-F5344CB8AC3E}">
        <p14:creationId xmlns:p14="http://schemas.microsoft.com/office/powerpoint/2010/main" xmlns="" val="2905540573"/>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250"/>
                                        <p:tgtEl>
                                          <p:spTgt spid="2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250"/>
                                        <p:tgtEl>
                                          <p:spTgt spid="3"/>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250"/>
                                        <p:tgtEl>
                                          <p:spTgt spid="27"/>
                                        </p:tgtEl>
                                      </p:cBhvr>
                                    </p:animEffect>
                                  </p:childTnLst>
                                </p:cTn>
                              </p:par>
                            </p:childTnLst>
                          </p:cTn>
                        </p:par>
                        <p:par>
                          <p:cTn id="22" fill="hold">
                            <p:stCondLst>
                              <p:cond delay="1750"/>
                            </p:stCondLst>
                            <p:childTnLst>
                              <p:par>
                                <p:cTn id="23" presetID="22" presetClass="entr" presetSubtype="8"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250"/>
                                        <p:tgtEl>
                                          <p:spTgt spid="17"/>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250"/>
                                        <p:tgtEl>
                                          <p:spTgt spid="24"/>
                                        </p:tgtEl>
                                      </p:cBhvr>
                                    </p:animEffect>
                                  </p:childTnLst>
                                </p:cTn>
                              </p:par>
                            </p:childTnLst>
                          </p:cTn>
                        </p:par>
                        <p:par>
                          <p:cTn id="30" fill="hold">
                            <p:stCondLst>
                              <p:cond delay="2250"/>
                            </p:stCondLst>
                            <p:childTnLst>
                              <p:par>
                                <p:cTn id="31" presetID="22" presetClass="entr" presetSubtype="8"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250"/>
                                        <p:tgtEl>
                                          <p:spTgt spid="18"/>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250"/>
                                        <p:tgtEl>
                                          <p:spTgt spid="28"/>
                                        </p:tgtEl>
                                      </p:cBhvr>
                                    </p:animEffect>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250"/>
                                        <p:tgtEl>
                                          <p:spTgt spid="19"/>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250"/>
                                        <p:tgtEl>
                                          <p:spTgt spid="25"/>
                                        </p:tgtEl>
                                      </p:cBhvr>
                                    </p:animEffect>
                                  </p:childTnLst>
                                </p:cTn>
                              </p:par>
                            </p:childTnLst>
                          </p:cTn>
                        </p:par>
                        <p:par>
                          <p:cTn id="46" fill="hold">
                            <p:stCondLst>
                              <p:cond delay="3250"/>
                            </p:stCondLst>
                            <p:childTnLst>
                              <p:par>
                                <p:cTn id="47" presetID="22" presetClass="entr" presetSubtype="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250"/>
                                        <p:tgtEl>
                                          <p:spTgt spid="6"/>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250"/>
                                        <p:tgtEl>
                                          <p:spTgt spid="29"/>
                                        </p:tgtEl>
                                      </p:cBhvr>
                                    </p:animEffect>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250"/>
                                        <p:tgtEl>
                                          <p:spTgt spid="21"/>
                                        </p:tgtEl>
                                      </p:cBhvr>
                                    </p:animEffect>
                                  </p:childTnLst>
                                </p:cTn>
                              </p:par>
                            </p:childTnLst>
                          </p:cTn>
                        </p:par>
                        <p:par>
                          <p:cTn id="58" fill="hold">
                            <p:stCondLst>
                              <p:cond delay="4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250"/>
                                        <p:tgtEl>
                                          <p:spTgt spid="26"/>
                                        </p:tgtEl>
                                      </p:cBhvr>
                                    </p:animEffect>
                                  </p:childTnLst>
                                </p:cTn>
                              </p:par>
                            </p:childTnLst>
                          </p:cTn>
                        </p:par>
                        <p:par>
                          <p:cTn id="62" fill="hold">
                            <p:stCondLst>
                              <p:cond delay="425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250"/>
                                        <p:tgtEl>
                                          <p:spTgt spid="20"/>
                                        </p:tgtEl>
                                      </p:cBhvr>
                                    </p:animEffect>
                                  </p:childTnLst>
                                </p:cTn>
                              </p:par>
                            </p:childTnLst>
                          </p:cTn>
                        </p:par>
                        <p:par>
                          <p:cTn id="66" fill="hold">
                            <p:stCondLst>
                              <p:cond delay="4500"/>
                            </p:stCondLst>
                            <p:childTnLst>
                              <p:par>
                                <p:cTn id="67" presetID="22" presetClass="entr" presetSubtype="8"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left)">
                                      <p:cBhvr>
                                        <p:cTn id="69" dur="250"/>
                                        <p:tgtEl>
                                          <p:spTgt spid="30"/>
                                        </p:tgtEl>
                                      </p:cBhvr>
                                    </p:animEffect>
                                  </p:childTnLst>
                                </p:cTn>
                              </p:par>
                            </p:childTnLst>
                          </p:cTn>
                        </p:par>
                        <p:par>
                          <p:cTn id="70" fill="hold">
                            <p:stCondLst>
                              <p:cond delay="4750"/>
                            </p:stCondLst>
                            <p:childTnLst>
                              <p:par>
                                <p:cTn id="71" presetID="22" presetClass="entr" presetSubtype="8"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wipe(left)">
                                      <p:cBhvr>
                                        <p:cTn id="73"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animBg="1"/>
      <p:bldP spid="21" grpId="0"/>
      <p:bldP spid="22" grpId="0"/>
      <p:bldP spid="23" grpId="0" animBg="1"/>
      <p:bldP spid="24" grpId="0" animBg="1"/>
      <p:bldP spid="25" grpId="0" animBg="1"/>
      <p:bldP spid="26" grpId="0" animBg="1"/>
      <p:bldP spid="27" grpId="0"/>
      <p:bldP spid="28" grpId="0"/>
      <p:bldP spid="29" grpId="0"/>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0" y="206450"/>
            <a:ext cx="2267744" cy="503347"/>
            <a:chOff x="0" y="206450"/>
            <a:chExt cx="2267744" cy="503347"/>
          </a:xfrm>
        </p:grpSpPr>
        <p:grpSp>
          <p:nvGrpSpPr>
            <p:cNvPr id="66" name="组合 3"/>
            <p:cNvGrpSpPr>
              <a:grpSpLocks/>
            </p:cNvGrpSpPr>
            <p:nvPr/>
          </p:nvGrpSpPr>
          <p:grpSpPr bwMode="auto">
            <a:xfrm>
              <a:off x="0" y="267494"/>
              <a:ext cx="480245" cy="350864"/>
              <a:chOff x="0" y="0"/>
              <a:chExt cx="480244" cy="564356"/>
            </a:xfrm>
            <a:solidFill>
              <a:schemeClr val="bg1">
                <a:lumMod val="65000"/>
              </a:schemeClr>
            </a:solidFill>
          </p:grpSpPr>
          <p:sp>
            <p:nvSpPr>
              <p:cNvPr id="69"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70"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67"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a:solidFill>
                    <a:schemeClr val="bg1">
                      <a:lumMod val="50000"/>
                    </a:schemeClr>
                  </a:solidFill>
                  <a:latin typeface="微软雅黑" pitchFamily="34" charset="-122"/>
                  <a:ea typeface="微软雅黑" pitchFamily="34" charset="-122"/>
                  <a:sym typeface="Arial" pitchFamily="34" charset="0"/>
                </a:rPr>
                <a:t>点击此处增加标题</a:t>
              </a:r>
            </a:p>
          </p:txBody>
        </p:sp>
        <p:sp>
          <p:nvSpPr>
            <p:cNvPr id="68"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grpSp>
        <p:nvGrpSpPr>
          <p:cNvPr id="71" name="组合 70"/>
          <p:cNvGrpSpPr/>
          <p:nvPr/>
        </p:nvGrpSpPr>
        <p:grpSpPr>
          <a:xfrm>
            <a:off x="924694" y="1059582"/>
            <a:ext cx="7751762" cy="3690937"/>
            <a:chOff x="924694" y="1059582"/>
            <a:chExt cx="7751762" cy="3690937"/>
          </a:xfrm>
        </p:grpSpPr>
        <p:sp>
          <p:nvSpPr>
            <p:cNvPr id="72" name="Freeform 5"/>
            <p:cNvSpPr>
              <a:spLocks noChangeArrowheads="1"/>
            </p:cNvSpPr>
            <p:nvPr/>
          </p:nvSpPr>
          <p:spPr bwMode="auto">
            <a:xfrm>
              <a:off x="1775594" y="2189882"/>
              <a:ext cx="222250" cy="273050"/>
            </a:xfrm>
            <a:custGeom>
              <a:avLst/>
              <a:gdLst>
                <a:gd name="T0" fmla="*/ 113008 w 59"/>
                <a:gd name="T1" fmla="*/ 0 h 73"/>
                <a:gd name="T2" fmla="*/ 0 w 59"/>
                <a:gd name="T3" fmla="*/ 112212 h 73"/>
                <a:gd name="T4" fmla="*/ 113008 w 59"/>
                <a:gd name="T5" fmla="*/ 273050 h 73"/>
                <a:gd name="T6" fmla="*/ 222250 w 59"/>
                <a:gd name="T7" fmla="*/ 112212 h 73"/>
                <a:gd name="T8" fmla="*/ 113008 w 59"/>
                <a:gd name="T9" fmla="*/ 0 h 73"/>
                <a:gd name="T10" fmla="*/ 0 60000 65536"/>
                <a:gd name="T11" fmla="*/ 0 60000 65536"/>
                <a:gd name="T12" fmla="*/ 0 60000 65536"/>
                <a:gd name="T13" fmla="*/ 0 60000 65536"/>
                <a:gd name="T14" fmla="*/ 0 60000 65536"/>
                <a:gd name="T15" fmla="*/ 0 w 59"/>
                <a:gd name="T16" fmla="*/ 0 h 73"/>
                <a:gd name="T17" fmla="*/ 59 w 59"/>
                <a:gd name="T18" fmla="*/ 73 h 73"/>
              </a:gdLst>
              <a:ahLst/>
              <a:cxnLst>
                <a:cxn ang="T10">
                  <a:pos x="T0" y="T1"/>
                </a:cxn>
                <a:cxn ang="T11">
                  <a:pos x="T2" y="T3"/>
                </a:cxn>
                <a:cxn ang="T12">
                  <a:pos x="T4" y="T5"/>
                </a:cxn>
                <a:cxn ang="T13">
                  <a:pos x="T6" y="T7"/>
                </a:cxn>
                <a:cxn ang="T14">
                  <a:pos x="T8" y="T9"/>
                </a:cxn>
              </a:cxnLst>
              <a:rect l="T15" t="T16" r="T17" b="T18"/>
              <a:pathLst>
                <a:path w="59" h="73">
                  <a:moveTo>
                    <a:pt x="30" y="0"/>
                  </a:moveTo>
                  <a:cubicBezTo>
                    <a:pt x="13" y="0"/>
                    <a:pt x="0" y="13"/>
                    <a:pt x="0" y="30"/>
                  </a:cubicBezTo>
                  <a:cubicBezTo>
                    <a:pt x="0" y="46"/>
                    <a:pt x="30" y="73"/>
                    <a:pt x="30" y="73"/>
                  </a:cubicBezTo>
                  <a:cubicBezTo>
                    <a:pt x="30" y="73"/>
                    <a:pt x="59" y="46"/>
                    <a:pt x="59" y="30"/>
                  </a:cubicBezTo>
                  <a:cubicBezTo>
                    <a:pt x="59" y="13"/>
                    <a:pt x="46" y="0"/>
                    <a:pt x="30" y="0"/>
                  </a:cubicBezTo>
                  <a:close/>
                </a:path>
              </a:pathLst>
            </a:custGeom>
            <a:solidFill>
              <a:srgbClr val="DB2C03"/>
            </a:solidFill>
            <a:ln>
              <a:noFill/>
            </a:ln>
            <a:extLst/>
          </p:spPr>
          <p:txBody>
            <a:bodyPr/>
            <a:lstStyle/>
            <a:p>
              <a:endParaRPr lang="zh-CN" altLang="en-US"/>
            </a:p>
          </p:txBody>
        </p:sp>
        <p:sp>
          <p:nvSpPr>
            <p:cNvPr id="73" name="Freeform 8"/>
            <p:cNvSpPr>
              <a:spLocks noChangeArrowheads="1"/>
            </p:cNvSpPr>
            <p:nvPr/>
          </p:nvSpPr>
          <p:spPr bwMode="auto">
            <a:xfrm>
              <a:off x="1775594" y="1465982"/>
              <a:ext cx="222250" cy="273050"/>
            </a:xfrm>
            <a:custGeom>
              <a:avLst/>
              <a:gdLst>
                <a:gd name="T0" fmla="*/ 113008 w 59"/>
                <a:gd name="T1" fmla="*/ 0 h 73"/>
                <a:gd name="T2" fmla="*/ 0 w 59"/>
                <a:gd name="T3" fmla="*/ 112212 h 73"/>
                <a:gd name="T4" fmla="*/ 113008 w 59"/>
                <a:gd name="T5" fmla="*/ 273050 h 73"/>
                <a:gd name="T6" fmla="*/ 222250 w 59"/>
                <a:gd name="T7" fmla="*/ 112212 h 73"/>
                <a:gd name="T8" fmla="*/ 113008 w 59"/>
                <a:gd name="T9" fmla="*/ 0 h 73"/>
                <a:gd name="T10" fmla="*/ 0 60000 65536"/>
                <a:gd name="T11" fmla="*/ 0 60000 65536"/>
                <a:gd name="T12" fmla="*/ 0 60000 65536"/>
                <a:gd name="T13" fmla="*/ 0 60000 65536"/>
                <a:gd name="T14" fmla="*/ 0 60000 65536"/>
                <a:gd name="T15" fmla="*/ 0 w 59"/>
                <a:gd name="T16" fmla="*/ 0 h 73"/>
                <a:gd name="T17" fmla="*/ 59 w 59"/>
                <a:gd name="T18" fmla="*/ 73 h 73"/>
              </a:gdLst>
              <a:ahLst/>
              <a:cxnLst>
                <a:cxn ang="T10">
                  <a:pos x="T0" y="T1"/>
                </a:cxn>
                <a:cxn ang="T11">
                  <a:pos x="T2" y="T3"/>
                </a:cxn>
                <a:cxn ang="T12">
                  <a:pos x="T4" y="T5"/>
                </a:cxn>
                <a:cxn ang="T13">
                  <a:pos x="T6" y="T7"/>
                </a:cxn>
                <a:cxn ang="T14">
                  <a:pos x="T8" y="T9"/>
                </a:cxn>
              </a:cxnLst>
              <a:rect l="T15" t="T16" r="T17" b="T18"/>
              <a:pathLst>
                <a:path w="59" h="73">
                  <a:moveTo>
                    <a:pt x="30" y="0"/>
                  </a:moveTo>
                  <a:cubicBezTo>
                    <a:pt x="13" y="0"/>
                    <a:pt x="0" y="14"/>
                    <a:pt x="0" y="30"/>
                  </a:cubicBezTo>
                  <a:cubicBezTo>
                    <a:pt x="0" y="46"/>
                    <a:pt x="30" y="73"/>
                    <a:pt x="30" y="73"/>
                  </a:cubicBezTo>
                  <a:cubicBezTo>
                    <a:pt x="30" y="73"/>
                    <a:pt x="59" y="46"/>
                    <a:pt x="59" y="30"/>
                  </a:cubicBezTo>
                  <a:cubicBezTo>
                    <a:pt x="59" y="14"/>
                    <a:pt x="46" y="0"/>
                    <a:pt x="30" y="0"/>
                  </a:cubicBezTo>
                  <a:close/>
                </a:path>
              </a:pathLst>
            </a:custGeom>
            <a:solidFill>
              <a:srgbClr val="EBAC07"/>
            </a:solidFill>
            <a:ln>
              <a:noFill/>
            </a:ln>
            <a:extLst/>
          </p:spPr>
          <p:txBody>
            <a:bodyPr/>
            <a:lstStyle/>
            <a:p>
              <a:endParaRPr lang="zh-CN" altLang="en-US"/>
            </a:p>
          </p:txBody>
        </p:sp>
        <p:sp>
          <p:nvSpPr>
            <p:cNvPr id="74" name="Freeform 11"/>
            <p:cNvSpPr>
              <a:spLocks noChangeArrowheads="1"/>
            </p:cNvSpPr>
            <p:nvPr/>
          </p:nvSpPr>
          <p:spPr bwMode="auto">
            <a:xfrm>
              <a:off x="1780356" y="3470994"/>
              <a:ext cx="222250" cy="274638"/>
            </a:xfrm>
            <a:custGeom>
              <a:avLst/>
              <a:gdLst>
                <a:gd name="T0" fmla="*/ 109242 w 59"/>
                <a:gd name="T1" fmla="*/ 0 h 73"/>
                <a:gd name="T2" fmla="*/ 0 w 59"/>
                <a:gd name="T3" fmla="*/ 109103 h 73"/>
                <a:gd name="T4" fmla="*/ 109242 w 59"/>
                <a:gd name="T5" fmla="*/ 274638 h 73"/>
                <a:gd name="T6" fmla="*/ 222250 w 59"/>
                <a:gd name="T7" fmla="*/ 109103 h 73"/>
                <a:gd name="T8" fmla="*/ 109242 w 59"/>
                <a:gd name="T9" fmla="*/ 0 h 73"/>
                <a:gd name="T10" fmla="*/ 0 60000 65536"/>
                <a:gd name="T11" fmla="*/ 0 60000 65536"/>
                <a:gd name="T12" fmla="*/ 0 60000 65536"/>
                <a:gd name="T13" fmla="*/ 0 60000 65536"/>
                <a:gd name="T14" fmla="*/ 0 60000 65536"/>
                <a:gd name="T15" fmla="*/ 0 w 59"/>
                <a:gd name="T16" fmla="*/ 0 h 73"/>
                <a:gd name="T17" fmla="*/ 59 w 59"/>
                <a:gd name="T18" fmla="*/ 73 h 73"/>
              </a:gdLst>
              <a:ahLst/>
              <a:cxnLst>
                <a:cxn ang="T10">
                  <a:pos x="T0" y="T1"/>
                </a:cxn>
                <a:cxn ang="T11">
                  <a:pos x="T2" y="T3"/>
                </a:cxn>
                <a:cxn ang="T12">
                  <a:pos x="T4" y="T5"/>
                </a:cxn>
                <a:cxn ang="T13">
                  <a:pos x="T6" y="T7"/>
                </a:cxn>
                <a:cxn ang="T14">
                  <a:pos x="T8" y="T9"/>
                </a:cxn>
              </a:cxnLst>
              <a:rect l="T15" t="T16" r="T17" b="T18"/>
              <a:pathLst>
                <a:path w="59" h="73">
                  <a:moveTo>
                    <a:pt x="29" y="0"/>
                  </a:moveTo>
                  <a:cubicBezTo>
                    <a:pt x="13" y="0"/>
                    <a:pt x="0" y="13"/>
                    <a:pt x="0" y="29"/>
                  </a:cubicBezTo>
                  <a:cubicBezTo>
                    <a:pt x="0" y="46"/>
                    <a:pt x="29" y="73"/>
                    <a:pt x="29" y="73"/>
                  </a:cubicBezTo>
                  <a:cubicBezTo>
                    <a:pt x="29" y="73"/>
                    <a:pt x="59" y="46"/>
                    <a:pt x="59" y="29"/>
                  </a:cubicBezTo>
                  <a:cubicBezTo>
                    <a:pt x="59" y="13"/>
                    <a:pt x="46" y="0"/>
                    <a:pt x="29" y="0"/>
                  </a:cubicBezTo>
                  <a:close/>
                </a:path>
              </a:pathLst>
            </a:custGeom>
            <a:solidFill>
              <a:srgbClr val="0070C0"/>
            </a:solidFill>
            <a:ln>
              <a:noFill/>
            </a:ln>
            <a:extLst/>
          </p:spPr>
          <p:txBody>
            <a:bodyPr/>
            <a:lstStyle/>
            <a:p>
              <a:endParaRPr lang="zh-CN" altLang="en-US"/>
            </a:p>
          </p:txBody>
        </p:sp>
        <p:sp>
          <p:nvSpPr>
            <p:cNvPr id="75" name="Freeform 88"/>
            <p:cNvSpPr>
              <a:spLocks noChangeArrowheads="1"/>
            </p:cNvSpPr>
            <p:nvPr/>
          </p:nvSpPr>
          <p:spPr bwMode="auto">
            <a:xfrm>
              <a:off x="1921644" y="1813644"/>
              <a:ext cx="4965700" cy="2601913"/>
            </a:xfrm>
            <a:custGeom>
              <a:avLst/>
              <a:gdLst>
                <a:gd name="T0" fmla="*/ 3832225 w 3128"/>
                <a:gd name="T1" fmla="*/ 0 h 1639"/>
                <a:gd name="T2" fmla="*/ 2917825 w 3128"/>
                <a:gd name="T3" fmla="*/ 1301750 h 1639"/>
                <a:gd name="T4" fmla="*/ 2719388 w 3128"/>
                <a:gd name="T5" fmla="*/ 941388 h 1639"/>
                <a:gd name="T6" fmla="*/ 2227263 w 3128"/>
                <a:gd name="T7" fmla="*/ 1631950 h 1639"/>
                <a:gd name="T8" fmla="*/ 1604963 w 3128"/>
                <a:gd name="T9" fmla="*/ 877888 h 1639"/>
                <a:gd name="T10" fmla="*/ 1103313 w 3128"/>
                <a:gd name="T11" fmla="*/ 1527175 h 1639"/>
                <a:gd name="T12" fmla="*/ 911225 w 3128"/>
                <a:gd name="T13" fmla="*/ 1204913 h 1639"/>
                <a:gd name="T14" fmla="*/ 0 w 3128"/>
                <a:gd name="T15" fmla="*/ 2601913 h 1639"/>
                <a:gd name="T16" fmla="*/ 4965700 w 3128"/>
                <a:gd name="T17" fmla="*/ 2601913 h 1639"/>
                <a:gd name="T18" fmla="*/ 3832225 w 3128"/>
                <a:gd name="T19" fmla="*/ 0 h 16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28"/>
                <a:gd name="T31" fmla="*/ 0 h 1639"/>
                <a:gd name="T32" fmla="*/ 3128 w 3128"/>
                <a:gd name="T33" fmla="*/ 1639 h 16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28" h="1639">
                  <a:moveTo>
                    <a:pt x="2414" y="0"/>
                  </a:moveTo>
                  <a:lnTo>
                    <a:pt x="1838" y="820"/>
                  </a:lnTo>
                  <a:lnTo>
                    <a:pt x="1713" y="593"/>
                  </a:lnTo>
                  <a:lnTo>
                    <a:pt x="1403" y="1028"/>
                  </a:lnTo>
                  <a:lnTo>
                    <a:pt x="1011" y="553"/>
                  </a:lnTo>
                  <a:lnTo>
                    <a:pt x="695" y="962"/>
                  </a:lnTo>
                  <a:lnTo>
                    <a:pt x="574" y="759"/>
                  </a:lnTo>
                  <a:lnTo>
                    <a:pt x="0" y="1639"/>
                  </a:lnTo>
                  <a:lnTo>
                    <a:pt x="3128" y="1639"/>
                  </a:lnTo>
                  <a:lnTo>
                    <a:pt x="2414" y="0"/>
                  </a:lnTo>
                  <a:close/>
                </a:path>
              </a:pathLst>
            </a:custGeom>
            <a:solidFill>
              <a:srgbClr val="EBAC07"/>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76" name="Freeform 89"/>
            <p:cNvSpPr>
              <a:spLocks noChangeArrowheads="1"/>
            </p:cNvSpPr>
            <p:nvPr/>
          </p:nvSpPr>
          <p:spPr bwMode="auto">
            <a:xfrm>
              <a:off x="5753869" y="1813644"/>
              <a:ext cx="1384300" cy="2601913"/>
            </a:xfrm>
            <a:custGeom>
              <a:avLst/>
              <a:gdLst>
                <a:gd name="T0" fmla="*/ 0 w 872"/>
                <a:gd name="T1" fmla="*/ 0 h 1639"/>
                <a:gd name="T2" fmla="*/ 1384300 w 872"/>
                <a:gd name="T3" fmla="*/ 2601913 h 1639"/>
                <a:gd name="T4" fmla="*/ 1133475 w 872"/>
                <a:gd name="T5" fmla="*/ 2601913 h 1639"/>
                <a:gd name="T6" fmla="*/ 0 w 872"/>
                <a:gd name="T7" fmla="*/ 0 h 1639"/>
                <a:gd name="T8" fmla="*/ 0 60000 65536"/>
                <a:gd name="T9" fmla="*/ 0 60000 65536"/>
                <a:gd name="T10" fmla="*/ 0 60000 65536"/>
                <a:gd name="T11" fmla="*/ 0 60000 65536"/>
                <a:gd name="T12" fmla="*/ 0 w 872"/>
                <a:gd name="T13" fmla="*/ 0 h 1639"/>
                <a:gd name="T14" fmla="*/ 872 w 872"/>
                <a:gd name="T15" fmla="*/ 1639 h 1639"/>
              </a:gdLst>
              <a:ahLst/>
              <a:cxnLst>
                <a:cxn ang="T8">
                  <a:pos x="T0" y="T1"/>
                </a:cxn>
                <a:cxn ang="T9">
                  <a:pos x="T2" y="T3"/>
                </a:cxn>
                <a:cxn ang="T10">
                  <a:pos x="T4" y="T5"/>
                </a:cxn>
                <a:cxn ang="T11">
                  <a:pos x="T6" y="T7"/>
                </a:cxn>
              </a:cxnLst>
              <a:rect l="T12" t="T13" r="T14" b="T15"/>
              <a:pathLst>
                <a:path w="872" h="1639">
                  <a:moveTo>
                    <a:pt x="0" y="0"/>
                  </a:moveTo>
                  <a:lnTo>
                    <a:pt x="872" y="1639"/>
                  </a:lnTo>
                  <a:lnTo>
                    <a:pt x="714" y="1639"/>
                  </a:lnTo>
                  <a:lnTo>
                    <a:pt x="0" y="0"/>
                  </a:lnTo>
                  <a:close/>
                </a:path>
              </a:pathLst>
            </a:custGeom>
            <a:solidFill>
              <a:srgbClr val="9F7305"/>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77" name="Freeform 90"/>
            <p:cNvSpPr>
              <a:spLocks noChangeArrowheads="1"/>
            </p:cNvSpPr>
            <p:nvPr/>
          </p:nvSpPr>
          <p:spPr bwMode="auto">
            <a:xfrm>
              <a:off x="4641031" y="2755032"/>
              <a:ext cx="247650" cy="360362"/>
            </a:xfrm>
            <a:custGeom>
              <a:avLst/>
              <a:gdLst>
                <a:gd name="T0" fmla="*/ 0 w 156"/>
                <a:gd name="T1" fmla="*/ 0 h 227"/>
                <a:gd name="T2" fmla="*/ 247650 w 156"/>
                <a:gd name="T3" fmla="*/ 296862 h 227"/>
                <a:gd name="T4" fmla="*/ 198438 w 156"/>
                <a:gd name="T5" fmla="*/ 360362 h 227"/>
                <a:gd name="T6" fmla="*/ 0 w 156"/>
                <a:gd name="T7" fmla="*/ 0 h 227"/>
                <a:gd name="T8" fmla="*/ 0 60000 65536"/>
                <a:gd name="T9" fmla="*/ 0 60000 65536"/>
                <a:gd name="T10" fmla="*/ 0 60000 65536"/>
                <a:gd name="T11" fmla="*/ 0 60000 65536"/>
                <a:gd name="T12" fmla="*/ 0 w 156"/>
                <a:gd name="T13" fmla="*/ 0 h 227"/>
                <a:gd name="T14" fmla="*/ 156 w 156"/>
                <a:gd name="T15" fmla="*/ 227 h 227"/>
              </a:gdLst>
              <a:ahLst/>
              <a:cxnLst>
                <a:cxn ang="T8">
                  <a:pos x="T0" y="T1"/>
                </a:cxn>
                <a:cxn ang="T9">
                  <a:pos x="T2" y="T3"/>
                </a:cxn>
                <a:cxn ang="T10">
                  <a:pos x="T4" y="T5"/>
                </a:cxn>
                <a:cxn ang="T11">
                  <a:pos x="T6" y="T7"/>
                </a:cxn>
              </a:cxnLst>
              <a:rect l="T12" t="T13" r="T14" b="T15"/>
              <a:pathLst>
                <a:path w="156" h="227">
                  <a:moveTo>
                    <a:pt x="0" y="0"/>
                  </a:moveTo>
                  <a:lnTo>
                    <a:pt x="156" y="187"/>
                  </a:lnTo>
                  <a:lnTo>
                    <a:pt x="125" y="227"/>
                  </a:lnTo>
                  <a:lnTo>
                    <a:pt x="0" y="0"/>
                  </a:lnTo>
                  <a:close/>
                </a:path>
              </a:pathLst>
            </a:custGeom>
            <a:solidFill>
              <a:srgbClr val="9F7305"/>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78" name="Freeform 91"/>
            <p:cNvSpPr>
              <a:spLocks noChangeArrowheads="1"/>
            </p:cNvSpPr>
            <p:nvPr/>
          </p:nvSpPr>
          <p:spPr bwMode="auto">
            <a:xfrm>
              <a:off x="2832869" y="3018557"/>
              <a:ext cx="241300" cy="322262"/>
            </a:xfrm>
            <a:custGeom>
              <a:avLst/>
              <a:gdLst>
                <a:gd name="T0" fmla="*/ 0 w 152"/>
                <a:gd name="T1" fmla="*/ 0 h 203"/>
                <a:gd name="T2" fmla="*/ 241300 w 152"/>
                <a:gd name="T3" fmla="*/ 261937 h 203"/>
                <a:gd name="T4" fmla="*/ 192088 w 152"/>
                <a:gd name="T5" fmla="*/ 322262 h 203"/>
                <a:gd name="T6" fmla="*/ 0 w 152"/>
                <a:gd name="T7" fmla="*/ 0 h 203"/>
                <a:gd name="T8" fmla="*/ 0 60000 65536"/>
                <a:gd name="T9" fmla="*/ 0 60000 65536"/>
                <a:gd name="T10" fmla="*/ 0 60000 65536"/>
                <a:gd name="T11" fmla="*/ 0 60000 65536"/>
                <a:gd name="T12" fmla="*/ 0 w 152"/>
                <a:gd name="T13" fmla="*/ 0 h 203"/>
                <a:gd name="T14" fmla="*/ 152 w 152"/>
                <a:gd name="T15" fmla="*/ 203 h 203"/>
              </a:gdLst>
              <a:ahLst/>
              <a:cxnLst>
                <a:cxn ang="T8">
                  <a:pos x="T0" y="T1"/>
                </a:cxn>
                <a:cxn ang="T9">
                  <a:pos x="T2" y="T3"/>
                </a:cxn>
                <a:cxn ang="T10">
                  <a:pos x="T4" y="T5"/>
                </a:cxn>
                <a:cxn ang="T11">
                  <a:pos x="T6" y="T7"/>
                </a:cxn>
              </a:cxnLst>
              <a:rect l="T12" t="T13" r="T14" b="T15"/>
              <a:pathLst>
                <a:path w="152" h="203">
                  <a:moveTo>
                    <a:pt x="0" y="0"/>
                  </a:moveTo>
                  <a:lnTo>
                    <a:pt x="152" y="165"/>
                  </a:lnTo>
                  <a:lnTo>
                    <a:pt x="121" y="203"/>
                  </a:lnTo>
                  <a:lnTo>
                    <a:pt x="0" y="0"/>
                  </a:lnTo>
                  <a:close/>
                </a:path>
              </a:pathLst>
            </a:custGeom>
            <a:solidFill>
              <a:srgbClr val="9F7305"/>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79" name="Freeform 92"/>
            <p:cNvSpPr>
              <a:spLocks noChangeArrowheads="1"/>
            </p:cNvSpPr>
            <p:nvPr/>
          </p:nvSpPr>
          <p:spPr bwMode="auto">
            <a:xfrm>
              <a:off x="3526606" y="2691532"/>
              <a:ext cx="679450" cy="754062"/>
            </a:xfrm>
            <a:custGeom>
              <a:avLst/>
              <a:gdLst>
                <a:gd name="T0" fmla="*/ 0 w 428"/>
                <a:gd name="T1" fmla="*/ 0 h 475"/>
                <a:gd name="T2" fmla="*/ 679450 w 428"/>
                <a:gd name="T3" fmla="*/ 671512 h 475"/>
                <a:gd name="T4" fmla="*/ 622300 w 428"/>
                <a:gd name="T5" fmla="*/ 754062 h 475"/>
                <a:gd name="T6" fmla="*/ 0 w 428"/>
                <a:gd name="T7" fmla="*/ 0 h 475"/>
                <a:gd name="T8" fmla="*/ 0 60000 65536"/>
                <a:gd name="T9" fmla="*/ 0 60000 65536"/>
                <a:gd name="T10" fmla="*/ 0 60000 65536"/>
                <a:gd name="T11" fmla="*/ 0 60000 65536"/>
                <a:gd name="T12" fmla="*/ 0 w 428"/>
                <a:gd name="T13" fmla="*/ 0 h 475"/>
                <a:gd name="T14" fmla="*/ 428 w 428"/>
                <a:gd name="T15" fmla="*/ 475 h 475"/>
              </a:gdLst>
              <a:ahLst/>
              <a:cxnLst>
                <a:cxn ang="T8">
                  <a:pos x="T0" y="T1"/>
                </a:cxn>
                <a:cxn ang="T9">
                  <a:pos x="T2" y="T3"/>
                </a:cxn>
                <a:cxn ang="T10">
                  <a:pos x="T4" y="T5"/>
                </a:cxn>
                <a:cxn ang="T11">
                  <a:pos x="T6" y="T7"/>
                </a:cxn>
              </a:cxnLst>
              <a:rect l="T12" t="T13" r="T14" b="T15"/>
              <a:pathLst>
                <a:path w="428" h="475">
                  <a:moveTo>
                    <a:pt x="0" y="0"/>
                  </a:moveTo>
                  <a:lnTo>
                    <a:pt x="428" y="423"/>
                  </a:lnTo>
                  <a:lnTo>
                    <a:pt x="392" y="475"/>
                  </a:lnTo>
                  <a:lnTo>
                    <a:pt x="0" y="0"/>
                  </a:lnTo>
                  <a:close/>
                </a:path>
              </a:pathLst>
            </a:custGeom>
            <a:solidFill>
              <a:srgbClr val="9F7305"/>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80" name="Freeform 93"/>
            <p:cNvSpPr>
              <a:spLocks noChangeArrowheads="1"/>
            </p:cNvSpPr>
            <p:nvPr/>
          </p:nvSpPr>
          <p:spPr bwMode="auto">
            <a:xfrm>
              <a:off x="6717481" y="3801194"/>
              <a:ext cx="755650" cy="614363"/>
            </a:xfrm>
            <a:custGeom>
              <a:avLst/>
              <a:gdLst>
                <a:gd name="T0" fmla="*/ 474071 w 475"/>
                <a:gd name="T1" fmla="*/ 0 h 387"/>
                <a:gd name="T2" fmla="*/ 0 w 475"/>
                <a:gd name="T3" fmla="*/ 614363 h 387"/>
                <a:gd name="T4" fmla="*/ 755650 w 475"/>
                <a:gd name="T5" fmla="*/ 614363 h 387"/>
                <a:gd name="T6" fmla="*/ 474071 w 475"/>
                <a:gd name="T7" fmla="*/ 0 h 387"/>
                <a:gd name="T8" fmla="*/ 0 60000 65536"/>
                <a:gd name="T9" fmla="*/ 0 60000 65536"/>
                <a:gd name="T10" fmla="*/ 0 60000 65536"/>
                <a:gd name="T11" fmla="*/ 0 60000 65536"/>
                <a:gd name="T12" fmla="*/ 0 w 475"/>
                <a:gd name="T13" fmla="*/ 0 h 387"/>
                <a:gd name="T14" fmla="*/ 475 w 475"/>
                <a:gd name="T15" fmla="*/ 387 h 387"/>
              </a:gdLst>
              <a:ahLst/>
              <a:cxnLst>
                <a:cxn ang="T8">
                  <a:pos x="T0" y="T1"/>
                </a:cxn>
                <a:cxn ang="T9">
                  <a:pos x="T2" y="T3"/>
                </a:cxn>
                <a:cxn ang="T10">
                  <a:pos x="T4" y="T5"/>
                </a:cxn>
                <a:cxn ang="T11">
                  <a:pos x="T6" y="T7"/>
                </a:cxn>
              </a:cxnLst>
              <a:rect l="T12" t="T13" r="T14" b="T15"/>
              <a:pathLst>
                <a:path w="475" h="387">
                  <a:moveTo>
                    <a:pt x="298" y="0"/>
                  </a:moveTo>
                  <a:lnTo>
                    <a:pt x="0" y="387"/>
                  </a:lnTo>
                  <a:lnTo>
                    <a:pt x="475" y="387"/>
                  </a:lnTo>
                  <a:lnTo>
                    <a:pt x="298" y="0"/>
                  </a:lnTo>
                  <a:close/>
                </a:path>
              </a:pathLst>
            </a:custGeom>
            <a:solidFill>
              <a:srgbClr val="0070C0"/>
            </a:solidFill>
            <a:ln>
              <a:noFill/>
            </a:ln>
          </p:spPr>
          <p:txBody>
            <a:bodyPr/>
            <a:lstStyle/>
            <a:p>
              <a:endParaRPr lang="zh-CN" altLang="en-US"/>
            </a:p>
          </p:txBody>
        </p:sp>
        <p:sp>
          <p:nvSpPr>
            <p:cNvPr id="81" name="Freeform 94"/>
            <p:cNvSpPr>
              <a:spLocks noChangeArrowheads="1"/>
            </p:cNvSpPr>
            <p:nvPr/>
          </p:nvSpPr>
          <p:spPr bwMode="auto">
            <a:xfrm>
              <a:off x="2612206" y="3085232"/>
              <a:ext cx="511175" cy="768350"/>
            </a:xfrm>
            <a:custGeom>
              <a:avLst/>
              <a:gdLst>
                <a:gd name="T0" fmla="*/ 0 w 321"/>
                <a:gd name="T1" fmla="*/ 0 h 484"/>
                <a:gd name="T2" fmla="*/ 511175 w 321"/>
                <a:gd name="T3" fmla="*/ 649288 h 484"/>
                <a:gd name="T4" fmla="*/ 433145 w 321"/>
                <a:gd name="T5" fmla="*/ 768350 h 484"/>
                <a:gd name="T6" fmla="*/ 0 w 321"/>
                <a:gd name="T7" fmla="*/ 0 h 484"/>
                <a:gd name="T8" fmla="*/ 0 60000 65536"/>
                <a:gd name="T9" fmla="*/ 0 60000 65536"/>
                <a:gd name="T10" fmla="*/ 0 60000 65536"/>
                <a:gd name="T11" fmla="*/ 0 60000 65536"/>
                <a:gd name="T12" fmla="*/ 0 w 321"/>
                <a:gd name="T13" fmla="*/ 0 h 484"/>
                <a:gd name="T14" fmla="*/ 321 w 321"/>
                <a:gd name="T15" fmla="*/ 484 h 484"/>
              </a:gdLst>
              <a:ahLst/>
              <a:cxnLst>
                <a:cxn ang="T8">
                  <a:pos x="T0" y="T1"/>
                </a:cxn>
                <a:cxn ang="T9">
                  <a:pos x="T2" y="T3"/>
                </a:cxn>
                <a:cxn ang="T10">
                  <a:pos x="T4" y="T5"/>
                </a:cxn>
                <a:cxn ang="T11">
                  <a:pos x="T6" y="T7"/>
                </a:cxn>
              </a:cxnLst>
              <a:rect l="T12" t="T13" r="T14" b="T15"/>
              <a:pathLst>
                <a:path w="321" h="484">
                  <a:moveTo>
                    <a:pt x="0" y="0"/>
                  </a:moveTo>
                  <a:lnTo>
                    <a:pt x="321" y="409"/>
                  </a:lnTo>
                  <a:lnTo>
                    <a:pt x="272" y="484"/>
                  </a:lnTo>
                  <a:lnTo>
                    <a:pt x="0" y="0"/>
                  </a:lnTo>
                  <a:close/>
                </a:path>
              </a:pathLst>
            </a:custGeom>
            <a:solidFill>
              <a:srgbClr val="A02002"/>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82" name="Freeform 95"/>
            <p:cNvSpPr>
              <a:spLocks noChangeArrowheads="1"/>
            </p:cNvSpPr>
            <p:nvPr/>
          </p:nvSpPr>
          <p:spPr bwMode="auto">
            <a:xfrm>
              <a:off x="1651769" y="2518494"/>
              <a:ext cx="3251200" cy="1897063"/>
            </a:xfrm>
            <a:custGeom>
              <a:avLst/>
              <a:gdLst>
                <a:gd name="T0" fmla="*/ 2279650 w 2048"/>
                <a:gd name="T1" fmla="*/ 0 h 1195"/>
                <a:gd name="T2" fmla="*/ 1392238 w 2048"/>
                <a:gd name="T3" fmla="*/ 1335088 h 1195"/>
                <a:gd name="T4" fmla="*/ 960438 w 2048"/>
                <a:gd name="T5" fmla="*/ 566738 h 1195"/>
                <a:gd name="T6" fmla="*/ 0 w 2048"/>
                <a:gd name="T7" fmla="*/ 1897063 h 1195"/>
                <a:gd name="T8" fmla="*/ 3251200 w 2048"/>
                <a:gd name="T9" fmla="*/ 1897063 h 1195"/>
                <a:gd name="T10" fmla="*/ 2279650 w 2048"/>
                <a:gd name="T11" fmla="*/ 0 h 1195"/>
                <a:gd name="T12" fmla="*/ 0 60000 65536"/>
                <a:gd name="T13" fmla="*/ 0 60000 65536"/>
                <a:gd name="T14" fmla="*/ 0 60000 65536"/>
                <a:gd name="T15" fmla="*/ 0 60000 65536"/>
                <a:gd name="T16" fmla="*/ 0 60000 65536"/>
                <a:gd name="T17" fmla="*/ 0 60000 65536"/>
                <a:gd name="T18" fmla="*/ 0 w 2048"/>
                <a:gd name="T19" fmla="*/ 0 h 1195"/>
                <a:gd name="T20" fmla="*/ 2048 w 2048"/>
                <a:gd name="T21" fmla="*/ 1195 h 1195"/>
              </a:gdLst>
              <a:ahLst/>
              <a:cxnLst>
                <a:cxn ang="T12">
                  <a:pos x="T0" y="T1"/>
                </a:cxn>
                <a:cxn ang="T13">
                  <a:pos x="T2" y="T3"/>
                </a:cxn>
                <a:cxn ang="T14">
                  <a:pos x="T4" y="T5"/>
                </a:cxn>
                <a:cxn ang="T15">
                  <a:pos x="T6" y="T7"/>
                </a:cxn>
                <a:cxn ang="T16">
                  <a:pos x="T8" y="T9"/>
                </a:cxn>
                <a:cxn ang="T17">
                  <a:pos x="T10" y="T11"/>
                </a:cxn>
              </a:cxnLst>
              <a:rect l="T18" t="T19" r="T20" b="T21"/>
              <a:pathLst>
                <a:path w="2048" h="1195">
                  <a:moveTo>
                    <a:pt x="1436" y="0"/>
                  </a:moveTo>
                  <a:lnTo>
                    <a:pt x="877" y="841"/>
                  </a:lnTo>
                  <a:lnTo>
                    <a:pt x="605" y="357"/>
                  </a:lnTo>
                  <a:lnTo>
                    <a:pt x="0" y="1195"/>
                  </a:lnTo>
                  <a:lnTo>
                    <a:pt x="2048" y="1195"/>
                  </a:lnTo>
                  <a:lnTo>
                    <a:pt x="1436" y="0"/>
                  </a:lnTo>
                  <a:close/>
                </a:path>
              </a:pathLst>
            </a:custGeom>
            <a:solidFill>
              <a:srgbClr val="F8300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83" name="Freeform 96"/>
            <p:cNvSpPr>
              <a:spLocks noChangeArrowheads="1"/>
            </p:cNvSpPr>
            <p:nvPr/>
          </p:nvSpPr>
          <p:spPr bwMode="auto">
            <a:xfrm>
              <a:off x="3931419" y="2518494"/>
              <a:ext cx="1133475" cy="1897063"/>
            </a:xfrm>
            <a:custGeom>
              <a:avLst/>
              <a:gdLst>
                <a:gd name="T0" fmla="*/ 0 w 714"/>
                <a:gd name="T1" fmla="*/ 0 h 1195"/>
                <a:gd name="T2" fmla="*/ 1133475 w 714"/>
                <a:gd name="T3" fmla="*/ 1897063 h 1195"/>
                <a:gd name="T4" fmla="*/ 971550 w 714"/>
                <a:gd name="T5" fmla="*/ 1897063 h 1195"/>
                <a:gd name="T6" fmla="*/ 0 w 714"/>
                <a:gd name="T7" fmla="*/ 0 h 1195"/>
                <a:gd name="T8" fmla="*/ 0 60000 65536"/>
                <a:gd name="T9" fmla="*/ 0 60000 65536"/>
                <a:gd name="T10" fmla="*/ 0 60000 65536"/>
                <a:gd name="T11" fmla="*/ 0 60000 65536"/>
                <a:gd name="T12" fmla="*/ 0 w 714"/>
                <a:gd name="T13" fmla="*/ 0 h 1195"/>
                <a:gd name="T14" fmla="*/ 714 w 714"/>
                <a:gd name="T15" fmla="*/ 1195 h 1195"/>
              </a:gdLst>
              <a:ahLst/>
              <a:cxnLst>
                <a:cxn ang="T8">
                  <a:pos x="T0" y="T1"/>
                </a:cxn>
                <a:cxn ang="T9">
                  <a:pos x="T2" y="T3"/>
                </a:cxn>
                <a:cxn ang="T10">
                  <a:pos x="T4" y="T5"/>
                </a:cxn>
                <a:cxn ang="T11">
                  <a:pos x="T6" y="T7"/>
                </a:cxn>
              </a:cxnLst>
              <a:rect l="T12" t="T13" r="T14" b="T15"/>
              <a:pathLst>
                <a:path w="714" h="1195">
                  <a:moveTo>
                    <a:pt x="0" y="0"/>
                  </a:moveTo>
                  <a:lnTo>
                    <a:pt x="714" y="1195"/>
                  </a:lnTo>
                  <a:lnTo>
                    <a:pt x="612" y="1195"/>
                  </a:lnTo>
                  <a:lnTo>
                    <a:pt x="0" y="0"/>
                  </a:lnTo>
                  <a:close/>
                </a:path>
              </a:pathLst>
            </a:custGeom>
            <a:solidFill>
              <a:srgbClr val="A02002"/>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84" name="Freeform 97"/>
            <p:cNvSpPr>
              <a:spLocks noChangeArrowheads="1"/>
            </p:cNvSpPr>
            <p:nvPr/>
          </p:nvSpPr>
          <p:spPr bwMode="auto">
            <a:xfrm>
              <a:off x="7190556" y="3801194"/>
              <a:ext cx="396875" cy="619125"/>
            </a:xfrm>
            <a:custGeom>
              <a:avLst/>
              <a:gdLst>
                <a:gd name="T0" fmla="*/ 0 w 250"/>
                <a:gd name="T1" fmla="*/ 0 h 390"/>
                <a:gd name="T2" fmla="*/ 396875 w 250"/>
                <a:gd name="T3" fmla="*/ 619125 h 390"/>
                <a:gd name="T4" fmla="*/ 280988 w 250"/>
                <a:gd name="T5" fmla="*/ 614363 h 390"/>
                <a:gd name="T6" fmla="*/ 0 w 250"/>
                <a:gd name="T7" fmla="*/ 0 h 390"/>
                <a:gd name="T8" fmla="*/ 0 60000 65536"/>
                <a:gd name="T9" fmla="*/ 0 60000 65536"/>
                <a:gd name="T10" fmla="*/ 0 60000 65536"/>
                <a:gd name="T11" fmla="*/ 0 60000 65536"/>
                <a:gd name="T12" fmla="*/ 0 w 250"/>
                <a:gd name="T13" fmla="*/ 0 h 390"/>
                <a:gd name="T14" fmla="*/ 250 w 250"/>
                <a:gd name="T15" fmla="*/ 390 h 390"/>
              </a:gdLst>
              <a:ahLst/>
              <a:cxnLst>
                <a:cxn ang="T8">
                  <a:pos x="T0" y="T1"/>
                </a:cxn>
                <a:cxn ang="T9">
                  <a:pos x="T2" y="T3"/>
                </a:cxn>
                <a:cxn ang="T10">
                  <a:pos x="T4" y="T5"/>
                </a:cxn>
                <a:cxn ang="T11">
                  <a:pos x="T6" y="T7"/>
                </a:cxn>
              </a:cxnLst>
              <a:rect l="T12" t="T13" r="T14" b="T15"/>
              <a:pathLst>
                <a:path w="250" h="390">
                  <a:moveTo>
                    <a:pt x="0" y="0"/>
                  </a:moveTo>
                  <a:lnTo>
                    <a:pt x="250" y="390"/>
                  </a:lnTo>
                  <a:lnTo>
                    <a:pt x="177" y="387"/>
                  </a:lnTo>
                  <a:lnTo>
                    <a:pt x="0" y="0"/>
                  </a:lnTo>
                  <a:close/>
                </a:path>
              </a:pathLst>
            </a:custGeom>
            <a:solidFill>
              <a:srgbClr val="002060"/>
            </a:solidFill>
            <a:ln>
              <a:noFill/>
            </a:ln>
          </p:spPr>
          <p:txBody>
            <a:bodyPr/>
            <a:lstStyle/>
            <a:p>
              <a:endParaRPr lang="zh-CN" altLang="en-US"/>
            </a:p>
          </p:txBody>
        </p:sp>
        <p:sp>
          <p:nvSpPr>
            <p:cNvPr id="85" name="Freeform 98"/>
            <p:cNvSpPr>
              <a:spLocks noChangeArrowheads="1"/>
            </p:cNvSpPr>
            <p:nvPr/>
          </p:nvSpPr>
          <p:spPr bwMode="auto">
            <a:xfrm>
              <a:off x="1813694" y="2823294"/>
              <a:ext cx="1935162" cy="588963"/>
            </a:xfrm>
            <a:custGeom>
              <a:avLst/>
              <a:gdLst>
                <a:gd name="T0" fmla="*/ 1935162 w 516"/>
                <a:gd name="T1" fmla="*/ 588963 h 157"/>
                <a:gd name="T2" fmla="*/ 1931412 w 516"/>
                <a:gd name="T3" fmla="*/ 588963 h 157"/>
                <a:gd name="T4" fmla="*/ 1331361 w 516"/>
                <a:gd name="T5" fmla="*/ 3751 h 157"/>
                <a:gd name="T6" fmla="*/ 3750 w 516"/>
                <a:gd name="T7" fmla="*/ 3751 h 157"/>
                <a:gd name="T8" fmla="*/ 0 w 516"/>
                <a:gd name="T9" fmla="*/ 0 h 157"/>
                <a:gd name="T10" fmla="*/ 3750 w 516"/>
                <a:gd name="T11" fmla="*/ 0 h 157"/>
                <a:gd name="T12" fmla="*/ 1331361 w 516"/>
                <a:gd name="T13" fmla="*/ 0 h 157"/>
                <a:gd name="T14" fmla="*/ 1935162 w 516"/>
                <a:gd name="T15" fmla="*/ 585212 h 157"/>
                <a:gd name="T16" fmla="*/ 1935162 w 516"/>
                <a:gd name="T17" fmla="*/ 588963 h 157"/>
                <a:gd name="T18" fmla="*/ 1935162 w 516"/>
                <a:gd name="T19" fmla="*/ 588963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6"/>
                <a:gd name="T31" fmla="*/ 0 h 157"/>
                <a:gd name="T32" fmla="*/ 516 w 516"/>
                <a:gd name="T33" fmla="*/ 157 h 1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6" h="157">
                  <a:moveTo>
                    <a:pt x="516" y="157"/>
                  </a:moveTo>
                  <a:cubicBezTo>
                    <a:pt x="516" y="157"/>
                    <a:pt x="515" y="157"/>
                    <a:pt x="515" y="157"/>
                  </a:cubicBezTo>
                  <a:cubicBezTo>
                    <a:pt x="355" y="1"/>
                    <a:pt x="355" y="1"/>
                    <a:pt x="355" y="1"/>
                  </a:cubicBezTo>
                  <a:cubicBezTo>
                    <a:pt x="1" y="1"/>
                    <a:pt x="1" y="1"/>
                    <a:pt x="1" y="1"/>
                  </a:cubicBezTo>
                  <a:cubicBezTo>
                    <a:pt x="1" y="1"/>
                    <a:pt x="0" y="1"/>
                    <a:pt x="0" y="0"/>
                  </a:cubicBezTo>
                  <a:cubicBezTo>
                    <a:pt x="0" y="0"/>
                    <a:pt x="1" y="0"/>
                    <a:pt x="1" y="0"/>
                  </a:cubicBezTo>
                  <a:cubicBezTo>
                    <a:pt x="355" y="0"/>
                    <a:pt x="355" y="0"/>
                    <a:pt x="355" y="0"/>
                  </a:cubicBezTo>
                  <a:cubicBezTo>
                    <a:pt x="516" y="156"/>
                    <a:pt x="516" y="156"/>
                    <a:pt x="516" y="156"/>
                  </a:cubicBezTo>
                  <a:cubicBezTo>
                    <a:pt x="516" y="156"/>
                    <a:pt x="516" y="156"/>
                    <a:pt x="516" y="157"/>
                  </a:cubicBezTo>
                  <a:cubicBezTo>
                    <a:pt x="516" y="157"/>
                    <a:pt x="516" y="157"/>
                    <a:pt x="516" y="157"/>
                  </a:cubicBezTo>
                  <a:close/>
                </a:path>
              </a:pathLst>
            </a:custGeom>
            <a:solidFill>
              <a:srgbClr val="1C2D3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86" name="Freeform 99"/>
            <p:cNvSpPr>
              <a:spLocks noChangeArrowheads="1"/>
            </p:cNvSpPr>
            <p:nvPr/>
          </p:nvSpPr>
          <p:spPr bwMode="auto">
            <a:xfrm>
              <a:off x="5830069" y="2410544"/>
              <a:ext cx="1254125" cy="906463"/>
            </a:xfrm>
            <a:custGeom>
              <a:avLst/>
              <a:gdLst>
                <a:gd name="T0" fmla="*/ 0 w 386"/>
                <a:gd name="T1" fmla="*/ 906463 h 242"/>
                <a:gd name="T2" fmla="*/ 3249 w 386"/>
                <a:gd name="T3" fmla="*/ 906463 h 242"/>
                <a:gd name="T4" fmla="*/ 575078 w 386"/>
                <a:gd name="T5" fmla="*/ 3746 h 242"/>
                <a:gd name="T6" fmla="*/ 1250876 w 386"/>
                <a:gd name="T7" fmla="*/ 3746 h 242"/>
                <a:gd name="T8" fmla="*/ 1254125 w 386"/>
                <a:gd name="T9" fmla="*/ 0 h 242"/>
                <a:gd name="T10" fmla="*/ 1250876 w 386"/>
                <a:gd name="T11" fmla="*/ 0 h 242"/>
                <a:gd name="T12" fmla="*/ 571829 w 386"/>
                <a:gd name="T13" fmla="*/ 0 h 242"/>
                <a:gd name="T14" fmla="*/ 0 w 386"/>
                <a:gd name="T15" fmla="*/ 902717 h 242"/>
                <a:gd name="T16" fmla="*/ 0 w 386"/>
                <a:gd name="T17" fmla="*/ 906463 h 242"/>
                <a:gd name="T18" fmla="*/ 0 w 386"/>
                <a:gd name="T19" fmla="*/ 906463 h 2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6"/>
                <a:gd name="T31" fmla="*/ 0 h 242"/>
                <a:gd name="T32" fmla="*/ 386 w 386"/>
                <a:gd name="T33" fmla="*/ 242 h 2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6" h="242">
                  <a:moveTo>
                    <a:pt x="0" y="242"/>
                  </a:moveTo>
                  <a:cubicBezTo>
                    <a:pt x="0" y="242"/>
                    <a:pt x="1" y="242"/>
                    <a:pt x="1" y="242"/>
                  </a:cubicBezTo>
                  <a:cubicBezTo>
                    <a:pt x="177" y="1"/>
                    <a:pt x="177" y="1"/>
                    <a:pt x="177" y="1"/>
                  </a:cubicBezTo>
                  <a:cubicBezTo>
                    <a:pt x="385" y="1"/>
                    <a:pt x="385" y="1"/>
                    <a:pt x="385" y="1"/>
                  </a:cubicBezTo>
                  <a:cubicBezTo>
                    <a:pt x="385" y="1"/>
                    <a:pt x="386" y="1"/>
                    <a:pt x="386" y="0"/>
                  </a:cubicBezTo>
                  <a:cubicBezTo>
                    <a:pt x="386" y="0"/>
                    <a:pt x="385" y="0"/>
                    <a:pt x="385" y="0"/>
                  </a:cubicBezTo>
                  <a:cubicBezTo>
                    <a:pt x="176" y="0"/>
                    <a:pt x="176" y="0"/>
                    <a:pt x="176" y="0"/>
                  </a:cubicBezTo>
                  <a:cubicBezTo>
                    <a:pt x="0" y="241"/>
                    <a:pt x="0" y="241"/>
                    <a:pt x="0" y="241"/>
                  </a:cubicBezTo>
                  <a:cubicBezTo>
                    <a:pt x="0" y="241"/>
                    <a:pt x="0" y="241"/>
                    <a:pt x="0" y="242"/>
                  </a:cubicBezTo>
                  <a:cubicBezTo>
                    <a:pt x="0" y="242"/>
                    <a:pt x="0" y="242"/>
                    <a:pt x="0" y="242"/>
                  </a:cubicBezTo>
                  <a:close/>
                </a:path>
              </a:pathLst>
            </a:custGeom>
            <a:solidFill>
              <a:srgbClr val="1C2D3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87" name="Oval 100"/>
            <p:cNvSpPr>
              <a:spLocks noChangeArrowheads="1"/>
            </p:cNvSpPr>
            <p:nvPr/>
          </p:nvSpPr>
          <p:spPr bwMode="auto">
            <a:xfrm>
              <a:off x="3710756" y="3374157"/>
              <a:ext cx="73025" cy="71437"/>
            </a:xfrm>
            <a:prstGeom prst="ellipse">
              <a:avLst/>
            </a:prstGeom>
            <a:solidFill>
              <a:srgbClr val="213537"/>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a:solidFill>
                  <a:srgbClr val="000000"/>
                </a:solidFill>
                <a:sym typeface="宋体" charset="-122"/>
              </a:endParaRPr>
            </a:p>
          </p:txBody>
        </p:sp>
        <p:sp>
          <p:nvSpPr>
            <p:cNvPr id="88" name="Oval 101"/>
            <p:cNvSpPr>
              <a:spLocks noChangeArrowheads="1"/>
            </p:cNvSpPr>
            <p:nvPr/>
          </p:nvSpPr>
          <p:spPr bwMode="auto">
            <a:xfrm>
              <a:off x="5788794" y="3275732"/>
              <a:ext cx="74612" cy="71437"/>
            </a:xfrm>
            <a:prstGeom prst="ellipse">
              <a:avLst/>
            </a:prstGeom>
            <a:solidFill>
              <a:srgbClr val="213537"/>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a:solidFill>
                  <a:srgbClr val="000000"/>
                </a:solidFill>
                <a:sym typeface="宋体" charset="-122"/>
              </a:endParaRPr>
            </a:p>
          </p:txBody>
        </p:sp>
        <p:sp>
          <p:nvSpPr>
            <p:cNvPr id="89" name="Oval 105"/>
            <p:cNvSpPr>
              <a:spLocks noChangeArrowheads="1"/>
            </p:cNvSpPr>
            <p:nvPr/>
          </p:nvSpPr>
          <p:spPr bwMode="auto">
            <a:xfrm>
              <a:off x="2293119" y="4379044"/>
              <a:ext cx="71437" cy="74613"/>
            </a:xfrm>
            <a:prstGeom prst="ellipse">
              <a:avLst/>
            </a:prstGeom>
            <a:solidFill>
              <a:srgbClr val="213537"/>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a:solidFill>
                  <a:srgbClr val="000000"/>
                </a:solidFill>
                <a:sym typeface="宋体" charset="-122"/>
              </a:endParaRPr>
            </a:p>
          </p:txBody>
        </p:sp>
        <p:sp>
          <p:nvSpPr>
            <p:cNvPr id="90" name="Oval 106"/>
            <p:cNvSpPr>
              <a:spLocks noChangeArrowheads="1"/>
            </p:cNvSpPr>
            <p:nvPr/>
          </p:nvSpPr>
          <p:spPr bwMode="auto">
            <a:xfrm>
              <a:off x="2991619" y="4379044"/>
              <a:ext cx="69850" cy="74613"/>
            </a:xfrm>
            <a:prstGeom prst="ellipse">
              <a:avLst/>
            </a:prstGeom>
            <a:solidFill>
              <a:srgbClr val="213537"/>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a:solidFill>
                  <a:srgbClr val="000000"/>
                </a:solidFill>
                <a:sym typeface="宋体" charset="-122"/>
              </a:endParaRPr>
            </a:p>
          </p:txBody>
        </p:sp>
        <p:sp>
          <p:nvSpPr>
            <p:cNvPr id="91" name="Oval 107"/>
            <p:cNvSpPr>
              <a:spLocks noChangeArrowheads="1"/>
            </p:cNvSpPr>
            <p:nvPr/>
          </p:nvSpPr>
          <p:spPr bwMode="auto">
            <a:xfrm>
              <a:off x="3688531" y="4379044"/>
              <a:ext cx="73025" cy="74613"/>
            </a:xfrm>
            <a:prstGeom prst="ellipse">
              <a:avLst/>
            </a:prstGeom>
            <a:solidFill>
              <a:srgbClr val="213537"/>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a:solidFill>
                  <a:srgbClr val="000000"/>
                </a:solidFill>
                <a:sym typeface="宋体" charset="-122"/>
              </a:endParaRPr>
            </a:p>
          </p:txBody>
        </p:sp>
        <p:sp>
          <p:nvSpPr>
            <p:cNvPr id="92" name="Oval 108"/>
            <p:cNvSpPr>
              <a:spLocks noChangeArrowheads="1"/>
            </p:cNvSpPr>
            <p:nvPr/>
          </p:nvSpPr>
          <p:spPr bwMode="auto">
            <a:xfrm>
              <a:off x="4385444" y="4379044"/>
              <a:ext cx="71437" cy="74613"/>
            </a:xfrm>
            <a:prstGeom prst="ellipse">
              <a:avLst/>
            </a:prstGeom>
            <a:solidFill>
              <a:srgbClr val="213537"/>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a:solidFill>
                  <a:srgbClr val="000000"/>
                </a:solidFill>
                <a:sym typeface="宋体" charset="-122"/>
              </a:endParaRPr>
            </a:p>
          </p:txBody>
        </p:sp>
        <p:sp>
          <p:nvSpPr>
            <p:cNvPr id="93" name="Oval 109"/>
            <p:cNvSpPr>
              <a:spLocks noChangeArrowheads="1"/>
            </p:cNvSpPr>
            <p:nvPr/>
          </p:nvSpPr>
          <p:spPr bwMode="auto">
            <a:xfrm>
              <a:off x="5083944" y="4379044"/>
              <a:ext cx="69850" cy="74613"/>
            </a:xfrm>
            <a:prstGeom prst="ellipse">
              <a:avLst/>
            </a:prstGeom>
            <a:solidFill>
              <a:srgbClr val="213537"/>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a:solidFill>
                  <a:srgbClr val="000000"/>
                </a:solidFill>
                <a:sym typeface="宋体" charset="-122"/>
              </a:endParaRPr>
            </a:p>
          </p:txBody>
        </p:sp>
        <p:sp>
          <p:nvSpPr>
            <p:cNvPr id="94" name="Oval 110"/>
            <p:cNvSpPr>
              <a:spLocks noChangeArrowheads="1"/>
            </p:cNvSpPr>
            <p:nvPr/>
          </p:nvSpPr>
          <p:spPr bwMode="auto">
            <a:xfrm>
              <a:off x="5780856" y="4379044"/>
              <a:ext cx="73025" cy="74613"/>
            </a:xfrm>
            <a:prstGeom prst="ellipse">
              <a:avLst/>
            </a:prstGeom>
            <a:solidFill>
              <a:srgbClr val="213537"/>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a:solidFill>
                  <a:srgbClr val="000000"/>
                </a:solidFill>
                <a:sym typeface="宋体" charset="-122"/>
              </a:endParaRPr>
            </a:p>
          </p:txBody>
        </p:sp>
        <p:sp>
          <p:nvSpPr>
            <p:cNvPr id="95" name="Oval 111"/>
            <p:cNvSpPr>
              <a:spLocks noChangeArrowheads="1"/>
            </p:cNvSpPr>
            <p:nvPr/>
          </p:nvSpPr>
          <p:spPr bwMode="auto">
            <a:xfrm>
              <a:off x="6477769" y="4379044"/>
              <a:ext cx="71437" cy="74613"/>
            </a:xfrm>
            <a:prstGeom prst="ellipse">
              <a:avLst/>
            </a:prstGeom>
            <a:solidFill>
              <a:srgbClr val="213537"/>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a:solidFill>
                  <a:srgbClr val="000000"/>
                </a:solidFill>
                <a:sym typeface="宋体" charset="-122"/>
              </a:endParaRPr>
            </a:p>
          </p:txBody>
        </p:sp>
        <p:sp>
          <p:nvSpPr>
            <p:cNvPr id="96" name="Oval 112"/>
            <p:cNvSpPr>
              <a:spLocks noChangeArrowheads="1"/>
            </p:cNvSpPr>
            <p:nvPr/>
          </p:nvSpPr>
          <p:spPr bwMode="auto">
            <a:xfrm>
              <a:off x="1615256" y="4379044"/>
              <a:ext cx="73025" cy="74613"/>
            </a:xfrm>
            <a:prstGeom prst="ellipse">
              <a:avLst/>
            </a:prstGeom>
            <a:solidFill>
              <a:srgbClr val="213537"/>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a:solidFill>
                  <a:srgbClr val="000000"/>
                </a:solidFill>
                <a:sym typeface="宋体" charset="-122"/>
              </a:endParaRPr>
            </a:p>
          </p:txBody>
        </p:sp>
        <p:sp>
          <p:nvSpPr>
            <p:cNvPr id="97" name="Freeform 113"/>
            <p:cNvSpPr>
              <a:spLocks noChangeArrowheads="1"/>
            </p:cNvSpPr>
            <p:nvPr/>
          </p:nvSpPr>
          <p:spPr bwMode="auto">
            <a:xfrm>
              <a:off x="1645419" y="1113557"/>
              <a:ext cx="6103937" cy="3306762"/>
            </a:xfrm>
            <a:custGeom>
              <a:avLst/>
              <a:gdLst>
                <a:gd name="T0" fmla="*/ 6103937 w 3845"/>
                <a:gd name="T1" fmla="*/ 3306762 h 2083"/>
                <a:gd name="T2" fmla="*/ 0 w 3845"/>
                <a:gd name="T3" fmla="*/ 3306762 h 2083"/>
                <a:gd name="T4" fmla="*/ 0 w 3845"/>
                <a:gd name="T5" fmla="*/ 0 h 2083"/>
                <a:gd name="T6" fmla="*/ 11112 w 3845"/>
                <a:gd name="T7" fmla="*/ 0 h 2083"/>
                <a:gd name="T8" fmla="*/ 11112 w 3845"/>
                <a:gd name="T9" fmla="*/ 3298825 h 2083"/>
                <a:gd name="T10" fmla="*/ 6103937 w 3845"/>
                <a:gd name="T11" fmla="*/ 3298825 h 2083"/>
                <a:gd name="T12" fmla="*/ 6103937 w 3845"/>
                <a:gd name="T13" fmla="*/ 3306762 h 2083"/>
                <a:gd name="T14" fmla="*/ 6103937 w 3845"/>
                <a:gd name="T15" fmla="*/ 3306762 h 2083"/>
                <a:gd name="T16" fmla="*/ 0 60000 65536"/>
                <a:gd name="T17" fmla="*/ 0 60000 65536"/>
                <a:gd name="T18" fmla="*/ 0 60000 65536"/>
                <a:gd name="T19" fmla="*/ 0 60000 65536"/>
                <a:gd name="T20" fmla="*/ 0 60000 65536"/>
                <a:gd name="T21" fmla="*/ 0 60000 65536"/>
                <a:gd name="T22" fmla="*/ 0 60000 65536"/>
                <a:gd name="T23" fmla="*/ 0 60000 65536"/>
                <a:gd name="T24" fmla="*/ 0 w 3845"/>
                <a:gd name="T25" fmla="*/ 0 h 2083"/>
                <a:gd name="T26" fmla="*/ 3845 w 3845"/>
                <a:gd name="T27" fmla="*/ 2083 h 20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45" h="2083">
                  <a:moveTo>
                    <a:pt x="3845" y="2083"/>
                  </a:moveTo>
                  <a:lnTo>
                    <a:pt x="0" y="2083"/>
                  </a:lnTo>
                  <a:lnTo>
                    <a:pt x="0" y="0"/>
                  </a:lnTo>
                  <a:lnTo>
                    <a:pt x="7" y="0"/>
                  </a:lnTo>
                  <a:lnTo>
                    <a:pt x="7" y="2078"/>
                  </a:lnTo>
                  <a:lnTo>
                    <a:pt x="3845" y="2078"/>
                  </a:lnTo>
                  <a:lnTo>
                    <a:pt x="3845" y="2083"/>
                  </a:lnTo>
                  <a:close/>
                </a:path>
              </a:pathLst>
            </a:custGeom>
            <a:solidFill>
              <a:srgbClr val="213537"/>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98" name="Oval 114"/>
            <p:cNvSpPr>
              <a:spLocks noChangeArrowheads="1"/>
            </p:cNvSpPr>
            <p:nvPr/>
          </p:nvSpPr>
          <p:spPr bwMode="auto">
            <a:xfrm>
              <a:off x="7174681" y="4379044"/>
              <a:ext cx="73025" cy="74613"/>
            </a:xfrm>
            <a:prstGeom prst="ellipse">
              <a:avLst/>
            </a:prstGeom>
            <a:solidFill>
              <a:srgbClr val="213537"/>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a:solidFill>
                  <a:srgbClr val="000000"/>
                </a:solidFill>
                <a:sym typeface="宋体" charset="-122"/>
              </a:endParaRPr>
            </a:p>
          </p:txBody>
        </p:sp>
        <p:sp>
          <p:nvSpPr>
            <p:cNvPr id="99" name="Oval 115"/>
            <p:cNvSpPr>
              <a:spLocks noChangeArrowheads="1"/>
            </p:cNvSpPr>
            <p:nvPr/>
          </p:nvSpPr>
          <p:spPr bwMode="auto">
            <a:xfrm>
              <a:off x="1618431" y="3764682"/>
              <a:ext cx="73025" cy="74612"/>
            </a:xfrm>
            <a:prstGeom prst="ellipse">
              <a:avLst/>
            </a:prstGeom>
            <a:solidFill>
              <a:srgbClr val="213537"/>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a:solidFill>
                  <a:srgbClr val="000000"/>
                </a:solidFill>
                <a:sym typeface="宋体" charset="-122"/>
              </a:endParaRPr>
            </a:p>
          </p:txBody>
        </p:sp>
        <p:sp>
          <p:nvSpPr>
            <p:cNvPr id="100" name="Oval 116"/>
            <p:cNvSpPr>
              <a:spLocks noChangeArrowheads="1"/>
            </p:cNvSpPr>
            <p:nvPr/>
          </p:nvSpPr>
          <p:spPr bwMode="auto">
            <a:xfrm>
              <a:off x="1615256" y="2575644"/>
              <a:ext cx="73025" cy="71438"/>
            </a:xfrm>
            <a:prstGeom prst="ellipse">
              <a:avLst/>
            </a:prstGeom>
            <a:solidFill>
              <a:srgbClr val="213537"/>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a:solidFill>
                  <a:srgbClr val="000000"/>
                </a:solidFill>
                <a:sym typeface="宋体" charset="-122"/>
              </a:endParaRPr>
            </a:p>
          </p:txBody>
        </p:sp>
        <p:sp>
          <p:nvSpPr>
            <p:cNvPr id="101" name="Oval 117"/>
            <p:cNvSpPr>
              <a:spLocks noChangeArrowheads="1"/>
            </p:cNvSpPr>
            <p:nvPr/>
          </p:nvSpPr>
          <p:spPr bwMode="auto">
            <a:xfrm>
              <a:off x="1615256" y="1329457"/>
              <a:ext cx="73025" cy="76200"/>
            </a:xfrm>
            <a:prstGeom prst="ellipse">
              <a:avLst/>
            </a:prstGeom>
            <a:solidFill>
              <a:srgbClr val="213537"/>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a:solidFill>
                  <a:srgbClr val="000000"/>
                </a:solidFill>
                <a:sym typeface="宋体" charset="-122"/>
              </a:endParaRPr>
            </a:p>
          </p:txBody>
        </p:sp>
        <p:sp>
          <p:nvSpPr>
            <p:cNvPr id="102" name="Freeform 118"/>
            <p:cNvSpPr>
              <a:spLocks noChangeArrowheads="1"/>
            </p:cNvSpPr>
            <p:nvPr/>
          </p:nvSpPr>
          <p:spPr bwMode="auto">
            <a:xfrm>
              <a:off x="5596706" y="1450107"/>
              <a:ext cx="323850" cy="307975"/>
            </a:xfrm>
            <a:custGeom>
              <a:avLst/>
              <a:gdLst>
                <a:gd name="T0" fmla="*/ 162723 w 203"/>
                <a:gd name="T1" fmla="*/ 0 h 194"/>
                <a:gd name="T2" fmla="*/ 199415 w 203"/>
                <a:gd name="T3" fmla="*/ 115888 h 194"/>
                <a:gd name="T4" fmla="*/ 323850 w 203"/>
                <a:gd name="T5" fmla="*/ 115888 h 194"/>
                <a:gd name="T6" fmla="*/ 221750 w 203"/>
                <a:gd name="T7" fmla="*/ 192088 h 194"/>
                <a:gd name="T8" fmla="*/ 263228 w 203"/>
                <a:gd name="T9" fmla="*/ 307975 h 194"/>
                <a:gd name="T10" fmla="*/ 162723 w 203"/>
                <a:gd name="T11" fmla="*/ 236538 h 194"/>
                <a:gd name="T12" fmla="*/ 60622 w 203"/>
                <a:gd name="T13" fmla="*/ 307975 h 194"/>
                <a:gd name="T14" fmla="*/ 98910 w 203"/>
                <a:gd name="T15" fmla="*/ 192088 h 194"/>
                <a:gd name="T16" fmla="*/ 0 w 203"/>
                <a:gd name="T17" fmla="*/ 115888 h 194"/>
                <a:gd name="T18" fmla="*/ 124435 w 203"/>
                <a:gd name="T19" fmla="*/ 115888 h 194"/>
                <a:gd name="T20" fmla="*/ 162723 w 203"/>
                <a:gd name="T21" fmla="*/ 0 h 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3"/>
                <a:gd name="T34" fmla="*/ 0 h 194"/>
                <a:gd name="T35" fmla="*/ 203 w 203"/>
                <a:gd name="T36" fmla="*/ 194 h 1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3" h="194">
                  <a:moveTo>
                    <a:pt x="102" y="0"/>
                  </a:moveTo>
                  <a:lnTo>
                    <a:pt x="125" y="73"/>
                  </a:lnTo>
                  <a:lnTo>
                    <a:pt x="203" y="73"/>
                  </a:lnTo>
                  <a:lnTo>
                    <a:pt x="139" y="121"/>
                  </a:lnTo>
                  <a:lnTo>
                    <a:pt x="165" y="194"/>
                  </a:lnTo>
                  <a:lnTo>
                    <a:pt x="102" y="149"/>
                  </a:lnTo>
                  <a:lnTo>
                    <a:pt x="38" y="194"/>
                  </a:lnTo>
                  <a:lnTo>
                    <a:pt x="62" y="121"/>
                  </a:lnTo>
                  <a:lnTo>
                    <a:pt x="0" y="73"/>
                  </a:lnTo>
                  <a:lnTo>
                    <a:pt x="78" y="73"/>
                  </a:lnTo>
                  <a:lnTo>
                    <a:pt x="102" y="0"/>
                  </a:lnTo>
                  <a:close/>
                </a:path>
              </a:pathLst>
            </a:custGeom>
            <a:solidFill>
              <a:srgbClr val="EBAC07"/>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103" name="Freeform 119"/>
            <p:cNvSpPr>
              <a:spLocks noChangeArrowheads="1"/>
            </p:cNvSpPr>
            <p:nvPr/>
          </p:nvSpPr>
          <p:spPr bwMode="auto">
            <a:xfrm>
              <a:off x="3782194" y="2135907"/>
              <a:ext cx="322262" cy="312737"/>
            </a:xfrm>
            <a:custGeom>
              <a:avLst/>
              <a:gdLst>
                <a:gd name="T0" fmla="*/ 160337 w 203"/>
                <a:gd name="T1" fmla="*/ 0 h 197"/>
                <a:gd name="T2" fmla="*/ 198437 w 203"/>
                <a:gd name="T3" fmla="*/ 120650 h 197"/>
                <a:gd name="T4" fmla="*/ 322262 w 203"/>
                <a:gd name="T5" fmla="*/ 120650 h 197"/>
                <a:gd name="T6" fmla="*/ 220662 w 203"/>
                <a:gd name="T7" fmla="*/ 192087 h 197"/>
                <a:gd name="T8" fmla="*/ 261937 w 203"/>
                <a:gd name="T9" fmla="*/ 312737 h 197"/>
                <a:gd name="T10" fmla="*/ 160337 w 203"/>
                <a:gd name="T11" fmla="*/ 236537 h 197"/>
                <a:gd name="T12" fmla="*/ 60325 w 203"/>
                <a:gd name="T13" fmla="*/ 312737 h 197"/>
                <a:gd name="T14" fmla="*/ 96837 w 203"/>
                <a:gd name="T15" fmla="*/ 192087 h 197"/>
                <a:gd name="T16" fmla="*/ 0 w 203"/>
                <a:gd name="T17" fmla="*/ 120650 h 197"/>
                <a:gd name="T18" fmla="*/ 123825 w 203"/>
                <a:gd name="T19" fmla="*/ 120650 h 197"/>
                <a:gd name="T20" fmla="*/ 160337 w 203"/>
                <a:gd name="T21" fmla="*/ 0 h 1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3"/>
                <a:gd name="T34" fmla="*/ 0 h 197"/>
                <a:gd name="T35" fmla="*/ 203 w 203"/>
                <a:gd name="T36" fmla="*/ 197 h 1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3" h="197">
                  <a:moveTo>
                    <a:pt x="101" y="0"/>
                  </a:moveTo>
                  <a:lnTo>
                    <a:pt x="125" y="76"/>
                  </a:lnTo>
                  <a:lnTo>
                    <a:pt x="203" y="76"/>
                  </a:lnTo>
                  <a:lnTo>
                    <a:pt x="139" y="121"/>
                  </a:lnTo>
                  <a:lnTo>
                    <a:pt x="165" y="197"/>
                  </a:lnTo>
                  <a:lnTo>
                    <a:pt x="101" y="149"/>
                  </a:lnTo>
                  <a:lnTo>
                    <a:pt x="38" y="197"/>
                  </a:lnTo>
                  <a:lnTo>
                    <a:pt x="61" y="121"/>
                  </a:lnTo>
                  <a:lnTo>
                    <a:pt x="0" y="76"/>
                  </a:lnTo>
                  <a:lnTo>
                    <a:pt x="78" y="76"/>
                  </a:lnTo>
                  <a:lnTo>
                    <a:pt x="101" y="0"/>
                  </a:lnTo>
                  <a:close/>
                </a:path>
              </a:pathLst>
            </a:custGeom>
            <a:solidFill>
              <a:srgbClr val="F8300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104" name="Freeform 120"/>
            <p:cNvSpPr>
              <a:spLocks noChangeArrowheads="1"/>
            </p:cNvSpPr>
            <p:nvPr/>
          </p:nvSpPr>
          <p:spPr bwMode="auto">
            <a:xfrm>
              <a:off x="4531494" y="2407369"/>
              <a:ext cx="222250" cy="273050"/>
            </a:xfrm>
            <a:custGeom>
              <a:avLst/>
              <a:gdLst>
                <a:gd name="T0" fmla="*/ 109242 w 59"/>
                <a:gd name="T1" fmla="*/ 0 h 73"/>
                <a:gd name="T2" fmla="*/ 0 w 59"/>
                <a:gd name="T3" fmla="*/ 112212 h 73"/>
                <a:gd name="T4" fmla="*/ 109242 w 59"/>
                <a:gd name="T5" fmla="*/ 273050 h 73"/>
                <a:gd name="T6" fmla="*/ 222250 w 59"/>
                <a:gd name="T7" fmla="*/ 112212 h 73"/>
                <a:gd name="T8" fmla="*/ 109242 w 59"/>
                <a:gd name="T9" fmla="*/ 0 h 73"/>
                <a:gd name="T10" fmla="*/ 0 60000 65536"/>
                <a:gd name="T11" fmla="*/ 0 60000 65536"/>
                <a:gd name="T12" fmla="*/ 0 60000 65536"/>
                <a:gd name="T13" fmla="*/ 0 60000 65536"/>
                <a:gd name="T14" fmla="*/ 0 60000 65536"/>
                <a:gd name="T15" fmla="*/ 0 w 59"/>
                <a:gd name="T16" fmla="*/ 0 h 73"/>
                <a:gd name="T17" fmla="*/ 59 w 59"/>
                <a:gd name="T18" fmla="*/ 73 h 73"/>
              </a:gdLst>
              <a:ahLst/>
              <a:cxnLst>
                <a:cxn ang="T10">
                  <a:pos x="T0" y="T1"/>
                </a:cxn>
                <a:cxn ang="T11">
                  <a:pos x="T2" y="T3"/>
                </a:cxn>
                <a:cxn ang="T12">
                  <a:pos x="T4" y="T5"/>
                </a:cxn>
                <a:cxn ang="T13">
                  <a:pos x="T6" y="T7"/>
                </a:cxn>
                <a:cxn ang="T14">
                  <a:pos x="T8" y="T9"/>
                </a:cxn>
              </a:cxnLst>
              <a:rect l="T15" t="T16" r="T17" b="T18"/>
              <a:pathLst>
                <a:path w="59" h="73">
                  <a:moveTo>
                    <a:pt x="29" y="0"/>
                  </a:moveTo>
                  <a:cubicBezTo>
                    <a:pt x="13" y="0"/>
                    <a:pt x="0" y="14"/>
                    <a:pt x="0" y="30"/>
                  </a:cubicBezTo>
                  <a:cubicBezTo>
                    <a:pt x="0" y="46"/>
                    <a:pt x="29" y="73"/>
                    <a:pt x="29" y="73"/>
                  </a:cubicBezTo>
                  <a:cubicBezTo>
                    <a:pt x="29" y="73"/>
                    <a:pt x="59" y="46"/>
                    <a:pt x="59" y="30"/>
                  </a:cubicBezTo>
                  <a:cubicBezTo>
                    <a:pt x="59" y="14"/>
                    <a:pt x="45" y="0"/>
                    <a:pt x="29" y="0"/>
                  </a:cubicBezTo>
                  <a:close/>
                </a:path>
              </a:pathLst>
            </a:custGeom>
            <a:solidFill>
              <a:srgbClr val="EBAC07"/>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105" name="Oval 121"/>
            <p:cNvSpPr>
              <a:spLocks noChangeArrowheads="1"/>
            </p:cNvSpPr>
            <p:nvPr/>
          </p:nvSpPr>
          <p:spPr bwMode="auto">
            <a:xfrm>
              <a:off x="4591819" y="2466107"/>
              <a:ext cx="101600" cy="101600"/>
            </a:xfrm>
            <a:prstGeom prst="ellipse">
              <a:avLst/>
            </a:prstGeom>
            <a:solidFill>
              <a:schemeClr val="bg1"/>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a:solidFill>
                  <a:srgbClr val="000000"/>
                </a:solidFill>
                <a:sym typeface="宋体" charset="-122"/>
              </a:endParaRPr>
            </a:p>
          </p:txBody>
        </p:sp>
        <p:sp>
          <p:nvSpPr>
            <p:cNvPr id="106" name="Freeform 122"/>
            <p:cNvSpPr>
              <a:spLocks noChangeArrowheads="1"/>
            </p:cNvSpPr>
            <p:nvPr/>
          </p:nvSpPr>
          <p:spPr bwMode="auto">
            <a:xfrm>
              <a:off x="7077844" y="3448769"/>
              <a:ext cx="220662" cy="277813"/>
            </a:xfrm>
            <a:custGeom>
              <a:avLst/>
              <a:gdLst>
                <a:gd name="T0" fmla="*/ 112201 w 59"/>
                <a:gd name="T1" fmla="*/ 0 h 74"/>
                <a:gd name="T2" fmla="*/ 0 w 59"/>
                <a:gd name="T3" fmla="*/ 112627 h 74"/>
                <a:gd name="T4" fmla="*/ 112201 w 59"/>
                <a:gd name="T5" fmla="*/ 277813 h 74"/>
                <a:gd name="T6" fmla="*/ 220662 w 59"/>
                <a:gd name="T7" fmla="*/ 112627 h 74"/>
                <a:gd name="T8" fmla="*/ 112201 w 59"/>
                <a:gd name="T9" fmla="*/ 0 h 74"/>
                <a:gd name="T10" fmla="*/ 0 60000 65536"/>
                <a:gd name="T11" fmla="*/ 0 60000 65536"/>
                <a:gd name="T12" fmla="*/ 0 60000 65536"/>
                <a:gd name="T13" fmla="*/ 0 60000 65536"/>
                <a:gd name="T14" fmla="*/ 0 60000 65536"/>
                <a:gd name="T15" fmla="*/ 0 w 59"/>
                <a:gd name="T16" fmla="*/ 0 h 74"/>
                <a:gd name="T17" fmla="*/ 59 w 59"/>
                <a:gd name="T18" fmla="*/ 74 h 74"/>
              </a:gdLst>
              <a:ahLst/>
              <a:cxnLst>
                <a:cxn ang="T10">
                  <a:pos x="T0" y="T1"/>
                </a:cxn>
                <a:cxn ang="T11">
                  <a:pos x="T2" y="T3"/>
                </a:cxn>
                <a:cxn ang="T12">
                  <a:pos x="T4" y="T5"/>
                </a:cxn>
                <a:cxn ang="T13">
                  <a:pos x="T6" y="T7"/>
                </a:cxn>
                <a:cxn ang="T14">
                  <a:pos x="T8" y="T9"/>
                </a:cxn>
              </a:cxnLst>
              <a:rect l="T15" t="T16" r="T17" b="T18"/>
              <a:pathLst>
                <a:path w="59" h="74">
                  <a:moveTo>
                    <a:pt x="30" y="0"/>
                  </a:moveTo>
                  <a:cubicBezTo>
                    <a:pt x="13" y="0"/>
                    <a:pt x="0" y="14"/>
                    <a:pt x="0" y="30"/>
                  </a:cubicBezTo>
                  <a:cubicBezTo>
                    <a:pt x="0" y="46"/>
                    <a:pt x="30" y="74"/>
                    <a:pt x="30" y="74"/>
                  </a:cubicBezTo>
                  <a:cubicBezTo>
                    <a:pt x="30" y="74"/>
                    <a:pt x="59" y="46"/>
                    <a:pt x="59" y="30"/>
                  </a:cubicBezTo>
                  <a:cubicBezTo>
                    <a:pt x="59" y="14"/>
                    <a:pt x="46" y="0"/>
                    <a:pt x="30" y="0"/>
                  </a:cubicBezTo>
                  <a:close/>
                </a:path>
              </a:pathLst>
            </a:custGeom>
            <a:solidFill>
              <a:srgbClr val="0070C0"/>
            </a:solidFill>
            <a:ln>
              <a:noFill/>
            </a:ln>
          </p:spPr>
          <p:txBody>
            <a:bodyPr/>
            <a:lstStyle/>
            <a:p>
              <a:endParaRPr lang="zh-CN" altLang="en-US"/>
            </a:p>
          </p:txBody>
        </p:sp>
        <p:sp>
          <p:nvSpPr>
            <p:cNvPr id="107" name="Oval 123"/>
            <p:cNvSpPr>
              <a:spLocks noChangeArrowheads="1"/>
            </p:cNvSpPr>
            <p:nvPr/>
          </p:nvSpPr>
          <p:spPr bwMode="auto">
            <a:xfrm>
              <a:off x="7138169" y="3509094"/>
              <a:ext cx="104775" cy="104775"/>
            </a:xfrm>
            <a:prstGeom prst="ellipse">
              <a:avLst/>
            </a:prstGeom>
            <a:solidFill>
              <a:schemeClr val="bg1"/>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a:solidFill>
                  <a:srgbClr val="000000"/>
                </a:solidFill>
                <a:sym typeface="宋体" charset="-122"/>
              </a:endParaRPr>
            </a:p>
          </p:txBody>
        </p:sp>
        <p:sp>
          <p:nvSpPr>
            <p:cNvPr id="108" name="TextBox 155"/>
            <p:cNvSpPr>
              <a:spLocks noChangeArrowheads="1"/>
            </p:cNvSpPr>
            <p:nvPr/>
          </p:nvSpPr>
          <p:spPr bwMode="auto">
            <a:xfrm>
              <a:off x="3359919" y="4488582"/>
              <a:ext cx="7620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zh-CN" sz="1100" dirty="0">
                  <a:solidFill>
                    <a:srgbClr val="595959"/>
                  </a:solidFill>
                  <a:latin typeface="微软雅黑" pitchFamily="34" charset="-122"/>
                  <a:ea typeface="微软雅黑" pitchFamily="34" charset="-122"/>
                  <a:sym typeface="Arial" charset="0"/>
                </a:rPr>
                <a:t>201X</a:t>
              </a:r>
              <a:endParaRPr lang="zh-CN" altLang="en-US" sz="1100" dirty="0">
                <a:solidFill>
                  <a:srgbClr val="595959"/>
                </a:solidFill>
                <a:latin typeface="微软雅黑" pitchFamily="34" charset="-122"/>
                <a:ea typeface="微软雅黑" pitchFamily="34" charset="-122"/>
                <a:sym typeface="Arial" charset="0"/>
              </a:endParaRPr>
            </a:p>
          </p:txBody>
        </p:sp>
        <p:sp>
          <p:nvSpPr>
            <p:cNvPr id="109" name="TextBox 156"/>
            <p:cNvSpPr>
              <a:spLocks noChangeArrowheads="1"/>
            </p:cNvSpPr>
            <p:nvPr/>
          </p:nvSpPr>
          <p:spPr bwMode="auto">
            <a:xfrm>
              <a:off x="2666181" y="4488582"/>
              <a:ext cx="7620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zh-CN" sz="1100" dirty="0">
                  <a:solidFill>
                    <a:srgbClr val="595959"/>
                  </a:solidFill>
                  <a:latin typeface="微软雅黑" pitchFamily="34" charset="-122"/>
                  <a:ea typeface="微软雅黑" pitchFamily="34" charset="-122"/>
                  <a:sym typeface="Arial" charset="0"/>
                </a:rPr>
                <a:t>201X</a:t>
              </a:r>
              <a:endParaRPr lang="zh-CN" altLang="en-US" sz="1100" dirty="0">
                <a:solidFill>
                  <a:srgbClr val="595959"/>
                </a:solidFill>
                <a:latin typeface="微软雅黑" pitchFamily="34" charset="-122"/>
                <a:ea typeface="微软雅黑" pitchFamily="34" charset="-122"/>
                <a:sym typeface="Arial" charset="0"/>
              </a:endParaRPr>
            </a:p>
          </p:txBody>
        </p:sp>
        <p:sp>
          <p:nvSpPr>
            <p:cNvPr id="110" name="TextBox 157"/>
            <p:cNvSpPr>
              <a:spLocks noChangeArrowheads="1"/>
            </p:cNvSpPr>
            <p:nvPr/>
          </p:nvSpPr>
          <p:spPr bwMode="auto">
            <a:xfrm>
              <a:off x="1970856" y="4488582"/>
              <a:ext cx="7620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zh-CN" sz="1100" dirty="0">
                  <a:solidFill>
                    <a:srgbClr val="595959"/>
                  </a:solidFill>
                  <a:latin typeface="微软雅黑" pitchFamily="34" charset="-122"/>
                  <a:ea typeface="微软雅黑" pitchFamily="34" charset="-122"/>
                  <a:sym typeface="Arial" charset="0"/>
                </a:rPr>
                <a:t>201X</a:t>
              </a:r>
              <a:endParaRPr lang="zh-CN" altLang="en-US" sz="1100" dirty="0">
                <a:solidFill>
                  <a:srgbClr val="595959"/>
                </a:solidFill>
                <a:latin typeface="微软雅黑" pitchFamily="34" charset="-122"/>
                <a:ea typeface="微软雅黑" pitchFamily="34" charset="-122"/>
                <a:sym typeface="Arial" charset="0"/>
              </a:endParaRPr>
            </a:p>
          </p:txBody>
        </p:sp>
        <p:sp>
          <p:nvSpPr>
            <p:cNvPr id="111" name="TextBox 158"/>
            <p:cNvSpPr>
              <a:spLocks noChangeArrowheads="1"/>
            </p:cNvSpPr>
            <p:nvPr/>
          </p:nvSpPr>
          <p:spPr bwMode="auto">
            <a:xfrm>
              <a:off x="1275531" y="4488582"/>
              <a:ext cx="7620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zh-CN" sz="1100" dirty="0" smtClean="0">
                  <a:solidFill>
                    <a:srgbClr val="595959"/>
                  </a:solidFill>
                  <a:latin typeface="微软雅黑" pitchFamily="34" charset="-122"/>
                  <a:ea typeface="微软雅黑" pitchFamily="34" charset="-122"/>
                  <a:sym typeface="Arial" charset="0"/>
                </a:rPr>
                <a:t>201X</a:t>
              </a:r>
              <a:endParaRPr lang="zh-CN" altLang="en-US" sz="1100" dirty="0">
                <a:solidFill>
                  <a:srgbClr val="595959"/>
                </a:solidFill>
                <a:latin typeface="微软雅黑" pitchFamily="34" charset="-122"/>
                <a:ea typeface="微软雅黑" pitchFamily="34" charset="-122"/>
                <a:sym typeface="Arial" charset="0"/>
              </a:endParaRPr>
            </a:p>
          </p:txBody>
        </p:sp>
        <p:sp>
          <p:nvSpPr>
            <p:cNvPr id="112" name="TextBox 159"/>
            <p:cNvSpPr>
              <a:spLocks noChangeArrowheads="1"/>
            </p:cNvSpPr>
            <p:nvPr/>
          </p:nvSpPr>
          <p:spPr bwMode="auto">
            <a:xfrm>
              <a:off x="4055244" y="4488582"/>
              <a:ext cx="7620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zh-CN" sz="1100" dirty="0">
                  <a:solidFill>
                    <a:srgbClr val="595959"/>
                  </a:solidFill>
                  <a:latin typeface="微软雅黑" pitchFamily="34" charset="-122"/>
                  <a:ea typeface="微软雅黑" pitchFamily="34" charset="-122"/>
                  <a:sym typeface="Arial" charset="0"/>
                </a:rPr>
                <a:t>201X</a:t>
              </a:r>
              <a:endParaRPr lang="zh-CN" altLang="en-US" sz="1100" dirty="0">
                <a:solidFill>
                  <a:srgbClr val="595959"/>
                </a:solidFill>
                <a:latin typeface="微软雅黑" pitchFamily="34" charset="-122"/>
                <a:ea typeface="微软雅黑" pitchFamily="34" charset="-122"/>
                <a:sym typeface="Arial" charset="0"/>
              </a:endParaRPr>
            </a:p>
          </p:txBody>
        </p:sp>
        <p:sp>
          <p:nvSpPr>
            <p:cNvPr id="113" name="TextBox 160"/>
            <p:cNvSpPr>
              <a:spLocks noChangeArrowheads="1"/>
            </p:cNvSpPr>
            <p:nvPr/>
          </p:nvSpPr>
          <p:spPr bwMode="auto">
            <a:xfrm>
              <a:off x="6139631" y="4488582"/>
              <a:ext cx="7620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zh-CN" sz="1100" dirty="0">
                  <a:solidFill>
                    <a:srgbClr val="595959"/>
                  </a:solidFill>
                  <a:latin typeface="微软雅黑" pitchFamily="34" charset="-122"/>
                  <a:ea typeface="微软雅黑" pitchFamily="34" charset="-122"/>
                  <a:sym typeface="Arial" charset="0"/>
                </a:rPr>
                <a:t>201X</a:t>
              </a:r>
              <a:endParaRPr lang="zh-CN" altLang="en-US" sz="1100" dirty="0">
                <a:solidFill>
                  <a:srgbClr val="595959"/>
                </a:solidFill>
                <a:latin typeface="微软雅黑" pitchFamily="34" charset="-122"/>
                <a:ea typeface="微软雅黑" pitchFamily="34" charset="-122"/>
                <a:sym typeface="Arial" charset="0"/>
              </a:endParaRPr>
            </a:p>
          </p:txBody>
        </p:sp>
        <p:sp>
          <p:nvSpPr>
            <p:cNvPr id="114" name="TextBox 161"/>
            <p:cNvSpPr>
              <a:spLocks noChangeArrowheads="1"/>
            </p:cNvSpPr>
            <p:nvPr/>
          </p:nvSpPr>
          <p:spPr bwMode="auto">
            <a:xfrm>
              <a:off x="5445894" y="4488582"/>
              <a:ext cx="7620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zh-CN" sz="1100" dirty="0">
                  <a:solidFill>
                    <a:srgbClr val="595959"/>
                  </a:solidFill>
                  <a:latin typeface="微软雅黑" pitchFamily="34" charset="-122"/>
                  <a:ea typeface="微软雅黑" pitchFamily="34" charset="-122"/>
                  <a:sym typeface="Arial" charset="0"/>
                </a:rPr>
                <a:t>201X</a:t>
              </a:r>
              <a:endParaRPr lang="zh-CN" altLang="en-US" sz="1100" dirty="0">
                <a:solidFill>
                  <a:srgbClr val="595959"/>
                </a:solidFill>
                <a:latin typeface="微软雅黑" pitchFamily="34" charset="-122"/>
                <a:ea typeface="微软雅黑" pitchFamily="34" charset="-122"/>
                <a:sym typeface="Arial" charset="0"/>
              </a:endParaRPr>
            </a:p>
          </p:txBody>
        </p:sp>
        <p:sp>
          <p:nvSpPr>
            <p:cNvPr id="115" name="TextBox 162"/>
            <p:cNvSpPr>
              <a:spLocks noChangeArrowheads="1"/>
            </p:cNvSpPr>
            <p:nvPr/>
          </p:nvSpPr>
          <p:spPr bwMode="auto">
            <a:xfrm>
              <a:off x="4750569" y="4488582"/>
              <a:ext cx="7620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zh-CN" sz="1100" dirty="0">
                  <a:solidFill>
                    <a:srgbClr val="595959"/>
                  </a:solidFill>
                  <a:latin typeface="微软雅黑" pitchFamily="34" charset="-122"/>
                  <a:ea typeface="微软雅黑" pitchFamily="34" charset="-122"/>
                  <a:sym typeface="Arial" charset="0"/>
                </a:rPr>
                <a:t>201X</a:t>
              </a:r>
              <a:endParaRPr lang="zh-CN" altLang="en-US" sz="1100" dirty="0">
                <a:solidFill>
                  <a:srgbClr val="595959"/>
                </a:solidFill>
                <a:latin typeface="微软雅黑" pitchFamily="34" charset="-122"/>
                <a:ea typeface="微软雅黑" pitchFamily="34" charset="-122"/>
                <a:sym typeface="Arial" charset="0"/>
              </a:endParaRPr>
            </a:p>
          </p:txBody>
        </p:sp>
        <p:sp>
          <p:nvSpPr>
            <p:cNvPr id="116" name="TextBox 163"/>
            <p:cNvSpPr>
              <a:spLocks noChangeArrowheads="1"/>
            </p:cNvSpPr>
            <p:nvPr/>
          </p:nvSpPr>
          <p:spPr bwMode="auto">
            <a:xfrm>
              <a:off x="6834956" y="4488582"/>
              <a:ext cx="7620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zh-CN" sz="1100" dirty="0">
                  <a:solidFill>
                    <a:srgbClr val="595959"/>
                  </a:solidFill>
                  <a:latin typeface="微软雅黑" pitchFamily="34" charset="-122"/>
                  <a:ea typeface="微软雅黑" pitchFamily="34" charset="-122"/>
                  <a:sym typeface="Arial" charset="0"/>
                </a:rPr>
                <a:t>201X</a:t>
              </a:r>
              <a:endParaRPr lang="zh-CN" altLang="en-US" sz="1100" dirty="0">
                <a:solidFill>
                  <a:srgbClr val="595959"/>
                </a:solidFill>
                <a:latin typeface="微软雅黑" pitchFamily="34" charset="-122"/>
                <a:ea typeface="微软雅黑" pitchFamily="34" charset="-122"/>
                <a:sym typeface="Arial" charset="0"/>
              </a:endParaRPr>
            </a:p>
          </p:txBody>
        </p:sp>
        <p:sp>
          <p:nvSpPr>
            <p:cNvPr id="117" name="TextBox 164"/>
            <p:cNvSpPr>
              <a:spLocks noChangeArrowheads="1"/>
            </p:cNvSpPr>
            <p:nvPr/>
          </p:nvSpPr>
          <p:spPr bwMode="auto">
            <a:xfrm>
              <a:off x="924694" y="3671019"/>
              <a:ext cx="76200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r>
                <a:rPr lang="en-US" altLang="zh-CN" sz="1100">
                  <a:solidFill>
                    <a:srgbClr val="595959"/>
                  </a:solidFill>
                  <a:latin typeface="微软雅黑" pitchFamily="34" charset="-122"/>
                  <a:ea typeface="微软雅黑" pitchFamily="34" charset="-122"/>
                  <a:sym typeface="Arial" charset="0"/>
                </a:rPr>
                <a:t>20%</a:t>
              </a:r>
              <a:endParaRPr lang="zh-CN" altLang="en-US" sz="1100">
                <a:solidFill>
                  <a:srgbClr val="595959"/>
                </a:solidFill>
                <a:latin typeface="微软雅黑" pitchFamily="34" charset="-122"/>
                <a:ea typeface="微软雅黑" pitchFamily="34" charset="-122"/>
                <a:sym typeface="Arial" charset="0"/>
              </a:endParaRPr>
            </a:p>
          </p:txBody>
        </p:sp>
        <p:sp>
          <p:nvSpPr>
            <p:cNvPr id="118" name="TextBox 165"/>
            <p:cNvSpPr>
              <a:spLocks noChangeArrowheads="1"/>
            </p:cNvSpPr>
            <p:nvPr/>
          </p:nvSpPr>
          <p:spPr bwMode="auto">
            <a:xfrm>
              <a:off x="924694" y="2477219"/>
              <a:ext cx="76200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r>
                <a:rPr lang="en-US" altLang="zh-CN" sz="1100">
                  <a:solidFill>
                    <a:srgbClr val="595959"/>
                  </a:solidFill>
                  <a:latin typeface="微软雅黑" pitchFamily="34" charset="-122"/>
                  <a:ea typeface="微软雅黑" pitchFamily="34" charset="-122"/>
                  <a:sym typeface="Arial" charset="0"/>
                </a:rPr>
                <a:t>60%</a:t>
              </a:r>
              <a:endParaRPr lang="zh-CN" altLang="en-US" sz="1100">
                <a:solidFill>
                  <a:srgbClr val="595959"/>
                </a:solidFill>
                <a:latin typeface="微软雅黑" pitchFamily="34" charset="-122"/>
                <a:ea typeface="微软雅黑" pitchFamily="34" charset="-122"/>
                <a:sym typeface="Arial" charset="0"/>
              </a:endParaRPr>
            </a:p>
          </p:txBody>
        </p:sp>
        <p:sp>
          <p:nvSpPr>
            <p:cNvPr id="119" name="TextBox 166"/>
            <p:cNvSpPr>
              <a:spLocks noChangeArrowheads="1"/>
            </p:cNvSpPr>
            <p:nvPr/>
          </p:nvSpPr>
          <p:spPr bwMode="auto">
            <a:xfrm>
              <a:off x="924694" y="1227857"/>
              <a:ext cx="7620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r>
                <a:rPr lang="en-US" altLang="zh-CN" sz="1100">
                  <a:solidFill>
                    <a:srgbClr val="595959"/>
                  </a:solidFill>
                  <a:latin typeface="微软雅黑" pitchFamily="34" charset="-122"/>
                  <a:ea typeface="微软雅黑" pitchFamily="34" charset="-122"/>
                  <a:sym typeface="Arial" charset="0"/>
                </a:rPr>
                <a:t>100%</a:t>
              </a:r>
              <a:endParaRPr lang="zh-CN" altLang="en-US" sz="1100">
                <a:solidFill>
                  <a:srgbClr val="595959"/>
                </a:solidFill>
                <a:latin typeface="微软雅黑" pitchFamily="34" charset="-122"/>
                <a:ea typeface="微软雅黑" pitchFamily="34" charset="-122"/>
                <a:sym typeface="Arial" charset="0"/>
              </a:endParaRPr>
            </a:p>
          </p:txBody>
        </p:sp>
        <p:sp>
          <p:nvSpPr>
            <p:cNvPr id="120" name="TextBox 682"/>
            <p:cNvSpPr>
              <a:spLocks noChangeArrowheads="1"/>
            </p:cNvSpPr>
            <p:nvPr/>
          </p:nvSpPr>
          <p:spPr bwMode="auto">
            <a:xfrm>
              <a:off x="1705744" y="3456707"/>
              <a:ext cx="37147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zh-CN" sz="1000">
                  <a:solidFill>
                    <a:schemeClr val="bg1"/>
                  </a:solidFill>
                  <a:latin typeface="方正中等线简体" pitchFamily="65" charset="-122"/>
                  <a:ea typeface="方正中等线简体" pitchFamily="65" charset="-122"/>
                </a:rPr>
                <a:t>21</a:t>
              </a:r>
              <a:r>
                <a:rPr lang="en-US" altLang="zh-CN" sz="400">
                  <a:solidFill>
                    <a:schemeClr val="bg1"/>
                  </a:solidFill>
                  <a:latin typeface="方正中等线简体" pitchFamily="65" charset="-122"/>
                  <a:ea typeface="方正中等线简体" pitchFamily="65" charset="-122"/>
                </a:rPr>
                <a:t>%</a:t>
              </a:r>
              <a:endParaRPr lang="zh-CN" altLang="en-US" sz="900">
                <a:solidFill>
                  <a:schemeClr val="bg1"/>
                </a:solidFill>
                <a:latin typeface="方正中等线简体" pitchFamily="65" charset="-122"/>
                <a:ea typeface="方正中等线简体" pitchFamily="65" charset="-122"/>
              </a:endParaRPr>
            </a:p>
          </p:txBody>
        </p:sp>
        <p:sp>
          <p:nvSpPr>
            <p:cNvPr id="121" name="TextBox 682"/>
            <p:cNvSpPr>
              <a:spLocks noChangeArrowheads="1"/>
            </p:cNvSpPr>
            <p:nvPr/>
          </p:nvSpPr>
          <p:spPr bwMode="auto">
            <a:xfrm>
              <a:off x="1705744" y="2170832"/>
              <a:ext cx="37147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zh-CN" sz="1000">
                  <a:solidFill>
                    <a:schemeClr val="bg1"/>
                  </a:solidFill>
                  <a:latin typeface="方正中等线简体" pitchFamily="65" charset="-122"/>
                  <a:ea typeface="方正中等线简体" pitchFamily="65" charset="-122"/>
                </a:rPr>
                <a:t>63</a:t>
              </a:r>
              <a:r>
                <a:rPr lang="en-US" altLang="zh-CN" sz="400">
                  <a:solidFill>
                    <a:schemeClr val="bg1"/>
                  </a:solidFill>
                  <a:latin typeface="方正中等线简体" pitchFamily="65" charset="-122"/>
                  <a:ea typeface="方正中等线简体" pitchFamily="65" charset="-122"/>
                </a:rPr>
                <a:t>%</a:t>
              </a:r>
              <a:endParaRPr lang="zh-CN" altLang="en-US" sz="900">
                <a:solidFill>
                  <a:schemeClr val="bg1"/>
                </a:solidFill>
                <a:latin typeface="方正中等线简体" pitchFamily="65" charset="-122"/>
                <a:ea typeface="方正中等线简体" pitchFamily="65" charset="-122"/>
              </a:endParaRPr>
            </a:p>
          </p:txBody>
        </p:sp>
        <p:sp>
          <p:nvSpPr>
            <p:cNvPr id="122" name="TextBox 682"/>
            <p:cNvSpPr>
              <a:spLocks noChangeArrowheads="1"/>
            </p:cNvSpPr>
            <p:nvPr/>
          </p:nvSpPr>
          <p:spPr bwMode="auto">
            <a:xfrm>
              <a:off x="1705744" y="1461219"/>
              <a:ext cx="37147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zh-CN" sz="1000">
                  <a:solidFill>
                    <a:schemeClr val="bg1"/>
                  </a:solidFill>
                  <a:latin typeface="方正中等线简体" pitchFamily="65" charset="-122"/>
                  <a:ea typeface="方正中等线简体" pitchFamily="65" charset="-122"/>
                </a:rPr>
                <a:t>90</a:t>
              </a:r>
              <a:r>
                <a:rPr lang="en-US" altLang="zh-CN" sz="400">
                  <a:solidFill>
                    <a:schemeClr val="bg1"/>
                  </a:solidFill>
                  <a:latin typeface="方正中等线简体" pitchFamily="65" charset="-122"/>
                  <a:ea typeface="方正中等线简体" pitchFamily="65" charset="-122"/>
                </a:rPr>
                <a:t>%</a:t>
              </a:r>
              <a:endParaRPr lang="zh-CN" altLang="en-US" sz="900">
                <a:solidFill>
                  <a:schemeClr val="bg1"/>
                </a:solidFill>
                <a:latin typeface="方正中等线简体" pitchFamily="65" charset="-122"/>
                <a:ea typeface="方正中等线简体" pitchFamily="65" charset="-122"/>
              </a:endParaRPr>
            </a:p>
          </p:txBody>
        </p:sp>
        <p:sp>
          <p:nvSpPr>
            <p:cNvPr id="123" name="TextBox 171"/>
            <p:cNvSpPr>
              <a:spLocks noChangeArrowheads="1"/>
            </p:cNvSpPr>
            <p:nvPr/>
          </p:nvSpPr>
          <p:spPr bwMode="auto">
            <a:xfrm>
              <a:off x="6266631" y="2126382"/>
              <a:ext cx="954088"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200">
                  <a:solidFill>
                    <a:srgbClr val="7F7F7F"/>
                  </a:solidFill>
                  <a:latin typeface="微软雅黑" pitchFamily="34" charset="-122"/>
                  <a:ea typeface="微软雅黑" pitchFamily="34" charset="-122"/>
                  <a:sym typeface="Arial" charset="0"/>
                </a:rPr>
                <a:t>添加标题</a:t>
              </a:r>
              <a:endParaRPr lang="zh-CN" altLang="en-US"/>
            </a:p>
          </p:txBody>
        </p:sp>
        <p:sp>
          <p:nvSpPr>
            <p:cNvPr id="124" name="TextBox 172"/>
            <p:cNvSpPr>
              <a:spLocks noChangeArrowheads="1"/>
            </p:cNvSpPr>
            <p:nvPr/>
          </p:nvSpPr>
          <p:spPr bwMode="auto">
            <a:xfrm>
              <a:off x="2016894" y="2524844"/>
              <a:ext cx="9540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200">
                  <a:solidFill>
                    <a:srgbClr val="7F7F7F"/>
                  </a:solidFill>
                  <a:latin typeface="微软雅黑" pitchFamily="34" charset="-122"/>
                  <a:ea typeface="微软雅黑" pitchFamily="34" charset="-122"/>
                  <a:sym typeface="Arial" charset="0"/>
                </a:rPr>
                <a:t>添加标题</a:t>
              </a:r>
              <a:endParaRPr lang="zh-CN" altLang="en-US"/>
            </a:p>
          </p:txBody>
        </p:sp>
        <p:sp>
          <p:nvSpPr>
            <p:cNvPr id="125" name="TextBox 173"/>
            <p:cNvSpPr>
              <a:spLocks noChangeArrowheads="1"/>
            </p:cNvSpPr>
            <p:nvPr/>
          </p:nvSpPr>
          <p:spPr bwMode="auto">
            <a:xfrm>
              <a:off x="3393256" y="1813644"/>
              <a:ext cx="11588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600">
                  <a:solidFill>
                    <a:srgbClr val="F83003"/>
                  </a:solidFill>
                  <a:latin typeface="微软雅黑" pitchFamily="34" charset="-122"/>
                  <a:ea typeface="微软雅黑" pitchFamily="34" charset="-122"/>
                  <a:sym typeface="Arial" charset="0"/>
                </a:rPr>
                <a:t>添加标题</a:t>
              </a:r>
              <a:endParaRPr lang="zh-CN" altLang="en-US"/>
            </a:p>
          </p:txBody>
        </p:sp>
        <p:sp>
          <p:nvSpPr>
            <p:cNvPr id="126" name="TextBox 174"/>
            <p:cNvSpPr>
              <a:spLocks noChangeArrowheads="1"/>
            </p:cNvSpPr>
            <p:nvPr/>
          </p:nvSpPr>
          <p:spPr bwMode="auto">
            <a:xfrm>
              <a:off x="5190306" y="1059582"/>
              <a:ext cx="1160463"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600" dirty="0">
                  <a:solidFill>
                    <a:srgbClr val="EBAC07"/>
                  </a:solidFill>
                  <a:latin typeface="微软雅黑" pitchFamily="34" charset="-122"/>
                  <a:ea typeface="微软雅黑" pitchFamily="34" charset="-122"/>
                  <a:sym typeface="Arial" charset="0"/>
                </a:rPr>
                <a:t>添加标题</a:t>
              </a:r>
              <a:endParaRPr lang="zh-CN" altLang="en-US" dirty="0"/>
            </a:p>
          </p:txBody>
        </p:sp>
        <p:sp>
          <p:nvSpPr>
            <p:cNvPr id="127" name="TextBox 175"/>
            <p:cNvSpPr>
              <a:spLocks noChangeArrowheads="1"/>
            </p:cNvSpPr>
            <p:nvPr/>
          </p:nvSpPr>
          <p:spPr bwMode="auto">
            <a:xfrm>
              <a:off x="6682298" y="3147144"/>
              <a:ext cx="100540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600" dirty="0">
                  <a:solidFill>
                    <a:srgbClr val="0070C0"/>
                  </a:solidFill>
                  <a:latin typeface="微软雅黑" pitchFamily="34" charset="-122"/>
                  <a:ea typeface="微软雅黑" pitchFamily="34" charset="-122"/>
                  <a:sym typeface="Arial" charset="0"/>
                </a:rPr>
                <a:t>添加标题</a:t>
              </a:r>
              <a:endParaRPr lang="zh-CN" altLang="en-US" dirty="0">
                <a:solidFill>
                  <a:srgbClr val="0070C0"/>
                </a:solidFill>
              </a:endParaRPr>
            </a:p>
          </p:txBody>
        </p:sp>
        <p:sp>
          <p:nvSpPr>
            <p:cNvPr id="128" name="Freeform 99"/>
            <p:cNvSpPr>
              <a:spLocks noChangeArrowheads="1"/>
            </p:cNvSpPr>
            <p:nvPr/>
          </p:nvSpPr>
          <p:spPr bwMode="auto">
            <a:xfrm>
              <a:off x="7201669" y="3105869"/>
              <a:ext cx="1355725" cy="1143000"/>
            </a:xfrm>
            <a:custGeom>
              <a:avLst/>
              <a:gdLst>
                <a:gd name="T0" fmla="*/ 0 w 386"/>
                <a:gd name="T1" fmla="*/ 1143000 h 242"/>
                <a:gd name="T2" fmla="*/ 3512 w 386"/>
                <a:gd name="T3" fmla="*/ 1143000 h 242"/>
                <a:gd name="T4" fmla="*/ 621667 w 386"/>
                <a:gd name="T5" fmla="*/ 4723 h 242"/>
                <a:gd name="T6" fmla="*/ 1352213 w 386"/>
                <a:gd name="T7" fmla="*/ 4723 h 242"/>
                <a:gd name="T8" fmla="*/ 1355725 w 386"/>
                <a:gd name="T9" fmla="*/ 0 h 242"/>
                <a:gd name="T10" fmla="*/ 1352213 w 386"/>
                <a:gd name="T11" fmla="*/ 0 h 242"/>
                <a:gd name="T12" fmla="*/ 618154 w 386"/>
                <a:gd name="T13" fmla="*/ 0 h 242"/>
                <a:gd name="T14" fmla="*/ 0 w 386"/>
                <a:gd name="T15" fmla="*/ 1138277 h 242"/>
                <a:gd name="T16" fmla="*/ 0 w 386"/>
                <a:gd name="T17" fmla="*/ 1143000 h 242"/>
                <a:gd name="T18" fmla="*/ 0 w 386"/>
                <a:gd name="T19" fmla="*/ 1143000 h 2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6"/>
                <a:gd name="T31" fmla="*/ 0 h 242"/>
                <a:gd name="T32" fmla="*/ 386 w 386"/>
                <a:gd name="T33" fmla="*/ 242 h 2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6" h="242">
                  <a:moveTo>
                    <a:pt x="0" y="242"/>
                  </a:moveTo>
                  <a:cubicBezTo>
                    <a:pt x="0" y="242"/>
                    <a:pt x="1" y="242"/>
                    <a:pt x="1" y="242"/>
                  </a:cubicBezTo>
                  <a:cubicBezTo>
                    <a:pt x="177" y="1"/>
                    <a:pt x="177" y="1"/>
                    <a:pt x="177" y="1"/>
                  </a:cubicBezTo>
                  <a:cubicBezTo>
                    <a:pt x="385" y="1"/>
                    <a:pt x="385" y="1"/>
                    <a:pt x="385" y="1"/>
                  </a:cubicBezTo>
                  <a:cubicBezTo>
                    <a:pt x="385" y="1"/>
                    <a:pt x="386" y="1"/>
                    <a:pt x="386" y="0"/>
                  </a:cubicBezTo>
                  <a:cubicBezTo>
                    <a:pt x="386" y="0"/>
                    <a:pt x="385" y="0"/>
                    <a:pt x="385" y="0"/>
                  </a:cubicBezTo>
                  <a:cubicBezTo>
                    <a:pt x="176" y="0"/>
                    <a:pt x="176" y="0"/>
                    <a:pt x="176" y="0"/>
                  </a:cubicBezTo>
                  <a:cubicBezTo>
                    <a:pt x="0" y="241"/>
                    <a:pt x="0" y="241"/>
                    <a:pt x="0" y="241"/>
                  </a:cubicBezTo>
                  <a:cubicBezTo>
                    <a:pt x="0" y="241"/>
                    <a:pt x="0" y="241"/>
                    <a:pt x="0" y="242"/>
                  </a:cubicBezTo>
                  <a:cubicBezTo>
                    <a:pt x="0" y="242"/>
                    <a:pt x="0" y="242"/>
                    <a:pt x="0" y="242"/>
                  </a:cubicBezTo>
                  <a:close/>
                </a:path>
              </a:pathLst>
            </a:custGeom>
            <a:solidFill>
              <a:srgbClr val="1C2D33"/>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129" name="Oval 101"/>
            <p:cNvSpPr>
              <a:spLocks noChangeArrowheads="1"/>
            </p:cNvSpPr>
            <p:nvPr/>
          </p:nvSpPr>
          <p:spPr bwMode="auto">
            <a:xfrm>
              <a:off x="7158806" y="4217119"/>
              <a:ext cx="74613" cy="69850"/>
            </a:xfrm>
            <a:prstGeom prst="ellipse">
              <a:avLst/>
            </a:prstGeom>
            <a:solidFill>
              <a:srgbClr val="213537"/>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a:solidFill>
                  <a:srgbClr val="000000"/>
                </a:solidFill>
                <a:sym typeface="宋体" charset="-122"/>
              </a:endParaRPr>
            </a:p>
          </p:txBody>
        </p:sp>
        <p:sp>
          <p:nvSpPr>
            <p:cNvPr id="130" name="TextBox 178"/>
            <p:cNvSpPr>
              <a:spLocks noChangeArrowheads="1"/>
            </p:cNvSpPr>
            <p:nvPr/>
          </p:nvSpPr>
          <p:spPr bwMode="auto">
            <a:xfrm>
              <a:off x="7720781" y="2835994"/>
              <a:ext cx="9556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200">
                  <a:solidFill>
                    <a:srgbClr val="7F7F7F"/>
                  </a:solidFill>
                  <a:latin typeface="微软雅黑" pitchFamily="34" charset="-122"/>
                  <a:ea typeface="微软雅黑" pitchFamily="34" charset="-122"/>
                  <a:sym typeface="Arial" charset="0"/>
                </a:rPr>
                <a:t>添加标题</a:t>
              </a:r>
              <a:endParaRPr lang="zh-CN" altLang="en-US"/>
            </a:p>
          </p:txBody>
        </p:sp>
      </p:grpSp>
    </p:spTree>
    <p:extLst>
      <p:ext uri="{BB962C8B-B14F-4D97-AF65-F5344CB8AC3E}">
        <p14:creationId xmlns:p14="http://schemas.microsoft.com/office/powerpoint/2010/main" xmlns="" val="2156564920"/>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229001" y="2265971"/>
            <a:ext cx="1463675" cy="881843"/>
            <a:chOff x="4229001" y="2265971"/>
            <a:chExt cx="1463675" cy="881843"/>
          </a:xfrm>
        </p:grpSpPr>
        <p:sp>
          <p:nvSpPr>
            <p:cNvPr id="3" name="MH_Other_1"/>
            <p:cNvSpPr/>
            <p:nvPr>
              <p:custDataLst>
                <p:tags r:id="rId20"/>
              </p:custDataLst>
            </p:nvPr>
          </p:nvSpPr>
          <p:spPr>
            <a:xfrm>
              <a:off x="4229001" y="2265971"/>
              <a:ext cx="1003300" cy="881843"/>
            </a:xfrm>
            <a:prstGeom prst="ellipse">
              <a:avLst/>
            </a:prstGeom>
            <a:solidFill>
              <a:srgbClr val="FFFFFF"/>
            </a:solidFill>
            <a:ln w="3175">
              <a:solidFill>
                <a:srgbClr val="DDDDDD"/>
              </a:solidFill>
            </a:ln>
            <a:effectLst>
              <a:outerShdw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ea typeface="黑体" panose="02010609060101010101" pitchFamily="49" charset="-122"/>
              </a:endParaRPr>
            </a:p>
          </p:txBody>
        </p:sp>
        <p:sp>
          <p:nvSpPr>
            <p:cNvPr id="4" name="MH_Other_2"/>
            <p:cNvSpPr/>
            <p:nvPr>
              <p:custDataLst>
                <p:tags r:id="rId21"/>
              </p:custDataLst>
            </p:nvPr>
          </p:nvSpPr>
          <p:spPr>
            <a:xfrm>
              <a:off x="4318478" y="2344645"/>
              <a:ext cx="825557" cy="725618"/>
            </a:xfrm>
            <a:prstGeom prst="ellipse">
              <a:avLst/>
            </a:prstGeom>
            <a:solidFill>
              <a:srgbClr val="FE7A06"/>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ea typeface="黑体" panose="02010609060101010101" pitchFamily="49" charset="-122"/>
              </a:endParaRPr>
            </a:p>
          </p:txBody>
        </p:sp>
        <p:sp>
          <p:nvSpPr>
            <p:cNvPr id="5" name="MH_Other_3"/>
            <p:cNvSpPr/>
            <p:nvPr>
              <p:custDataLst>
                <p:tags r:id="rId22"/>
              </p:custDataLst>
            </p:nvPr>
          </p:nvSpPr>
          <p:spPr>
            <a:xfrm>
              <a:off x="5287864" y="2331552"/>
              <a:ext cx="190500" cy="752078"/>
            </a:xfrm>
            <a:custGeom>
              <a:avLst/>
              <a:gdLst>
                <a:gd name="connsiteX0" fmla="*/ 0 w 200069"/>
                <a:gd name="connsiteY0" fmla="*/ 0 h 904875"/>
                <a:gd name="connsiteX1" fmla="*/ 200025 w 200069"/>
                <a:gd name="connsiteY1" fmla="*/ 490538 h 904875"/>
                <a:gd name="connsiteX2" fmla="*/ 14288 w 200069"/>
                <a:gd name="connsiteY2" fmla="*/ 904875 h 904875"/>
                <a:gd name="connsiteX0" fmla="*/ 0 w 202450"/>
                <a:gd name="connsiteY0" fmla="*/ 0 h 904875"/>
                <a:gd name="connsiteX1" fmla="*/ 202407 w 202450"/>
                <a:gd name="connsiteY1" fmla="*/ 471488 h 904875"/>
                <a:gd name="connsiteX2" fmla="*/ 14288 w 202450"/>
                <a:gd name="connsiteY2" fmla="*/ 904875 h 904875"/>
                <a:gd name="connsiteX0" fmla="*/ 0 w 202558"/>
                <a:gd name="connsiteY0" fmla="*/ 0 h 904875"/>
                <a:gd name="connsiteX1" fmla="*/ 202407 w 202558"/>
                <a:gd name="connsiteY1" fmla="*/ 471488 h 904875"/>
                <a:gd name="connsiteX2" fmla="*/ 14288 w 202558"/>
                <a:gd name="connsiteY2" fmla="*/ 904875 h 904875"/>
                <a:gd name="connsiteX0" fmla="*/ 0 w 204846"/>
                <a:gd name="connsiteY0" fmla="*/ 0 h 897731"/>
                <a:gd name="connsiteX1" fmla="*/ 204788 w 204846"/>
                <a:gd name="connsiteY1" fmla="*/ 464344 h 897731"/>
                <a:gd name="connsiteX2" fmla="*/ 16669 w 204846"/>
                <a:gd name="connsiteY2" fmla="*/ 897731 h 897731"/>
                <a:gd name="connsiteX0" fmla="*/ 0 w 204846"/>
                <a:gd name="connsiteY0" fmla="*/ 0 h 897731"/>
                <a:gd name="connsiteX1" fmla="*/ 204788 w 204846"/>
                <a:gd name="connsiteY1" fmla="*/ 464344 h 897731"/>
                <a:gd name="connsiteX2" fmla="*/ 16669 w 204846"/>
                <a:gd name="connsiteY2" fmla="*/ 897731 h 897731"/>
                <a:gd name="connsiteX0" fmla="*/ 0 w 204798"/>
                <a:gd name="connsiteY0" fmla="*/ 0 h 916781"/>
                <a:gd name="connsiteX1" fmla="*/ 204788 w 204798"/>
                <a:gd name="connsiteY1" fmla="*/ 464344 h 916781"/>
                <a:gd name="connsiteX2" fmla="*/ 7144 w 204798"/>
                <a:gd name="connsiteY2" fmla="*/ 916781 h 916781"/>
                <a:gd name="connsiteX0" fmla="*/ 0 w 204800"/>
                <a:gd name="connsiteY0" fmla="*/ 0 h 916781"/>
                <a:gd name="connsiteX1" fmla="*/ 204788 w 204800"/>
                <a:gd name="connsiteY1" fmla="*/ 464344 h 916781"/>
                <a:gd name="connsiteX2" fmla="*/ 7144 w 204800"/>
                <a:gd name="connsiteY2" fmla="*/ 916781 h 916781"/>
              </a:gdLst>
              <a:ahLst/>
              <a:cxnLst>
                <a:cxn ang="0">
                  <a:pos x="connsiteX0" y="connsiteY0"/>
                </a:cxn>
                <a:cxn ang="0">
                  <a:pos x="connsiteX1" y="connsiteY1"/>
                </a:cxn>
                <a:cxn ang="0">
                  <a:pos x="connsiteX2" y="connsiteY2"/>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rgbClr val="FE7A06"/>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ea typeface="黑体" panose="02010609060101010101" pitchFamily="49" charset="-122"/>
              </a:endParaRPr>
            </a:p>
          </p:txBody>
        </p:sp>
        <p:cxnSp>
          <p:nvCxnSpPr>
            <p:cNvPr id="6" name="MH_Other_4"/>
            <p:cNvCxnSpPr/>
            <p:nvPr>
              <p:custDataLst>
                <p:tags r:id="rId23"/>
              </p:custDataLst>
            </p:nvPr>
          </p:nvCxnSpPr>
          <p:spPr>
            <a:xfrm>
              <a:off x="5476776" y="2705498"/>
              <a:ext cx="215900" cy="0"/>
            </a:xfrm>
            <a:prstGeom prst="line">
              <a:avLst/>
            </a:prstGeom>
            <a:ln w="25400">
              <a:solidFill>
                <a:srgbClr val="FE7A06"/>
              </a:solidFill>
              <a:tailEnd type="oval" w="sm" len="sm"/>
            </a:ln>
          </p:spPr>
          <p:style>
            <a:lnRef idx="1">
              <a:schemeClr val="accent1"/>
            </a:lnRef>
            <a:fillRef idx="0">
              <a:schemeClr val="accent1"/>
            </a:fillRef>
            <a:effectRef idx="0">
              <a:schemeClr val="accent1"/>
            </a:effectRef>
            <a:fontRef idx="minor">
              <a:schemeClr val="tx1"/>
            </a:fontRef>
          </p:style>
        </p:cxnSp>
        <p:sp>
          <p:nvSpPr>
            <p:cNvPr id="7" name="MH_Other_5"/>
            <p:cNvSpPr/>
            <p:nvPr>
              <p:custDataLst>
                <p:tags r:id="rId24"/>
              </p:custDataLst>
            </p:nvPr>
          </p:nvSpPr>
          <p:spPr>
            <a:xfrm>
              <a:off x="5418040" y="2653872"/>
              <a:ext cx="117475" cy="103254"/>
            </a:xfrm>
            <a:prstGeom prst="ellipse">
              <a:avLst/>
            </a:prstGeom>
            <a:solidFill>
              <a:srgbClr val="FE7A06"/>
            </a:solidFill>
            <a:ln>
              <a:solidFill>
                <a:srgbClr val="FE7A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ea typeface="黑体" panose="02010609060101010101" pitchFamily="49" charset="-122"/>
              </a:endParaRPr>
            </a:p>
          </p:txBody>
        </p:sp>
        <p:sp>
          <p:nvSpPr>
            <p:cNvPr id="8" name="MH_Other_6"/>
            <p:cNvSpPr/>
            <p:nvPr>
              <p:custDataLst>
                <p:tags r:id="rId25"/>
              </p:custDataLst>
            </p:nvPr>
          </p:nvSpPr>
          <p:spPr>
            <a:xfrm>
              <a:off x="4524276" y="2581315"/>
              <a:ext cx="412750" cy="248367"/>
            </a:xfrm>
            <a:custGeom>
              <a:avLst/>
              <a:gdLst>
                <a:gd name="connsiteX0" fmla="*/ 1720704 w 1721074"/>
                <a:gd name="connsiteY0" fmla="*/ 0 h 1180530"/>
                <a:gd name="connsiteX1" fmla="*/ 1721074 w 1721074"/>
                <a:gd name="connsiteY1" fmla="*/ 328961 h 1180530"/>
                <a:gd name="connsiteX2" fmla="*/ 1609393 w 1721074"/>
                <a:gd name="connsiteY2" fmla="*/ 253106 h 1180530"/>
                <a:gd name="connsiteX3" fmla="*/ 1153934 w 1721074"/>
                <a:gd name="connsiteY3" fmla="*/ 933995 h 1180530"/>
                <a:gd name="connsiteX4" fmla="*/ 899597 w 1721074"/>
                <a:gd name="connsiteY4" fmla="*/ 519521 h 1180530"/>
                <a:gd name="connsiteX5" fmla="*/ 532223 w 1721074"/>
                <a:gd name="connsiteY5" fmla="*/ 1009354 h 1180530"/>
                <a:gd name="connsiteX6" fmla="*/ 292016 w 1721074"/>
                <a:gd name="connsiteY6" fmla="*/ 792697 h 1180530"/>
                <a:gd name="connsiteX7" fmla="*/ 0 w 1721074"/>
                <a:gd name="connsiteY7" fmla="*/ 1180530 h 1180530"/>
                <a:gd name="connsiteX8" fmla="*/ 0 w 1721074"/>
                <a:gd name="connsiteY8" fmla="*/ 996382 h 1180530"/>
                <a:gd name="connsiteX9" fmla="*/ 277886 w 1721074"/>
                <a:gd name="connsiteY9" fmla="*/ 613720 h 1180530"/>
                <a:gd name="connsiteX10" fmla="*/ 503963 w 1721074"/>
                <a:gd name="connsiteY10" fmla="*/ 839796 h 1180530"/>
                <a:gd name="connsiteX11" fmla="*/ 923147 w 1721074"/>
                <a:gd name="connsiteY11" fmla="*/ 316994 h 1180530"/>
                <a:gd name="connsiteX12" fmla="*/ 1158644 w 1721074"/>
                <a:gd name="connsiteY12" fmla="*/ 731468 h 1180530"/>
                <a:gd name="connsiteX13" fmla="*/ 1529274 w 1721074"/>
                <a:gd name="connsiteY13" fmla="*/ 198688 h 1180530"/>
                <a:gd name="connsiteX14" fmla="*/ 1414772 w 1721074"/>
                <a:gd name="connsiteY14" fmla="*/ 120917 h 118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1074" h="1180530">
                  <a:moveTo>
                    <a:pt x="1720704" y="0"/>
                  </a:moveTo>
                  <a:lnTo>
                    <a:pt x="1721074" y="328961"/>
                  </a:lnTo>
                  <a:lnTo>
                    <a:pt x="1609393" y="253106"/>
                  </a:lnTo>
                  <a:lnTo>
                    <a:pt x="1153934" y="933995"/>
                  </a:lnTo>
                  <a:lnTo>
                    <a:pt x="899597" y="519521"/>
                  </a:lnTo>
                  <a:lnTo>
                    <a:pt x="532223" y="1009354"/>
                  </a:lnTo>
                  <a:lnTo>
                    <a:pt x="292016" y="792697"/>
                  </a:lnTo>
                  <a:lnTo>
                    <a:pt x="0" y="1180530"/>
                  </a:lnTo>
                  <a:lnTo>
                    <a:pt x="0" y="996382"/>
                  </a:lnTo>
                  <a:lnTo>
                    <a:pt x="277886" y="613720"/>
                  </a:lnTo>
                  <a:lnTo>
                    <a:pt x="503963" y="839796"/>
                  </a:lnTo>
                  <a:lnTo>
                    <a:pt x="923147" y="316994"/>
                  </a:lnTo>
                  <a:lnTo>
                    <a:pt x="1158644" y="731468"/>
                  </a:lnTo>
                  <a:lnTo>
                    <a:pt x="1529274" y="198688"/>
                  </a:lnTo>
                  <a:lnTo>
                    <a:pt x="1414772" y="12091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grpSp>
      <p:grpSp>
        <p:nvGrpSpPr>
          <p:cNvPr id="2" name="组合 1"/>
          <p:cNvGrpSpPr/>
          <p:nvPr/>
        </p:nvGrpSpPr>
        <p:grpSpPr>
          <a:xfrm>
            <a:off x="3681314" y="1220154"/>
            <a:ext cx="1462087" cy="880449"/>
            <a:chOff x="3681314" y="1220154"/>
            <a:chExt cx="1462087" cy="880449"/>
          </a:xfrm>
        </p:grpSpPr>
        <p:sp>
          <p:nvSpPr>
            <p:cNvPr id="9" name="MH_Other_7"/>
            <p:cNvSpPr/>
            <p:nvPr>
              <p:custDataLst>
                <p:tags r:id="rId14"/>
              </p:custDataLst>
            </p:nvPr>
          </p:nvSpPr>
          <p:spPr>
            <a:xfrm flipH="1">
              <a:off x="4141689" y="1220154"/>
              <a:ext cx="1001712" cy="880449"/>
            </a:xfrm>
            <a:prstGeom prst="ellipse">
              <a:avLst/>
            </a:prstGeom>
            <a:solidFill>
              <a:srgbClr val="FFFFFF"/>
            </a:solidFill>
            <a:ln w="3175">
              <a:solidFill>
                <a:srgbClr val="DDDDDD"/>
              </a:solidFill>
            </a:ln>
            <a:effectLst>
              <a:outerShdw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ea typeface="黑体" panose="02010609060101010101" pitchFamily="49" charset="-122"/>
              </a:endParaRPr>
            </a:p>
          </p:txBody>
        </p:sp>
        <p:sp>
          <p:nvSpPr>
            <p:cNvPr id="10" name="MH_Other_8"/>
            <p:cNvSpPr/>
            <p:nvPr>
              <p:custDataLst>
                <p:tags r:id="rId15"/>
              </p:custDataLst>
            </p:nvPr>
          </p:nvSpPr>
          <p:spPr>
            <a:xfrm flipH="1">
              <a:off x="4229707" y="1297507"/>
              <a:ext cx="825557" cy="725618"/>
            </a:xfrm>
            <a:prstGeom prst="ellipse">
              <a:avLst/>
            </a:prstGeom>
            <a:solidFill>
              <a:srgbClr val="00A8E7"/>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ea typeface="黑体" panose="02010609060101010101" pitchFamily="49" charset="-122"/>
              </a:endParaRPr>
            </a:p>
          </p:txBody>
        </p:sp>
        <p:sp>
          <p:nvSpPr>
            <p:cNvPr id="11" name="MH_Other_9"/>
            <p:cNvSpPr/>
            <p:nvPr>
              <p:custDataLst>
                <p:tags r:id="rId16"/>
              </p:custDataLst>
            </p:nvPr>
          </p:nvSpPr>
          <p:spPr>
            <a:xfrm flipH="1">
              <a:off x="3894040" y="1284339"/>
              <a:ext cx="192087" cy="752078"/>
            </a:xfrm>
            <a:custGeom>
              <a:avLst/>
              <a:gdLst>
                <a:gd name="connsiteX0" fmla="*/ 0 w 200069"/>
                <a:gd name="connsiteY0" fmla="*/ 0 h 904875"/>
                <a:gd name="connsiteX1" fmla="*/ 200025 w 200069"/>
                <a:gd name="connsiteY1" fmla="*/ 490538 h 904875"/>
                <a:gd name="connsiteX2" fmla="*/ 14288 w 200069"/>
                <a:gd name="connsiteY2" fmla="*/ 904875 h 904875"/>
                <a:gd name="connsiteX0" fmla="*/ 0 w 202450"/>
                <a:gd name="connsiteY0" fmla="*/ 0 h 904875"/>
                <a:gd name="connsiteX1" fmla="*/ 202407 w 202450"/>
                <a:gd name="connsiteY1" fmla="*/ 471488 h 904875"/>
                <a:gd name="connsiteX2" fmla="*/ 14288 w 202450"/>
                <a:gd name="connsiteY2" fmla="*/ 904875 h 904875"/>
                <a:gd name="connsiteX0" fmla="*/ 0 w 202558"/>
                <a:gd name="connsiteY0" fmla="*/ 0 h 904875"/>
                <a:gd name="connsiteX1" fmla="*/ 202407 w 202558"/>
                <a:gd name="connsiteY1" fmla="*/ 471488 h 904875"/>
                <a:gd name="connsiteX2" fmla="*/ 14288 w 202558"/>
                <a:gd name="connsiteY2" fmla="*/ 904875 h 904875"/>
                <a:gd name="connsiteX0" fmla="*/ 0 w 204846"/>
                <a:gd name="connsiteY0" fmla="*/ 0 h 897731"/>
                <a:gd name="connsiteX1" fmla="*/ 204788 w 204846"/>
                <a:gd name="connsiteY1" fmla="*/ 464344 h 897731"/>
                <a:gd name="connsiteX2" fmla="*/ 16669 w 204846"/>
                <a:gd name="connsiteY2" fmla="*/ 897731 h 897731"/>
                <a:gd name="connsiteX0" fmla="*/ 0 w 204846"/>
                <a:gd name="connsiteY0" fmla="*/ 0 h 897731"/>
                <a:gd name="connsiteX1" fmla="*/ 204788 w 204846"/>
                <a:gd name="connsiteY1" fmla="*/ 464344 h 897731"/>
                <a:gd name="connsiteX2" fmla="*/ 16669 w 204846"/>
                <a:gd name="connsiteY2" fmla="*/ 897731 h 897731"/>
                <a:gd name="connsiteX0" fmla="*/ 0 w 204798"/>
                <a:gd name="connsiteY0" fmla="*/ 0 h 916781"/>
                <a:gd name="connsiteX1" fmla="*/ 204788 w 204798"/>
                <a:gd name="connsiteY1" fmla="*/ 464344 h 916781"/>
                <a:gd name="connsiteX2" fmla="*/ 7144 w 204798"/>
                <a:gd name="connsiteY2" fmla="*/ 916781 h 916781"/>
                <a:gd name="connsiteX0" fmla="*/ 0 w 204800"/>
                <a:gd name="connsiteY0" fmla="*/ 0 h 916781"/>
                <a:gd name="connsiteX1" fmla="*/ 204788 w 204800"/>
                <a:gd name="connsiteY1" fmla="*/ 464344 h 916781"/>
                <a:gd name="connsiteX2" fmla="*/ 7144 w 204800"/>
                <a:gd name="connsiteY2" fmla="*/ 916781 h 916781"/>
              </a:gdLst>
              <a:ahLst/>
              <a:cxnLst>
                <a:cxn ang="0">
                  <a:pos x="connsiteX0" y="connsiteY0"/>
                </a:cxn>
                <a:cxn ang="0">
                  <a:pos x="connsiteX1" y="connsiteY1"/>
                </a:cxn>
                <a:cxn ang="0">
                  <a:pos x="connsiteX2" y="connsiteY2"/>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rgbClr val="00A8E7"/>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ea typeface="黑体" panose="02010609060101010101" pitchFamily="49" charset="-122"/>
              </a:endParaRPr>
            </a:p>
          </p:txBody>
        </p:sp>
        <p:cxnSp>
          <p:nvCxnSpPr>
            <p:cNvPr id="12" name="MH_Other_10"/>
            <p:cNvCxnSpPr/>
            <p:nvPr>
              <p:custDataLst>
                <p:tags r:id="rId17"/>
              </p:custDataLst>
            </p:nvPr>
          </p:nvCxnSpPr>
          <p:spPr>
            <a:xfrm flipH="1">
              <a:off x="3681314" y="1658285"/>
              <a:ext cx="215900" cy="0"/>
            </a:xfrm>
            <a:prstGeom prst="line">
              <a:avLst/>
            </a:prstGeom>
            <a:ln w="25400">
              <a:solidFill>
                <a:srgbClr val="00A8E7"/>
              </a:solidFill>
              <a:tailEnd type="oval" w="sm" len="sm"/>
            </a:ln>
          </p:spPr>
          <p:style>
            <a:lnRef idx="1">
              <a:schemeClr val="accent1"/>
            </a:lnRef>
            <a:fillRef idx="0">
              <a:schemeClr val="accent1"/>
            </a:fillRef>
            <a:effectRef idx="0">
              <a:schemeClr val="accent1"/>
            </a:effectRef>
            <a:fontRef idx="minor">
              <a:schemeClr val="tx1"/>
            </a:fontRef>
          </p:style>
        </p:cxnSp>
        <p:sp>
          <p:nvSpPr>
            <p:cNvPr id="13" name="MH_Other_11"/>
            <p:cNvSpPr/>
            <p:nvPr>
              <p:custDataLst>
                <p:tags r:id="rId18"/>
              </p:custDataLst>
            </p:nvPr>
          </p:nvSpPr>
          <p:spPr>
            <a:xfrm flipH="1">
              <a:off x="3838477" y="1606658"/>
              <a:ext cx="117475" cy="103254"/>
            </a:xfrm>
            <a:prstGeom prst="ellipse">
              <a:avLst/>
            </a:prstGeom>
            <a:solidFill>
              <a:srgbClr val="00A8E7"/>
            </a:solidFill>
            <a:ln>
              <a:solidFill>
                <a:srgbClr val="00A8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ea typeface="黑体" panose="02010609060101010101" pitchFamily="49" charset="-122"/>
              </a:endParaRPr>
            </a:p>
          </p:txBody>
        </p:sp>
        <p:sp>
          <p:nvSpPr>
            <p:cNvPr id="14" name="MH_Other_12"/>
            <p:cNvSpPr>
              <a:spLocks/>
            </p:cNvSpPr>
            <p:nvPr>
              <p:custDataLst>
                <p:tags r:id="rId19"/>
              </p:custDataLst>
            </p:nvPr>
          </p:nvSpPr>
          <p:spPr bwMode="auto">
            <a:xfrm>
              <a:off x="4456014" y="1518753"/>
              <a:ext cx="373062" cy="327901"/>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latin typeface="+mn-lt"/>
                <a:ea typeface="+mn-ea"/>
              </a:endParaRPr>
            </a:p>
          </p:txBody>
        </p:sp>
      </p:grpSp>
      <p:grpSp>
        <p:nvGrpSpPr>
          <p:cNvPr id="16" name="组合 15"/>
          <p:cNvGrpSpPr/>
          <p:nvPr/>
        </p:nvGrpSpPr>
        <p:grpSpPr>
          <a:xfrm>
            <a:off x="3681314" y="3346091"/>
            <a:ext cx="1462087" cy="881843"/>
            <a:chOff x="3681314" y="3346091"/>
            <a:chExt cx="1462087" cy="881843"/>
          </a:xfrm>
        </p:grpSpPr>
        <p:sp>
          <p:nvSpPr>
            <p:cNvPr id="18" name="MH_Other_13"/>
            <p:cNvSpPr/>
            <p:nvPr>
              <p:custDataLst>
                <p:tags r:id="rId8"/>
              </p:custDataLst>
            </p:nvPr>
          </p:nvSpPr>
          <p:spPr>
            <a:xfrm flipH="1">
              <a:off x="4141689" y="3346091"/>
              <a:ext cx="1001712" cy="881843"/>
            </a:xfrm>
            <a:prstGeom prst="ellipse">
              <a:avLst/>
            </a:prstGeom>
            <a:solidFill>
              <a:srgbClr val="FFFFFF"/>
            </a:solidFill>
            <a:ln w="3175">
              <a:solidFill>
                <a:srgbClr val="DDDDDD"/>
              </a:solidFill>
            </a:ln>
            <a:effectLst>
              <a:outerShdw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ea typeface="黑体" panose="02010609060101010101" pitchFamily="49" charset="-122"/>
              </a:endParaRPr>
            </a:p>
          </p:txBody>
        </p:sp>
        <p:sp>
          <p:nvSpPr>
            <p:cNvPr id="19" name="MH_Other_14"/>
            <p:cNvSpPr/>
            <p:nvPr>
              <p:custDataLst>
                <p:tags r:id="rId9"/>
              </p:custDataLst>
            </p:nvPr>
          </p:nvSpPr>
          <p:spPr>
            <a:xfrm flipH="1">
              <a:off x="4229707" y="3423876"/>
              <a:ext cx="825557" cy="725618"/>
            </a:xfrm>
            <a:prstGeom prst="ellipse">
              <a:avLst/>
            </a:prstGeom>
            <a:solidFill>
              <a:srgbClr val="008487"/>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ea typeface="黑体" panose="02010609060101010101" pitchFamily="49" charset="-122"/>
              </a:endParaRPr>
            </a:p>
          </p:txBody>
        </p:sp>
        <p:sp>
          <p:nvSpPr>
            <p:cNvPr id="20" name="MH_Other_15"/>
            <p:cNvSpPr/>
            <p:nvPr>
              <p:custDataLst>
                <p:tags r:id="rId10"/>
              </p:custDataLst>
            </p:nvPr>
          </p:nvSpPr>
          <p:spPr>
            <a:xfrm flipH="1">
              <a:off x="3894040" y="3411672"/>
              <a:ext cx="192087" cy="750683"/>
            </a:xfrm>
            <a:custGeom>
              <a:avLst/>
              <a:gdLst>
                <a:gd name="connsiteX0" fmla="*/ 0 w 200069"/>
                <a:gd name="connsiteY0" fmla="*/ 0 h 904875"/>
                <a:gd name="connsiteX1" fmla="*/ 200025 w 200069"/>
                <a:gd name="connsiteY1" fmla="*/ 490538 h 904875"/>
                <a:gd name="connsiteX2" fmla="*/ 14288 w 200069"/>
                <a:gd name="connsiteY2" fmla="*/ 904875 h 904875"/>
                <a:gd name="connsiteX0" fmla="*/ 0 w 202450"/>
                <a:gd name="connsiteY0" fmla="*/ 0 h 904875"/>
                <a:gd name="connsiteX1" fmla="*/ 202407 w 202450"/>
                <a:gd name="connsiteY1" fmla="*/ 471488 h 904875"/>
                <a:gd name="connsiteX2" fmla="*/ 14288 w 202450"/>
                <a:gd name="connsiteY2" fmla="*/ 904875 h 904875"/>
                <a:gd name="connsiteX0" fmla="*/ 0 w 202558"/>
                <a:gd name="connsiteY0" fmla="*/ 0 h 904875"/>
                <a:gd name="connsiteX1" fmla="*/ 202407 w 202558"/>
                <a:gd name="connsiteY1" fmla="*/ 471488 h 904875"/>
                <a:gd name="connsiteX2" fmla="*/ 14288 w 202558"/>
                <a:gd name="connsiteY2" fmla="*/ 904875 h 904875"/>
                <a:gd name="connsiteX0" fmla="*/ 0 w 204846"/>
                <a:gd name="connsiteY0" fmla="*/ 0 h 897731"/>
                <a:gd name="connsiteX1" fmla="*/ 204788 w 204846"/>
                <a:gd name="connsiteY1" fmla="*/ 464344 h 897731"/>
                <a:gd name="connsiteX2" fmla="*/ 16669 w 204846"/>
                <a:gd name="connsiteY2" fmla="*/ 897731 h 897731"/>
                <a:gd name="connsiteX0" fmla="*/ 0 w 204846"/>
                <a:gd name="connsiteY0" fmla="*/ 0 h 897731"/>
                <a:gd name="connsiteX1" fmla="*/ 204788 w 204846"/>
                <a:gd name="connsiteY1" fmla="*/ 464344 h 897731"/>
                <a:gd name="connsiteX2" fmla="*/ 16669 w 204846"/>
                <a:gd name="connsiteY2" fmla="*/ 897731 h 897731"/>
                <a:gd name="connsiteX0" fmla="*/ 0 w 204798"/>
                <a:gd name="connsiteY0" fmla="*/ 0 h 916781"/>
                <a:gd name="connsiteX1" fmla="*/ 204788 w 204798"/>
                <a:gd name="connsiteY1" fmla="*/ 464344 h 916781"/>
                <a:gd name="connsiteX2" fmla="*/ 7144 w 204798"/>
                <a:gd name="connsiteY2" fmla="*/ 916781 h 916781"/>
                <a:gd name="connsiteX0" fmla="*/ 0 w 204800"/>
                <a:gd name="connsiteY0" fmla="*/ 0 h 916781"/>
                <a:gd name="connsiteX1" fmla="*/ 204788 w 204800"/>
                <a:gd name="connsiteY1" fmla="*/ 464344 h 916781"/>
                <a:gd name="connsiteX2" fmla="*/ 7144 w 204800"/>
                <a:gd name="connsiteY2" fmla="*/ 916781 h 916781"/>
              </a:gdLst>
              <a:ahLst/>
              <a:cxnLst>
                <a:cxn ang="0">
                  <a:pos x="connsiteX0" y="connsiteY0"/>
                </a:cxn>
                <a:cxn ang="0">
                  <a:pos x="connsiteX1" y="connsiteY1"/>
                </a:cxn>
                <a:cxn ang="0">
                  <a:pos x="connsiteX2" y="connsiteY2"/>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rgbClr val="008487"/>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ea typeface="黑体" panose="02010609060101010101" pitchFamily="49" charset="-122"/>
              </a:endParaRPr>
            </a:p>
          </p:txBody>
        </p:sp>
        <p:cxnSp>
          <p:nvCxnSpPr>
            <p:cNvPr id="21" name="MH_Other_16"/>
            <p:cNvCxnSpPr/>
            <p:nvPr>
              <p:custDataLst>
                <p:tags r:id="rId11"/>
              </p:custDataLst>
            </p:nvPr>
          </p:nvCxnSpPr>
          <p:spPr>
            <a:xfrm flipH="1">
              <a:off x="3681314" y="3784221"/>
              <a:ext cx="215900" cy="0"/>
            </a:xfrm>
            <a:prstGeom prst="line">
              <a:avLst/>
            </a:prstGeom>
            <a:ln w="25400">
              <a:solidFill>
                <a:srgbClr val="008487"/>
              </a:solidFill>
              <a:tailEnd type="oval" w="sm" len="sm"/>
            </a:ln>
          </p:spPr>
          <p:style>
            <a:lnRef idx="1">
              <a:schemeClr val="accent1"/>
            </a:lnRef>
            <a:fillRef idx="0">
              <a:schemeClr val="accent1"/>
            </a:fillRef>
            <a:effectRef idx="0">
              <a:schemeClr val="accent1"/>
            </a:effectRef>
            <a:fontRef idx="minor">
              <a:schemeClr val="tx1"/>
            </a:fontRef>
          </p:style>
        </p:cxnSp>
        <p:sp>
          <p:nvSpPr>
            <p:cNvPr id="22" name="MH_Other_17"/>
            <p:cNvSpPr/>
            <p:nvPr>
              <p:custDataLst>
                <p:tags r:id="rId12"/>
              </p:custDataLst>
            </p:nvPr>
          </p:nvSpPr>
          <p:spPr>
            <a:xfrm flipH="1">
              <a:off x="3838477" y="3732595"/>
              <a:ext cx="117475" cy="103254"/>
            </a:xfrm>
            <a:prstGeom prst="ellipse">
              <a:avLst/>
            </a:prstGeom>
            <a:solidFill>
              <a:srgbClr val="008487"/>
            </a:solidFill>
            <a:ln>
              <a:solidFill>
                <a:srgbClr val="0084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ea typeface="黑体" panose="02010609060101010101" pitchFamily="49" charset="-122"/>
              </a:endParaRPr>
            </a:p>
          </p:txBody>
        </p:sp>
        <p:sp>
          <p:nvSpPr>
            <p:cNvPr id="23" name="MH_Other_18"/>
            <p:cNvSpPr>
              <a:spLocks/>
            </p:cNvSpPr>
            <p:nvPr>
              <p:custDataLst>
                <p:tags r:id="rId13"/>
              </p:custDataLst>
            </p:nvPr>
          </p:nvSpPr>
          <p:spPr bwMode="auto">
            <a:xfrm>
              <a:off x="4456014" y="3644690"/>
              <a:ext cx="373062" cy="329296"/>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latin typeface="+mn-lt"/>
                <a:ea typeface="+mn-ea"/>
              </a:endParaRPr>
            </a:p>
          </p:txBody>
        </p:sp>
      </p:grpSp>
      <p:grpSp>
        <p:nvGrpSpPr>
          <p:cNvPr id="29" name="组合 28"/>
          <p:cNvGrpSpPr/>
          <p:nvPr/>
        </p:nvGrpSpPr>
        <p:grpSpPr>
          <a:xfrm>
            <a:off x="1475334" y="1048987"/>
            <a:ext cx="2124397" cy="1108720"/>
            <a:chOff x="901972" y="1687628"/>
            <a:chExt cx="2445892" cy="1108720"/>
          </a:xfrm>
        </p:grpSpPr>
        <p:sp>
          <p:nvSpPr>
            <p:cNvPr id="30" name="MH_SubTitle_1"/>
            <p:cNvSpPr>
              <a:spLocks noChangeArrowheads="1"/>
            </p:cNvSpPr>
            <p:nvPr>
              <p:custDataLst>
                <p:tags r:id="rId6"/>
              </p:custDataLst>
            </p:nvPr>
          </p:nvSpPr>
          <p:spPr bwMode="auto">
            <a:xfrm flipH="1">
              <a:off x="1403406" y="1687628"/>
              <a:ext cx="1782340" cy="411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1" hangingPunct="1"/>
              <a:r>
                <a:rPr lang="en-US" altLang="zh-CN" sz="2000" b="1" dirty="0">
                  <a:solidFill>
                    <a:srgbClr val="414042"/>
                  </a:solidFill>
                  <a:ea typeface="微软雅黑" pitchFamily="34" charset="-122"/>
                </a:rPr>
                <a:t>LOREM IPSUM</a:t>
              </a:r>
            </a:p>
          </p:txBody>
        </p:sp>
        <p:sp>
          <p:nvSpPr>
            <p:cNvPr id="31" name="MH_Text_1"/>
            <p:cNvSpPr/>
            <p:nvPr>
              <p:custDataLst>
                <p:tags r:id="rId7"/>
              </p:custDataLst>
            </p:nvPr>
          </p:nvSpPr>
          <p:spPr>
            <a:xfrm>
              <a:off x="901972" y="2082743"/>
              <a:ext cx="2445892" cy="713605"/>
            </a:xfrm>
            <a:prstGeom prst="rect">
              <a:avLst/>
            </a:prstGeom>
          </p:spPr>
          <p:txBody>
            <a:bodyPr/>
            <a:lstStyle/>
            <a:p>
              <a:pPr algn="ctr">
                <a:lnSpc>
                  <a:spcPct val="130000"/>
                </a:lnSpc>
                <a:defRPr/>
              </a:pPr>
              <a:r>
                <a:rPr lang="zh-CN" altLang="en-US" sz="1400" kern="0" dirty="0">
                  <a:solidFill>
                    <a:schemeClr val="bg1">
                      <a:lumMod val="65000"/>
                    </a:schemeClr>
                  </a:solidFill>
                  <a:latin typeface="微软雅黑" pitchFamily="34" charset="-122"/>
                  <a:ea typeface="微软雅黑" pitchFamily="34" charset="-122"/>
                  <a:cs typeface="Arial" pitchFamily="34" charset="0"/>
                </a:rPr>
                <a:t>请在此处输入您的文本</a:t>
              </a:r>
              <a:endParaRPr lang="en-US" altLang="zh-CN" sz="1400" kern="0" dirty="0">
                <a:solidFill>
                  <a:schemeClr val="bg1">
                    <a:lumMod val="65000"/>
                  </a:schemeClr>
                </a:solidFill>
                <a:latin typeface="微软雅黑" pitchFamily="34" charset="-122"/>
                <a:ea typeface="微软雅黑" pitchFamily="34" charset="-122"/>
                <a:cs typeface="Arial" pitchFamily="34" charset="0"/>
              </a:endParaRPr>
            </a:p>
            <a:p>
              <a:pPr algn="ctr">
                <a:lnSpc>
                  <a:spcPct val="130000"/>
                </a:lnSpc>
                <a:defRPr/>
              </a:pPr>
              <a:r>
                <a:rPr lang="zh-CN" altLang="en-US" sz="1400" kern="0" dirty="0">
                  <a:solidFill>
                    <a:schemeClr val="bg1">
                      <a:lumMod val="65000"/>
                    </a:schemeClr>
                  </a:solidFill>
                  <a:latin typeface="微软雅黑" pitchFamily="34" charset="-122"/>
                  <a:ea typeface="微软雅黑" pitchFamily="34" charset="-122"/>
                  <a:cs typeface="Arial" pitchFamily="34" charset="0"/>
                </a:rPr>
                <a:t>请在此处输入您的文本</a:t>
              </a:r>
              <a:endParaRPr lang="en-US" altLang="zh-CN" sz="1400" kern="0" dirty="0">
                <a:solidFill>
                  <a:schemeClr val="bg1">
                    <a:lumMod val="65000"/>
                  </a:schemeClr>
                </a:solidFill>
                <a:latin typeface="微软雅黑" pitchFamily="34" charset="-122"/>
                <a:ea typeface="微软雅黑" pitchFamily="34" charset="-122"/>
              </a:endParaRPr>
            </a:p>
          </p:txBody>
        </p:sp>
      </p:grpSp>
      <p:grpSp>
        <p:nvGrpSpPr>
          <p:cNvPr id="32" name="组合 31"/>
          <p:cNvGrpSpPr/>
          <p:nvPr/>
        </p:nvGrpSpPr>
        <p:grpSpPr>
          <a:xfrm>
            <a:off x="5903987" y="2186924"/>
            <a:ext cx="2124397" cy="1108720"/>
            <a:chOff x="901972" y="1687628"/>
            <a:chExt cx="2445892" cy="1108720"/>
          </a:xfrm>
        </p:grpSpPr>
        <p:sp>
          <p:nvSpPr>
            <p:cNvPr id="33" name="MH_SubTitle_1"/>
            <p:cNvSpPr>
              <a:spLocks noChangeArrowheads="1"/>
            </p:cNvSpPr>
            <p:nvPr>
              <p:custDataLst>
                <p:tags r:id="rId4"/>
              </p:custDataLst>
            </p:nvPr>
          </p:nvSpPr>
          <p:spPr bwMode="auto">
            <a:xfrm flipH="1">
              <a:off x="1403406" y="1687628"/>
              <a:ext cx="1782340" cy="411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1" hangingPunct="1"/>
              <a:r>
                <a:rPr lang="en-US" altLang="zh-CN" sz="2000" b="1" dirty="0">
                  <a:solidFill>
                    <a:srgbClr val="414042"/>
                  </a:solidFill>
                  <a:ea typeface="微软雅黑" pitchFamily="34" charset="-122"/>
                </a:rPr>
                <a:t>LOREM IPSUM</a:t>
              </a:r>
            </a:p>
          </p:txBody>
        </p:sp>
        <p:sp>
          <p:nvSpPr>
            <p:cNvPr id="34" name="MH_Text_1"/>
            <p:cNvSpPr/>
            <p:nvPr>
              <p:custDataLst>
                <p:tags r:id="rId5"/>
              </p:custDataLst>
            </p:nvPr>
          </p:nvSpPr>
          <p:spPr>
            <a:xfrm>
              <a:off x="901972" y="2082743"/>
              <a:ext cx="2445892" cy="713605"/>
            </a:xfrm>
            <a:prstGeom prst="rect">
              <a:avLst/>
            </a:prstGeom>
          </p:spPr>
          <p:txBody>
            <a:bodyPr/>
            <a:lstStyle/>
            <a:p>
              <a:pPr algn="ctr">
                <a:lnSpc>
                  <a:spcPct val="130000"/>
                </a:lnSpc>
                <a:defRPr/>
              </a:pPr>
              <a:r>
                <a:rPr lang="zh-CN" altLang="en-US" sz="1400" kern="0" dirty="0">
                  <a:solidFill>
                    <a:schemeClr val="bg1">
                      <a:lumMod val="65000"/>
                    </a:schemeClr>
                  </a:solidFill>
                  <a:latin typeface="微软雅黑" pitchFamily="34" charset="-122"/>
                  <a:ea typeface="微软雅黑" pitchFamily="34" charset="-122"/>
                  <a:cs typeface="Arial" pitchFamily="34" charset="0"/>
                </a:rPr>
                <a:t>请在此处输入您的文本</a:t>
              </a:r>
              <a:endParaRPr lang="en-US" altLang="zh-CN" sz="1400" kern="0" dirty="0">
                <a:solidFill>
                  <a:schemeClr val="bg1">
                    <a:lumMod val="65000"/>
                  </a:schemeClr>
                </a:solidFill>
                <a:latin typeface="微软雅黑" pitchFamily="34" charset="-122"/>
                <a:ea typeface="微软雅黑" pitchFamily="34" charset="-122"/>
                <a:cs typeface="Arial" pitchFamily="34" charset="0"/>
              </a:endParaRPr>
            </a:p>
            <a:p>
              <a:pPr algn="ctr">
                <a:lnSpc>
                  <a:spcPct val="130000"/>
                </a:lnSpc>
                <a:defRPr/>
              </a:pPr>
              <a:r>
                <a:rPr lang="zh-CN" altLang="en-US" sz="1400" kern="0" dirty="0">
                  <a:solidFill>
                    <a:schemeClr val="bg1">
                      <a:lumMod val="65000"/>
                    </a:schemeClr>
                  </a:solidFill>
                  <a:latin typeface="微软雅黑" pitchFamily="34" charset="-122"/>
                  <a:ea typeface="微软雅黑" pitchFamily="34" charset="-122"/>
                  <a:cs typeface="Arial" pitchFamily="34" charset="0"/>
                </a:rPr>
                <a:t>请在此处输入您的文本</a:t>
              </a:r>
              <a:endParaRPr lang="en-US" altLang="zh-CN" sz="1400" kern="0" dirty="0">
                <a:solidFill>
                  <a:schemeClr val="bg1">
                    <a:lumMod val="65000"/>
                  </a:schemeClr>
                </a:solidFill>
                <a:latin typeface="微软雅黑" pitchFamily="34" charset="-122"/>
                <a:ea typeface="微软雅黑" pitchFamily="34" charset="-122"/>
              </a:endParaRPr>
            </a:p>
          </p:txBody>
        </p:sp>
      </p:grpSp>
      <p:grpSp>
        <p:nvGrpSpPr>
          <p:cNvPr id="35" name="组合 34"/>
          <p:cNvGrpSpPr/>
          <p:nvPr/>
        </p:nvGrpSpPr>
        <p:grpSpPr>
          <a:xfrm>
            <a:off x="1475334" y="3097343"/>
            <a:ext cx="2124397" cy="1108720"/>
            <a:chOff x="901972" y="1687628"/>
            <a:chExt cx="2445892" cy="1108720"/>
          </a:xfrm>
        </p:grpSpPr>
        <p:sp>
          <p:nvSpPr>
            <p:cNvPr id="36" name="MH_SubTitle_1"/>
            <p:cNvSpPr>
              <a:spLocks noChangeArrowheads="1"/>
            </p:cNvSpPr>
            <p:nvPr>
              <p:custDataLst>
                <p:tags r:id="rId2"/>
              </p:custDataLst>
            </p:nvPr>
          </p:nvSpPr>
          <p:spPr bwMode="auto">
            <a:xfrm flipH="1">
              <a:off x="1403406" y="1687628"/>
              <a:ext cx="1782340" cy="411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1" hangingPunct="1"/>
              <a:r>
                <a:rPr lang="en-US" altLang="zh-CN" sz="2000" b="1" dirty="0">
                  <a:solidFill>
                    <a:srgbClr val="414042"/>
                  </a:solidFill>
                  <a:ea typeface="微软雅黑" pitchFamily="34" charset="-122"/>
                </a:rPr>
                <a:t>LOREM IPSUM</a:t>
              </a:r>
            </a:p>
          </p:txBody>
        </p:sp>
        <p:sp>
          <p:nvSpPr>
            <p:cNvPr id="37" name="MH_Text_1"/>
            <p:cNvSpPr/>
            <p:nvPr>
              <p:custDataLst>
                <p:tags r:id="rId3"/>
              </p:custDataLst>
            </p:nvPr>
          </p:nvSpPr>
          <p:spPr>
            <a:xfrm>
              <a:off x="901972" y="2082743"/>
              <a:ext cx="2445892" cy="713605"/>
            </a:xfrm>
            <a:prstGeom prst="rect">
              <a:avLst/>
            </a:prstGeom>
          </p:spPr>
          <p:txBody>
            <a:bodyPr/>
            <a:lstStyle/>
            <a:p>
              <a:pPr algn="ctr">
                <a:lnSpc>
                  <a:spcPct val="130000"/>
                </a:lnSpc>
                <a:defRPr/>
              </a:pPr>
              <a:r>
                <a:rPr lang="zh-CN" altLang="en-US" sz="1400" kern="0" dirty="0">
                  <a:solidFill>
                    <a:schemeClr val="bg1">
                      <a:lumMod val="65000"/>
                    </a:schemeClr>
                  </a:solidFill>
                  <a:latin typeface="微软雅黑" pitchFamily="34" charset="-122"/>
                  <a:ea typeface="微软雅黑" pitchFamily="34" charset="-122"/>
                  <a:cs typeface="Arial" pitchFamily="34" charset="0"/>
                </a:rPr>
                <a:t>请在此处输入您的文本</a:t>
              </a:r>
              <a:endParaRPr lang="en-US" altLang="zh-CN" sz="1400" kern="0" dirty="0">
                <a:solidFill>
                  <a:schemeClr val="bg1">
                    <a:lumMod val="65000"/>
                  </a:schemeClr>
                </a:solidFill>
                <a:latin typeface="微软雅黑" pitchFamily="34" charset="-122"/>
                <a:ea typeface="微软雅黑" pitchFamily="34" charset="-122"/>
                <a:cs typeface="Arial" pitchFamily="34" charset="0"/>
              </a:endParaRPr>
            </a:p>
            <a:p>
              <a:pPr algn="ctr">
                <a:lnSpc>
                  <a:spcPct val="130000"/>
                </a:lnSpc>
                <a:defRPr/>
              </a:pPr>
              <a:r>
                <a:rPr lang="zh-CN" altLang="en-US" sz="1400" kern="0" dirty="0">
                  <a:solidFill>
                    <a:schemeClr val="bg1">
                      <a:lumMod val="65000"/>
                    </a:schemeClr>
                  </a:solidFill>
                  <a:latin typeface="微软雅黑" pitchFamily="34" charset="-122"/>
                  <a:ea typeface="微软雅黑" pitchFamily="34" charset="-122"/>
                  <a:cs typeface="Arial" pitchFamily="34" charset="0"/>
                </a:rPr>
                <a:t>请在此处输入您的文本</a:t>
              </a:r>
              <a:endParaRPr lang="en-US" altLang="zh-CN" sz="1400" kern="0" dirty="0">
                <a:solidFill>
                  <a:schemeClr val="bg1">
                    <a:lumMod val="65000"/>
                  </a:schemeClr>
                </a:solidFill>
                <a:latin typeface="微软雅黑" pitchFamily="34" charset="-122"/>
                <a:ea typeface="微软雅黑" pitchFamily="34" charset="-122"/>
              </a:endParaRPr>
            </a:p>
          </p:txBody>
        </p:sp>
      </p:grpSp>
      <p:grpSp>
        <p:nvGrpSpPr>
          <p:cNvPr id="98" name="组合 97"/>
          <p:cNvGrpSpPr/>
          <p:nvPr/>
        </p:nvGrpSpPr>
        <p:grpSpPr>
          <a:xfrm>
            <a:off x="0" y="206450"/>
            <a:ext cx="2267744" cy="503347"/>
            <a:chOff x="0" y="206450"/>
            <a:chExt cx="2267744" cy="503347"/>
          </a:xfrm>
        </p:grpSpPr>
        <p:grpSp>
          <p:nvGrpSpPr>
            <p:cNvPr id="99" name="组合 3"/>
            <p:cNvGrpSpPr>
              <a:grpSpLocks/>
            </p:cNvGrpSpPr>
            <p:nvPr/>
          </p:nvGrpSpPr>
          <p:grpSpPr bwMode="auto">
            <a:xfrm>
              <a:off x="0" y="267494"/>
              <a:ext cx="480245" cy="350864"/>
              <a:chOff x="0" y="0"/>
              <a:chExt cx="480244" cy="564356"/>
            </a:xfrm>
            <a:solidFill>
              <a:schemeClr val="bg1">
                <a:lumMod val="65000"/>
              </a:schemeClr>
            </a:solidFill>
          </p:grpSpPr>
          <p:sp>
            <p:nvSpPr>
              <p:cNvPr id="102"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103"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100"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a:solidFill>
                    <a:schemeClr val="bg1">
                      <a:lumMod val="50000"/>
                    </a:schemeClr>
                  </a:solidFill>
                  <a:latin typeface="微软雅黑" pitchFamily="34" charset="-122"/>
                  <a:ea typeface="微软雅黑" pitchFamily="34" charset="-122"/>
                  <a:sym typeface="Arial" pitchFamily="34" charset="0"/>
                </a:rPr>
                <a:t>点击此处增加标题</a:t>
              </a:r>
            </a:p>
          </p:txBody>
        </p:sp>
        <p:sp>
          <p:nvSpPr>
            <p:cNvPr id="101"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spTree>
    <p:custDataLst>
      <p:tags r:id="rId1"/>
    </p:custDataLst>
    <p:extLst>
      <p:ext uri="{BB962C8B-B14F-4D97-AF65-F5344CB8AC3E}">
        <p14:creationId xmlns:p14="http://schemas.microsoft.com/office/powerpoint/2010/main" xmlns="" val="3262118912"/>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300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4000"/>
                            </p:stCondLst>
                            <p:childTnLst>
                              <p:par>
                                <p:cTn id="10" presetID="2" presetClass="entr" presetSubtype="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5000"/>
                            </p:stCondLst>
                            <p:childTnLst>
                              <p:par>
                                <p:cTn id="15" presetID="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000" fill="hold"/>
                                        <p:tgtEl>
                                          <p:spTgt spid="16"/>
                                        </p:tgtEl>
                                        <p:attrNameLst>
                                          <p:attrName>ppt_x</p:attrName>
                                        </p:attrNameLst>
                                      </p:cBhvr>
                                      <p:tavLst>
                                        <p:tav tm="0">
                                          <p:val>
                                            <p:strVal val="0-#ppt_w/2"/>
                                          </p:val>
                                        </p:tav>
                                        <p:tav tm="100000">
                                          <p:val>
                                            <p:strVal val="#ppt_x"/>
                                          </p:val>
                                        </p:tav>
                                      </p:tavLst>
                                    </p:anim>
                                    <p:anim calcmode="lin" valueType="num">
                                      <p:cBhvr additive="base">
                                        <p:cTn id="18" dur="10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right)">
                                      <p:cBhvr>
                                        <p:cTn id="22" dur="1000"/>
                                        <p:tgtEl>
                                          <p:spTgt spid="29"/>
                                        </p:tgtEl>
                                      </p:cBhvr>
                                    </p:animEffect>
                                  </p:childTnLst>
                                </p:cTn>
                              </p:par>
                            </p:childTnLst>
                          </p:cTn>
                        </p:par>
                        <p:par>
                          <p:cTn id="23" fill="hold">
                            <p:stCondLst>
                              <p:cond delay="7000"/>
                            </p:stCondLst>
                            <p:childTnLst>
                              <p:par>
                                <p:cTn id="24" presetID="22" presetClass="entr" presetSubtype="2"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right)">
                                      <p:cBhvr>
                                        <p:cTn id="26" dur="1000"/>
                                        <p:tgtEl>
                                          <p:spTgt spid="32"/>
                                        </p:tgtEl>
                                      </p:cBhvr>
                                    </p:animEffect>
                                  </p:childTnLst>
                                </p:cTn>
                              </p:par>
                            </p:childTnLst>
                          </p:cTn>
                        </p:par>
                        <p:par>
                          <p:cTn id="27" fill="hold">
                            <p:stCondLst>
                              <p:cond delay="8000"/>
                            </p:stCondLst>
                            <p:childTnLst>
                              <p:par>
                                <p:cTn id="28" presetID="22" presetClass="entr" presetSubtype="2"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right)">
                                      <p:cBhvr>
                                        <p:cTn id="30"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 y="1924050"/>
            <a:ext cx="4483099" cy="732235"/>
            <a:chOff x="1" y="1924050"/>
            <a:chExt cx="4483099" cy="732235"/>
          </a:xfrm>
          <a:solidFill>
            <a:srgbClr val="008487"/>
          </a:solidFill>
        </p:grpSpPr>
        <p:sp>
          <p:nvSpPr>
            <p:cNvPr id="4" name="五边形 3"/>
            <p:cNvSpPr/>
            <p:nvPr/>
          </p:nvSpPr>
          <p:spPr>
            <a:xfrm>
              <a:off x="1343025" y="2016919"/>
              <a:ext cx="3140075" cy="55126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dirty="0" smtClean="0">
                  <a:solidFill>
                    <a:srgbClr val="FFFFFF"/>
                  </a:solidFill>
                  <a:latin typeface="微软雅黑" panose="020B0503020204020204" pitchFamily="34" charset="-122"/>
                  <a:ea typeface="微软雅黑" panose="020B0503020204020204" pitchFamily="34" charset="-122"/>
                </a:rPr>
                <a:t>点击增加文字</a:t>
              </a:r>
              <a:endParaRPr lang="zh-CN" altLang="en-US" sz="2000" dirty="0">
                <a:solidFill>
                  <a:srgbClr val="FFFFFF"/>
                </a:solidFill>
                <a:latin typeface="微软雅黑" panose="020B0503020204020204" pitchFamily="34" charset="-122"/>
                <a:ea typeface="微软雅黑" panose="020B0503020204020204" pitchFamily="34" charset="-122"/>
              </a:endParaRPr>
            </a:p>
          </p:txBody>
        </p:sp>
        <p:sp>
          <p:nvSpPr>
            <p:cNvPr id="5" name="矩形 4"/>
            <p:cNvSpPr/>
            <p:nvPr/>
          </p:nvSpPr>
          <p:spPr>
            <a:xfrm>
              <a:off x="1" y="1924050"/>
              <a:ext cx="900113" cy="7322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a:solidFill>
                    <a:srgbClr val="FFFFFF"/>
                  </a:solidFill>
                  <a:latin typeface="Impact" panose="020B0806030902050204" pitchFamily="34" charset="0"/>
                  <a:ea typeface="微软雅黑" panose="020B0503020204020204" pitchFamily="34" charset="-122"/>
                </a:rPr>
                <a:t>01</a:t>
              </a:r>
              <a:endParaRPr lang="zh-CN" altLang="en-US" sz="3200">
                <a:solidFill>
                  <a:srgbClr val="FFFFFF"/>
                </a:solidFill>
                <a:latin typeface="Impact" panose="020B0806030902050204" pitchFamily="34" charset="0"/>
                <a:ea typeface="微软雅黑" panose="020B0503020204020204" pitchFamily="34" charset="-122"/>
              </a:endParaRPr>
            </a:p>
          </p:txBody>
        </p:sp>
        <p:sp>
          <p:nvSpPr>
            <p:cNvPr id="6" name="任意多边形 5"/>
            <p:cNvSpPr/>
            <p:nvPr/>
          </p:nvSpPr>
          <p:spPr>
            <a:xfrm>
              <a:off x="882651" y="1924050"/>
              <a:ext cx="461963" cy="732235"/>
            </a:xfrm>
            <a:custGeom>
              <a:avLst/>
              <a:gdLst>
                <a:gd name="connsiteX0" fmla="*/ 2382 w 461963"/>
                <a:gd name="connsiteY0" fmla="*/ 0 h 1081088"/>
                <a:gd name="connsiteX1" fmla="*/ 461963 w 461963"/>
                <a:gd name="connsiteY1" fmla="*/ 138113 h 1081088"/>
                <a:gd name="connsiteX2" fmla="*/ 461963 w 461963"/>
                <a:gd name="connsiteY2" fmla="*/ 950119 h 1081088"/>
                <a:gd name="connsiteX3" fmla="*/ 0 w 461963"/>
                <a:gd name="connsiteY3" fmla="*/ 1081088 h 1081088"/>
                <a:gd name="connsiteX4" fmla="*/ 2382 w 461963"/>
                <a:gd name="connsiteY4" fmla="*/ 0 h 108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963" h="1081088">
                  <a:moveTo>
                    <a:pt x="2382" y="0"/>
                  </a:moveTo>
                  <a:lnTo>
                    <a:pt x="461963" y="138113"/>
                  </a:lnTo>
                  <a:lnTo>
                    <a:pt x="461963" y="950119"/>
                  </a:lnTo>
                  <a:lnTo>
                    <a:pt x="0" y="1081088"/>
                  </a:lnTo>
                  <a:lnTo>
                    <a:pt x="2382" y="0"/>
                  </a:lnTo>
                  <a:close/>
                </a:path>
              </a:pathLst>
            </a:custGeom>
            <a:solidFill>
              <a:srgbClr val="008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1" y="3225404"/>
            <a:ext cx="4483099" cy="733425"/>
            <a:chOff x="1" y="3225404"/>
            <a:chExt cx="4483099" cy="733425"/>
          </a:xfrm>
          <a:solidFill>
            <a:srgbClr val="0070C0"/>
          </a:solidFill>
        </p:grpSpPr>
        <p:sp>
          <p:nvSpPr>
            <p:cNvPr id="8" name="五边形 7"/>
            <p:cNvSpPr/>
            <p:nvPr/>
          </p:nvSpPr>
          <p:spPr>
            <a:xfrm>
              <a:off x="1343025" y="3318272"/>
              <a:ext cx="3140075" cy="55245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solidFill>
                    <a:srgbClr val="FFFFFF"/>
                  </a:solidFill>
                  <a:latin typeface="微软雅黑" panose="020B0503020204020204" pitchFamily="34" charset="-122"/>
                  <a:ea typeface="微软雅黑" panose="020B0503020204020204" pitchFamily="34" charset="-122"/>
                </a:rPr>
                <a:t>点击增加文字</a:t>
              </a:r>
            </a:p>
          </p:txBody>
        </p:sp>
        <p:sp>
          <p:nvSpPr>
            <p:cNvPr id="9" name="矩形 8"/>
            <p:cNvSpPr/>
            <p:nvPr/>
          </p:nvSpPr>
          <p:spPr>
            <a:xfrm>
              <a:off x="1" y="3226594"/>
              <a:ext cx="900113" cy="7322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dirty="0">
                  <a:solidFill>
                    <a:srgbClr val="FFFFFF"/>
                  </a:solidFill>
                  <a:latin typeface="Impact" panose="020B0806030902050204" pitchFamily="34" charset="0"/>
                  <a:ea typeface="微软雅黑" panose="020B0503020204020204" pitchFamily="34" charset="-122"/>
                </a:rPr>
                <a:t>03</a:t>
              </a:r>
              <a:endParaRPr lang="zh-CN" altLang="en-US" sz="3200" dirty="0">
                <a:solidFill>
                  <a:srgbClr val="FFFFFF"/>
                </a:solidFill>
                <a:latin typeface="Impact" panose="020B0806030902050204" pitchFamily="34" charset="0"/>
                <a:ea typeface="微软雅黑" panose="020B0503020204020204" pitchFamily="34" charset="-122"/>
              </a:endParaRPr>
            </a:p>
          </p:txBody>
        </p:sp>
        <p:sp>
          <p:nvSpPr>
            <p:cNvPr id="10" name="任意多边形 9"/>
            <p:cNvSpPr/>
            <p:nvPr/>
          </p:nvSpPr>
          <p:spPr>
            <a:xfrm>
              <a:off x="882651" y="3225404"/>
              <a:ext cx="461963" cy="733425"/>
            </a:xfrm>
            <a:custGeom>
              <a:avLst/>
              <a:gdLst>
                <a:gd name="connsiteX0" fmla="*/ 2382 w 461963"/>
                <a:gd name="connsiteY0" fmla="*/ 0 h 1081088"/>
                <a:gd name="connsiteX1" fmla="*/ 461963 w 461963"/>
                <a:gd name="connsiteY1" fmla="*/ 138113 h 1081088"/>
                <a:gd name="connsiteX2" fmla="*/ 461963 w 461963"/>
                <a:gd name="connsiteY2" fmla="*/ 950119 h 1081088"/>
                <a:gd name="connsiteX3" fmla="*/ 0 w 461963"/>
                <a:gd name="connsiteY3" fmla="*/ 1081088 h 1081088"/>
                <a:gd name="connsiteX4" fmla="*/ 2382 w 461963"/>
                <a:gd name="connsiteY4" fmla="*/ 0 h 108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963" h="1081088">
                  <a:moveTo>
                    <a:pt x="2382" y="0"/>
                  </a:moveTo>
                  <a:lnTo>
                    <a:pt x="461963" y="138113"/>
                  </a:lnTo>
                  <a:lnTo>
                    <a:pt x="461963" y="950119"/>
                  </a:lnTo>
                  <a:lnTo>
                    <a:pt x="0" y="1081088"/>
                  </a:lnTo>
                  <a:lnTo>
                    <a:pt x="2382"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1" y="2574131"/>
            <a:ext cx="4483099" cy="733425"/>
            <a:chOff x="1" y="2574131"/>
            <a:chExt cx="4483099" cy="733425"/>
          </a:xfrm>
          <a:solidFill>
            <a:srgbClr val="EBAC07"/>
          </a:solidFill>
        </p:grpSpPr>
        <p:sp>
          <p:nvSpPr>
            <p:cNvPr id="12" name="五边形 11"/>
            <p:cNvSpPr/>
            <p:nvPr/>
          </p:nvSpPr>
          <p:spPr>
            <a:xfrm>
              <a:off x="1343025" y="2667000"/>
              <a:ext cx="3140075" cy="55245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solidFill>
                    <a:srgbClr val="FFFFFF"/>
                  </a:solidFill>
                  <a:latin typeface="微软雅黑" panose="020B0503020204020204" pitchFamily="34" charset="-122"/>
                  <a:ea typeface="微软雅黑" panose="020B0503020204020204" pitchFamily="34" charset="-122"/>
                </a:rPr>
                <a:t>点击增加文字</a:t>
              </a:r>
            </a:p>
          </p:txBody>
        </p:sp>
        <p:sp>
          <p:nvSpPr>
            <p:cNvPr id="13" name="矩形 12"/>
            <p:cNvSpPr/>
            <p:nvPr/>
          </p:nvSpPr>
          <p:spPr>
            <a:xfrm>
              <a:off x="1" y="2575322"/>
              <a:ext cx="900113" cy="7322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dirty="0">
                  <a:solidFill>
                    <a:srgbClr val="FFFFFF"/>
                  </a:solidFill>
                  <a:latin typeface="Impact" panose="020B0806030902050204" pitchFamily="34" charset="0"/>
                  <a:ea typeface="微软雅黑" panose="020B0503020204020204" pitchFamily="34" charset="-122"/>
                </a:rPr>
                <a:t>02</a:t>
              </a:r>
              <a:endParaRPr lang="zh-CN" altLang="en-US" sz="3200" dirty="0">
                <a:solidFill>
                  <a:srgbClr val="FFFFFF"/>
                </a:solidFill>
                <a:latin typeface="Impact" panose="020B0806030902050204" pitchFamily="34" charset="0"/>
                <a:ea typeface="微软雅黑" panose="020B0503020204020204" pitchFamily="34" charset="-122"/>
              </a:endParaRPr>
            </a:p>
          </p:txBody>
        </p:sp>
        <p:sp>
          <p:nvSpPr>
            <p:cNvPr id="14" name="任意多边形 13"/>
            <p:cNvSpPr/>
            <p:nvPr/>
          </p:nvSpPr>
          <p:spPr>
            <a:xfrm>
              <a:off x="882651" y="2574131"/>
              <a:ext cx="461963" cy="733425"/>
            </a:xfrm>
            <a:custGeom>
              <a:avLst/>
              <a:gdLst>
                <a:gd name="connsiteX0" fmla="*/ 2382 w 461963"/>
                <a:gd name="connsiteY0" fmla="*/ 0 h 1081088"/>
                <a:gd name="connsiteX1" fmla="*/ 461963 w 461963"/>
                <a:gd name="connsiteY1" fmla="*/ 138113 h 1081088"/>
                <a:gd name="connsiteX2" fmla="*/ 461963 w 461963"/>
                <a:gd name="connsiteY2" fmla="*/ 950119 h 1081088"/>
                <a:gd name="connsiteX3" fmla="*/ 0 w 461963"/>
                <a:gd name="connsiteY3" fmla="*/ 1081088 h 1081088"/>
                <a:gd name="connsiteX4" fmla="*/ 2382 w 461963"/>
                <a:gd name="connsiteY4" fmla="*/ 0 h 108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963" h="1081088">
                  <a:moveTo>
                    <a:pt x="2382" y="0"/>
                  </a:moveTo>
                  <a:lnTo>
                    <a:pt x="461963" y="138113"/>
                  </a:lnTo>
                  <a:lnTo>
                    <a:pt x="461963" y="950119"/>
                  </a:lnTo>
                  <a:lnTo>
                    <a:pt x="0" y="1081088"/>
                  </a:lnTo>
                  <a:lnTo>
                    <a:pt x="238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15" name="任意多边形 14"/>
          <p:cNvSpPr/>
          <p:nvPr/>
        </p:nvSpPr>
        <p:spPr>
          <a:xfrm>
            <a:off x="4957764" y="1974158"/>
            <a:ext cx="3455987" cy="2004377"/>
          </a:xfrm>
          <a:custGeom>
            <a:avLst/>
            <a:gdLst>
              <a:gd name="connsiteX0" fmla="*/ 0 w 3456384"/>
              <a:gd name="connsiteY0" fmla="*/ 3836610 h 3882329"/>
              <a:gd name="connsiteX1" fmla="*/ 3456384 w 3456384"/>
              <a:gd name="connsiteY1" fmla="*/ 3836610 h 3882329"/>
              <a:gd name="connsiteX2" fmla="*/ 3456384 w 3456384"/>
              <a:gd name="connsiteY2" fmla="*/ 3882329 h 3882329"/>
              <a:gd name="connsiteX3" fmla="*/ 0 w 3456384"/>
              <a:gd name="connsiteY3" fmla="*/ 3882329 h 3882329"/>
              <a:gd name="connsiteX4" fmla="*/ 0 w 3456384"/>
              <a:gd name="connsiteY4" fmla="*/ 0 h 3882329"/>
              <a:gd name="connsiteX5" fmla="*/ 3456384 w 3456384"/>
              <a:gd name="connsiteY5" fmla="*/ 0 h 3882329"/>
              <a:gd name="connsiteX6" fmla="*/ 3456384 w 3456384"/>
              <a:gd name="connsiteY6" fmla="*/ 45719 h 3882329"/>
              <a:gd name="connsiteX7" fmla="*/ 0 w 3456384"/>
              <a:gd name="connsiteY7" fmla="*/ 45719 h 3882329"/>
              <a:gd name="connsiteX0" fmla="*/ 0 w 3456384"/>
              <a:gd name="connsiteY0" fmla="*/ 3836610 h 3882329"/>
              <a:gd name="connsiteX1" fmla="*/ 3456384 w 3456384"/>
              <a:gd name="connsiteY1" fmla="*/ 3836610 h 3882329"/>
              <a:gd name="connsiteX2" fmla="*/ 3456384 w 3456384"/>
              <a:gd name="connsiteY2" fmla="*/ 3882329 h 3882329"/>
              <a:gd name="connsiteX3" fmla="*/ 0 w 3456384"/>
              <a:gd name="connsiteY3" fmla="*/ 3882329 h 3882329"/>
              <a:gd name="connsiteX4" fmla="*/ 0 w 3456384"/>
              <a:gd name="connsiteY4" fmla="*/ 3836610 h 3882329"/>
              <a:gd name="connsiteX5" fmla="*/ 0 w 3456384"/>
              <a:gd name="connsiteY5" fmla="*/ 0 h 3882329"/>
              <a:gd name="connsiteX6" fmla="*/ 3456384 w 3456384"/>
              <a:gd name="connsiteY6" fmla="*/ 0 h 3882329"/>
              <a:gd name="connsiteX7" fmla="*/ 3456384 w 3456384"/>
              <a:gd name="connsiteY7" fmla="*/ 45719 h 3882329"/>
              <a:gd name="connsiteX8" fmla="*/ 0 w 3456384"/>
              <a:gd name="connsiteY8" fmla="*/ 0 h 3882329"/>
              <a:gd name="connsiteX0" fmla="*/ 0 w 3456384"/>
              <a:gd name="connsiteY0" fmla="*/ 3836610 h 3882329"/>
              <a:gd name="connsiteX1" fmla="*/ 3456384 w 3456384"/>
              <a:gd name="connsiteY1" fmla="*/ 3836610 h 3882329"/>
              <a:gd name="connsiteX2" fmla="*/ 3456384 w 3456384"/>
              <a:gd name="connsiteY2" fmla="*/ 3882329 h 3882329"/>
              <a:gd name="connsiteX3" fmla="*/ 0 w 3456384"/>
              <a:gd name="connsiteY3" fmla="*/ 3882329 h 3882329"/>
              <a:gd name="connsiteX4" fmla="*/ 0 w 3456384"/>
              <a:gd name="connsiteY4" fmla="*/ 3836610 h 3882329"/>
              <a:gd name="connsiteX5" fmla="*/ 0 w 3456384"/>
              <a:gd name="connsiteY5" fmla="*/ 0 h 3882329"/>
              <a:gd name="connsiteX6" fmla="*/ 3456384 w 3456384"/>
              <a:gd name="connsiteY6" fmla="*/ 0 h 3882329"/>
              <a:gd name="connsiteX7" fmla="*/ 0 w 3456384"/>
              <a:gd name="connsiteY7" fmla="*/ 0 h 3882329"/>
              <a:gd name="connsiteX0" fmla="*/ 0 w 3456384"/>
              <a:gd name="connsiteY0" fmla="*/ 3836610 h 3882329"/>
              <a:gd name="connsiteX1" fmla="*/ 3456384 w 3456384"/>
              <a:gd name="connsiteY1" fmla="*/ 3836610 h 3882329"/>
              <a:gd name="connsiteX2" fmla="*/ 3456384 w 3456384"/>
              <a:gd name="connsiteY2" fmla="*/ 3882329 h 3882329"/>
              <a:gd name="connsiteX3" fmla="*/ 0 w 3456384"/>
              <a:gd name="connsiteY3" fmla="*/ 3882329 h 3882329"/>
              <a:gd name="connsiteX4" fmla="*/ 0 w 3456384"/>
              <a:gd name="connsiteY4" fmla="*/ 3836610 h 3882329"/>
              <a:gd name="connsiteX5" fmla="*/ 0 w 3456384"/>
              <a:gd name="connsiteY5" fmla="*/ 0 h 3882329"/>
              <a:gd name="connsiteX6" fmla="*/ 3456384 w 3456384"/>
              <a:gd name="connsiteY6" fmla="*/ 0 h 3882329"/>
              <a:gd name="connsiteX7" fmla="*/ 0 w 3456384"/>
              <a:gd name="connsiteY7" fmla="*/ 0 h 3882329"/>
              <a:gd name="connsiteX0" fmla="*/ 0 w 3456384"/>
              <a:gd name="connsiteY0" fmla="*/ 3836610 h 3882329"/>
              <a:gd name="connsiteX1" fmla="*/ 3456384 w 3456384"/>
              <a:gd name="connsiteY1" fmla="*/ 3836610 h 3882329"/>
              <a:gd name="connsiteX2" fmla="*/ 3456384 w 3456384"/>
              <a:gd name="connsiteY2" fmla="*/ 3882329 h 3882329"/>
              <a:gd name="connsiteX3" fmla="*/ 0 w 3456384"/>
              <a:gd name="connsiteY3" fmla="*/ 3882329 h 3882329"/>
              <a:gd name="connsiteX4" fmla="*/ 0 w 3456384"/>
              <a:gd name="connsiteY4" fmla="*/ 3836610 h 3882329"/>
              <a:gd name="connsiteX5" fmla="*/ 0 w 3456384"/>
              <a:gd name="connsiteY5" fmla="*/ 0 h 3882329"/>
              <a:gd name="connsiteX6" fmla="*/ 3456384 w 3456384"/>
              <a:gd name="connsiteY6" fmla="*/ 0 h 3882329"/>
              <a:gd name="connsiteX7" fmla="*/ 0 w 3456384"/>
              <a:gd name="connsiteY7" fmla="*/ 0 h 3882329"/>
              <a:gd name="connsiteX0" fmla="*/ 0 w 3456384"/>
              <a:gd name="connsiteY0" fmla="*/ 3882329 h 3882329"/>
              <a:gd name="connsiteX1" fmla="*/ 3456384 w 3456384"/>
              <a:gd name="connsiteY1" fmla="*/ 3836610 h 3882329"/>
              <a:gd name="connsiteX2" fmla="*/ 3456384 w 3456384"/>
              <a:gd name="connsiteY2" fmla="*/ 3882329 h 3882329"/>
              <a:gd name="connsiteX3" fmla="*/ 0 w 3456384"/>
              <a:gd name="connsiteY3" fmla="*/ 3882329 h 3882329"/>
              <a:gd name="connsiteX4" fmla="*/ 0 w 3456384"/>
              <a:gd name="connsiteY4" fmla="*/ 0 h 3882329"/>
              <a:gd name="connsiteX5" fmla="*/ 3456384 w 3456384"/>
              <a:gd name="connsiteY5" fmla="*/ 0 h 3882329"/>
              <a:gd name="connsiteX6" fmla="*/ 0 w 3456384"/>
              <a:gd name="connsiteY6" fmla="*/ 0 h 3882329"/>
              <a:gd name="connsiteX0" fmla="*/ 0 w 3456384"/>
              <a:gd name="connsiteY0" fmla="*/ 3882329 h 3882329"/>
              <a:gd name="connsiteX1" fmla="*/ 3456384 w 3456384"/>
              <a:gd name="connsiteY1" fmla="*/ 3882329 h 3882329"/>
              <a:gd name="connsiteX2" fmla="*/ 0 w 3456384"/>
              <a:gd name="connsiteY2" fmla="*/ 3882329 h 3882329"/>
              <a:gd name="connsiteX3" fmla="*/ 0 w 3456384"/>
              <a:gd name="connsiteY3" fmla="*/ 0 h 3882329"/>
              <a:gd name="connsiteX4" fmla="*/ 3456384 w 3456384"/>
              <a:gd name="connsiteY4" fmla="*/ 0 h 3882329"/>
              <a:gd name="connsiteX5" fmla="*/ 0 w 3456384"/>
              <a:gd name="connsiteY5" fmla="*/ 0 h 3882329"/>
              <a:gd name="connsiteX0" fmla="*/ 0 w 3456384"/>
              <a:gd name="connsiteY0" fmla="*/ 3882329 h 3882329"/>
              <a:gd name="connsiteX1" fmla="*/ 3456384 w 3456384"/>
              <a:gd name="connsiteY1" fmla="*/ 3882329 h 3882329"/>
              <a:gd name="connsiteX2" fmla="*/ 0 w 3456384"/>
              <a:gd name="connsiteY2" fmla="*/ 3882329 h 3882329"/>
              <a:gd name="connsiteX3" fmla="*/ 0 w 3456384"/>
              <a:gd name="connsiteY3" fmla="*/ 0 h 3882329"/>
              <a:gd name="connsiteX4" fmla="*/ 3456384 w 3456384"/>
              <a:gd name="connsiteY4" fmla="*/ 0 h 3882329"/>
              <a:gd name="connsiteX5" fmla="*/ 0 w 3456384"/>
              <a:gd name="connsiteY5" fmla="*/ 0 h 3882329"/>
              <a:gd name="connsiteX0" fmla="*/ 0 w 3456384"/>
              <a:gd name="connsiteY0" fmla="*/ 3882329 h 3882329"/>
              <a:gd name="connsiteX1" fmla="*/ 3456384 w 3456384"/>
              <a:gd name="connsiteY1" fmla="*/ 3882329 h 3882329"/>
              <a:gd name="connsiteX2" fmla="*/ 0 w 3456384"/>
              <a:gd name="connsiteY2" fmla="*/ 3882329 h 3882329"/>
              <a:gd name="connsiteX3" fmla="*/ 0 w 3456384"/>
              <a:gd name="connsiteY3" fmla="*/ 0 h 3882329"/>
              <a:gd name="connsiteX4" fmla="*/ 3456384 w 3456384"/>
              <a:gd name="connsiteY4" fmla="*/ 0 h 3882329"/>
              <a:gd name="connsiteX5" fmla="*/ 0 w 3456384"/>
              <a:gd name="connsiteY5" fmla="*/ 0 h 388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384" h="3882329">
                <a:moveTo>
                  <a:pt x="0" y="3882329"/>
                </a:moveTo>
                <a:lnTo>
                  <a:pt x="3456384" y="3882329"/>
                </a:lnTo>
                <a:lnTo>
                  <a:pt x="0" y="3882329"/>
                </a:lnTo>
                <a:close/>
                <a:moveTo>
                  <a:pt x="0" y="0"/>
                </a:moveTo>
                <a:lnTo>
                  <a:pt x="3456384" y="0"/>
                </a:lnTo>
                <a:lnTo>
                  <a:pt x="0" y="0"/>
                </a:lnTo>
                <a:close/>
              </a:path>
            </a:pathLst>
          </a:custGeom>
          <a:ln w="3175">
            <a:solidFill>
              <a:srgbClr val="B2B2B2"/>
            </a:solidFill>
            <a:round/>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anchor="ctr">
            <a:spAutoFit/>
          </a:bodyPr>
          <a:lstStyle/>
          <a:p>
            <a:pPr algn="just">
              <a:lnSpc>
                <a:spcPct val="140000"/>
              </a:lnSpc>
              <a:spcBef>
                <a:spcPts val="600"/>
              </a:spcBef>
              <a:spcAft>
                <a:spcPts val="600"/>
              </a:spcAft>
              <a:defRPr/>
            </a:pPr>
            <a:r>
              <a:rPr lang="zh-CN" altLang="en-US" sz="1200" dirty="0" smtClean="0">
                <a:solidFill>
                  <a:schemeClr val="bg1">
                    <a:lumMod val="65000"/>
                  </a:schemeClr>
                </a:solidFill>
                <a:latin typeface="微软雅黑" pitchFamily="34" charset="-122"/>
                <a:ea typeface="微软雅黑" pitchFamily="34" charset="-122"/>
              </a:rPr>
              <a:t>亮亮图文旗舰店</a:t>
            </a:r>
            <a:r>
              <a:rPr lang="en-US" altLang="zh-CN" sz="1200" dirty="0" smtClean="0">
                <a:solidFill>
                  <a:schemeClr val="bg1">
                    <a:lumMod val="65000"/>
                  </a:schemeClr>
                </a:solidFill>
                <a:latin typeface="微软雅黑" pitchFamily="34" charset="-122"/>
                <a:ea typeface="微软雅黑" pitchFamily="34" charset="-122"/>
              </a:rPr>
              <a:t>https://</a:t>
            </a:r>
            <a:r>
              <a:rPr lang="en-US" altLang="zh-CN" sz="1200" dirty="0" smtClean="0">
                <a:solidFill>
                  <a:schemeClr val="bg1">
                    <a:lumMod val="65000"/>
                  </a:schemeClr>
                </a:solidFill>
                <a:latin typeface="微软雅黑" pitchFamily="34" charset="-122"/>
                <a:ea typeface="微软雅黑" pitchFamily="34" charset="-122"/>
              </a:rPr>
              <a:t>liangliangtuwen.tmall.com</a:t>
            </a:r>
            <a:r>
              <a:rPr lang="zh-CN" altLang="en-US" sz="1200" dirty="0" smtClean="0">
                <a:solidFill>
                  <a:schemeClr val="bg1">
                    <a:lumMod val="65000"/>
                  </a:schemeClr>
                </a:solidFill>
                <a:latin typeface="微软雅黑" pitchFamily="34" charset="-122"/>
                <a:ea typeface="微软雅黑" pitchFamily="34" charset="-122"/>
              </a:rPr>
              <a:t>亮亮图文旗舰店</a:t>
            </a:r>
            <a:r>
              <a:rPr lang="en-US" altLang="zh-CN" sz="1200" dirty="0" smtClean="0">
                <a:solidFill>
                  <a:schemeClr val="bg1">
                    <a:lumMod val="65000"/>
                  </a:schemeClr>
                </a:solidFill>
                <a:latin typeface="微软雅黑" pitchFamily="34" charset="-122"/>
                <a:ea typeface="微软雅黑" pitchFamily="34" charset="-122"/>
              </a:rPr>
              <a:t>https://liangliangtuwen.tmall.com</a:t>
            </a:r>
          </a:p>
          <a:p>
            <a:pPr algn="just">
              <a:lnSpc>
                <a:spcPct val="140000"/>
              </a:lnSpc>
              <a:spcBef>
                <a:spcPts val="600"/>
              </a:spcBef>
              <a:spcAft>
                <a:spcPts val="600"/>
              </a:spcAft>
              <a:defRPr/>
            </a:pPr>
            <a:r>
              <a:rPr lang="zh-CN" altLang="en-US" sz="1200" dirty="0" smtClean="0">
                <a:solidFill>
                  <a:schemeClr val="bg1">
                    <a:lumMod val="65000"/>
                  </a:schemeClr>
                </a:solidFill>
                <a:latin typeface="微软雅黑" pitchFamily="34" charset="-122"/>
                <a:ea typeface="微软雅黑" pitchFamily="34" charset="-122"/>
              </a:rPr>
              <a:t>亮亮图文旗舰店</a:t>
            </a:r>
            <a:r>
              <a:rPr lang="en-US" altLang="zh-CN" sz="1200" dirty="0" smtClean="0">
                <a:solidFill>
                  <a:schemeClr val="bg1">
                    <a:lumMod val="65000"/>
                  </a:schemeClr>
                </a:solidFill>
                <a:latin typeface="微软雅黑" pitchFamily="34" charset="-122"/>
                <a:ea typeface="微软雅黑" pitchFamily="34" charset="-122"/>
              </a:rPr>
              <a:t>https://liangliangtuwen.tmall.com</a:t>
            </a:r>
          </a:p>
          <a:p>
            <a:pPr algn="just">
              <a:lnSpc>
                <a:spcPct val="140000"/>
              </a:lnSpc>
              <a:spcBef>
                <a:spcPts val="600"/>
              </a:spcBef>
              <a:spcAft>
                <a:spcPts val="600"/>
              </a:spcAft>
              <a:defRPr/>
            </a:pPr>
            <a:endParaRPr lang="en-US" altLang="zh-CN" sz="1200" dirty="0">
              <a:solidFill>
                <a:schemeClr val="bg1">
                  <a:lumMod val="65000"/>
                </a:schemeClr>
              </a:solidFill>
              <a:latin typeface="微软雅黑" pitchFamily="34" charset="-122"/>
              <a:ea typeface="微软雅黑" pitchFamily="34" charset="-122"/>
            </a:endParaRPr>
          </a:p>
        </p:txBody>
      </p:sp>
      <p:grpSp>
        <p:nvGrpSpPr>
          <p:cNvPr id="20" name="组合 19"/>
          <p:cNvGrpSpPr/>
          <p:nvPr/>
        </p:nvGrpSpPr>
        <p:grpSpPr>
          <a:xfrm>
            <a:off x="0" y="206450"/>
            <a:ext cx="2267744" cy="503347"/>
            <a:chOff x="0" y="206450"/>
            <a:chExt cx="2267744" cy="503347"/>
          </a:xfrm>
        </p:grpSpPr>
        <p:grpSp>
          <p:nvGrpSpPr>
            <p:cNvPr id="21" name="组合 3"/>
            <p:cNvGrpSpPr>
              <a:grpSpLocks/>
            </p:cNvGrpSpPr>
            <p:nvPr/>
          </p:nvGrpSpPr>
          <p:grpSpPr bwMode="auto">
            <a:xfrm>
              <a:off x="0" y="267494"/>
              <a:ext cx="480245" cy="350864"/>
              <a:chOff x="0" y="0"/>
              <a:chExt cx="480244" cy="564356"/>
            </a:xfrm>
            <a:solidFill>
              <a:schemeClr val="bg1">
                <a:lumMod val="65000"/>
              </a:schemeClr>
            </a:solidFill>
          </p:grpSpPr>
          <p:sp>
            <p:nvSpPr>
              <p:cNvPr id="29"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30"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22"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a:solidFill>
                    <a:schemeClr val="bg1">
                      <a:lumMod val="50000"/>
                    </a:schemeClr>
                  </a:solidFill>
                  <a:latin typeface="微软雅黑" pitchFamily="34" charset="-122"/>
                  <a:ea typeface="微软雅黑" pitchFamily="34" charset="-122"/>
                  <a:sym typeface="Arial" pitchFamily="34" charset="0"/>
                </a:rPr>
                <a:t>点击此处增加标题</a:t>
              </a:r>
            </a:p>
          </p:txBody>
        </p:sp>
        <p:sp>
          <p:nvSpPr>
            <p:cNvPr id="28"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pic>
        <p:nvPicPr>
          <p:cNvPr id="23" name="图片 2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52120" y="535386"/>
            <a:ext cx="1911111" cy="1669842"/>
          </a:xfrm>
          <a:prstGeom prst="rect">
            <a:avLst/>
          </a:prstGeom>
        </p:spPr>
      </p:pic>
    </p:spTree>
    <p:extLst>
      <p:ext uri="{BB962C8B-B14F-4D97-AF65-F5344CB8AC3E}">
        <p14:creationId xmlns:p14="http://schemas.microsoft.com/office/powerpoint/2010/main" xmlns="" val="3341692594"/>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750" fill="hold"/>
                                        <p:tgtEl>
                                          <p:spTgt spid="11"/>
                                        </p:tgtEl>
                                        <p:attrNameLst>
                                          <p:attrName>ppt_x</p:attrName>
                                        </p:attrNameLst>
                                      </p:cBhvr>
                                      <p:tavLst>
                                        <p:tav tm="0">
                                          <p:val>
                                            <p:strVal val="0-#ppt_w/2"/>
                                          </p:val>
                                        </p:tav>
                                        <p:tav tm="100000">
                                          <p:val>
                                            <p:strVal val="#ppt_x"/>
                                          </p:val>
                                        </p:tav>
                                      </p:tavLst>
                                    </p:anim>
                                    <p:anim calcmode="lin" valueType="num">
                                      <p:cBhvr additive="base">
                                        <p:cTn id="13" dur="75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0-#ppt_w/2"/>
                                          </p:val>
                                        </p:tav>
                                        <p:tav tm="100000">
                                          <p:val>
                                            <p:strVal val="#ppt_x"/>
                                          </p:val>
                                        </p:tav>
                                      </p:tavLst>
                                    </p:anim>
                                    <p:anim calcmode="lin" valueType="num">
                                      <p:cBhvr additive="base">
                                        <p:cTn id="18" dur="75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22" presetClass="entr" presetSubtype="4"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par>
                          <p:cTn id="23" fill="hold">
                            <p:stCondLst>
                              <p:cond delay="275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anim calcmode="lin" valueType="num">
                                      <p:cBhvr>
                                        <p:cTn id="2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63638"/>
            <a:ext cx="9165729" cy="2088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组合 6"/>
          <p:cNvGrpSpPr/>
          <p:nvPr/>
        </p:nvGrpSpPr>
        <p:grpSpPr>
          <a:xfrm>
            <a:off x="2110814" y="1923678"/>
            <a:ext cx="1441001" cy="1441002"/>
            <a:chOff x="3720555" y="1275606"/>
            <a:chExt cx="1441001" cy="1441002"/>
          </a:xfrm>
        </p:grpSpPr>
        <p:sp>
          <p:nvSpPr>
            <p:cNvPr id="8" name="椭圆 7"/>
            <p:cNvSpPr/>
            <p:nvPr/>
          </p:nvSpPr>
          <p:spPr>
            <a:xfrm>
              <a:off x="3720555" y="1275606"/>
              <a:ext cx="1441001" cy="144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9" name="KSO_Shape"/>
            <p:cNvSpPr>
              <a:spLocks/>
            </p:cNvSpPr>
            <p:nvPr/>
          </p:nvSpPr>
          <p:spPr bwMode="auto">
            <a:xfrm>
              <a:off x="4152603" y="1585350"/>
              <a:ext cx="608597" cy="770376"/>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007DC5"/>
            </a:solidFill>
            <a:ln>
              <a:noFill/>
            </a:ln>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latin typeface="微软雅黑" pitchFamily="34" charset="-122"/>
                <a:ea typeface="微软雅黑" pitchFamily="34" charset="-122"/>
              </a:endParaRPr>
            </a:p>
          </p:txBody>
        </p:sp>
      </p:grpSp>
      <p:sp>
        <p:nvSpPr>
          <p:cNvPr id="10" name="矩形 9"/>
          <p:cNvSpPr/>
          <p:nvPr/>
        </p:nvSpPr>
        <p:spPr>
          <a:xfrm flipH="1">
            <a:off x="3695831" y="2087005"/>
            <a:ext cx="2954655" cy="700769"/>
          </a:xfrm>
          <a:prstGeom prst="rect">
            <a:avLst/>
          </a:prstGeom>
          <a:ln>
            <a:noFill/>
          </a:ln>
        </p:spPr>
        <p:txBody>
          <a:bodyPr wrap="none">
            <a:spAutoFit/>
          </a:bodyPr>
          <a:lstStyle/>
          <a:p>
            <a:pPr fontAlgn="base">
              <a:lnSpc>
                <a:spcPct val="120000"/>
              </a:lnSpc>
            </a:pPr>
            <a:r>
              <a:rPr lang="zh-CN" altLang="en-US" sz="3600" b="1" dirty="0" smtClean="0">
                <a:solidFill>
                  <a:schemeClr val="bg1"/>
                </a:solidFill>
                <a:latin typeface="微软雅黑" pitchFamily="34" charset="-122"/>
                <a:ea typeface="微软雅黑" pitchFamily="34" charset="-122"/>
                <a:sym typeface="Arial" pitchFamily="34" charset="0"/>
              </a:rPr>
              <a:t>明年工作计划</a:t>
            </a:r>
            <a:endParaRPr lang="zh-CN" altLang="en-US" sz="3600" b="1" dirty="0">
              <a:solidFill>
                <a:schemeClr val="bg1"/>
              </a:solidFill>
              <a:latin typeface="微软雅黑" pitchFamily="34" charset="-122"/>
              <a:ea typeface="微软雅黑" pitchFamily="34" charset="-122"/>
              <a:sym typeface="Arial" pitchFamily="34" charset="0"/>
            </a:endParaRPr>
          </a:p>
        </p:txBody>
      </p:sp>
      <p:cxnSp>
        <p:nvCxnSpPr>
          <p:cNvPr id="12" name="直接连接符 11"/>
          <p:cNvCxnSpPr/>
          <p:nvPr/>
        </p:nvCxnSpPr>
        <p:spPr>
          <a:xfrm>
            <a:off x="3775285" y="2787774"/>
            <a:ext cx="2800866" cy="0"/>
          </a:xfrm>
          <a:prstGeom prst="line">
            <a:avLst/>
          </a:prstGeom>
          <a:ln w="9525">
            <a:solidFill>
              <a:schemeClr val="bg1"/>
            </a:solidFill>
            <a:prstDash val="sysDot"/>
          </a:ln>
          <a:effectLst/>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flipH="1">
            <a:off x="3695831" y="2866647"/>
            <a:ext cx="3036409" cy="281167"/>
          </a:xfrm>
          <a:prstGeom prst="rect">
            <a:avLst/>
          </a:prstGeom>
        </p:spPr>
        <p:txBody>
          <a:bodyPr wrap="none">
            <a:spAutoFit/>
          </a:bodyPr>
          <a:lstStyle/>
          <a:p>
            <a:pPr fontAlgn="base">
              <a:lnSpc>
                <a:spcPct val="120000"/>
              </a:lnSpc>
            </a:pPr>
            <a:r>
              <a:rPr lang="en-US" altLang="zh-CN" sz="1100" dirty="0">
                <a:solidFill>
                  <a:schemeClr val="bg1"/>
                </a:solidFill>
              </a:rPr>
              <a:t>Blue business work summary report PPT template</a:t>
            </a:r>
            <a:endParaRPr lang="zh-CN" altLang="en-US" sz="1100" dirty="0">
              <a:solidFill>
                <a:schemeClr val="bg1"/>
              </a:solidFill>
              <a:latin typeface="微软雅黑" pitchFamily="34" charset="-122"/>
              <a:ea typeface="微软雅黑" pitchFamily="34" charset="-122"/>
              <a:sym typeface="Arial" pitchFamily="34" charset="0"/>
            </a:endParaRPr>
          </a:p>
        </p:txBody>
      </p:sp>
    </p:spTree>
    <p:extLst>
      <p:ext uri="{BB962C8B-B14F-4D97-AF65-F5344CB8AC3E}">
        <p14:creationId xmlns:p14="http://schemas.microsoft.com/office/powerpoint/2010/main" xmlns="" val="1666063381"/>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53" presetClass="entr" presetSubtype="528" fill="hold" nodeType="withEffect">
                                  <p:stCondLst>
                                    <p:cond delay="200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fltVal val="0.5"/>
                                          </p:val>
                                        </p:tav>
                                        <p:tav tm="100000">
                                          <p:val>
                                            <p:strVal val="#ppt_x"/>
                                          </p:val>
                                        </p:tav>
                                      </p:tavLst>
                                    </p:anim>
                                    <p:anim calcmode="lin" valueType="num">
                                      <p:cBhvr>
                                        <p:cTn id="14" dur="1000" fill="hold"/>
                                        <p:tgtEl>
                                          <p:spTgt spid="7"/>
                                        </p:tgtEl>
                                        <p:attrNameLst>
                                          <p:attrName>ppt_y</p:attrName>
                                        </p:attrNameLst>
                                      </p:cBhvr>
                                      <p:tavLst>
                                        <p:tav tm="0">
                                          <p:val>
                                            <p:fltVal val="0.5"/>
                                          </p:val>
                                        </p:tav>
                                        <p:tav tm="100000">
                                          <p:val>
                                            <p:strVal val="#ppt_y"/>
                                          </p:val>
                                        </p:tav>
                                      </p:tavLst>
                                    </p:anim>
                                  </p:childTnLst>
                                </p:cTn>
                              </p:par>
                            </p:childTnLst>
                          </p:cTn>
                        </p:par>
                        <p:par>
                          <p:cTn id="15" fill="hold">
                            <p:stCondLst>
                              <p:cond delay="3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0">
                                            <p:txEl>
                                              <p:pRg st="0" end="0"/>
                                            </p:txEl>
                                          </p:spTgt>
                                        </p:tgtEl>
                                        <p:attrNameLst>
                                          <p:attrName>style.visibility</p:attrName>
                                        </p:attrNameLst>
                                      </p:cBhvr>
                                      <p:to>
                                        <p:strVal val="visible"/>
                                      </p:to>
                                    </p:set>
                                    <p:anim calcmode="lin" valueType="num">
                                      <p:cBhvr>
                                        <p:cTn id="18" dur="10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20" dur="10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10">
                                            <p:txEl>
                                              <p:pRg st="0" end="0"/>
                                            </p:txEl>
                                          </p:spTgt>
                                        </p:tgtEl>
                                      </p:cBhvr>
                                    </p:animEffect>
                                  </p:childTnLst>
                                </p:cTn>
                              </p:par>
                            </p:childTnLst>
                          </p:cTn>
                        </p:par>
                        <p:par>
                          <p:cTn id="23" fill="hold">
                            <p:stCondLst>
                              <p:cond delay="4500"/>
                            </p:stCondLst>
                            <p:childTnLst>
                              <p:par>
                                <p:cTn id="24" presetID="53"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5000"/>
                            </p:stCondLst>
                            <p:childTnLst>
                              <p:par>
                                <p:cTn id="30" presetID="53" presetClass="entr" presetSubtype="16" fill="hold" nodeType="after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 calcmode="lin" valueType="num">
                                      <p:cBhvr>
                                        <p:cTn id="32"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4"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57500" y="1226459"/>
            <a:ext cx="3744913" cy="3505532"/>
            <a:chOff x="2857500" y="1678781"/>
            <a:chExt cx="3744913" cy="2727723"/>
          </a:xfrm>
        </p:grpSpPr>
        <p:sp>
          <p:nvSpPr>
            <p:cNvPr id="3075" name="MH_Other_1"/>
            <p:cNvSpPr>
              <a:spLocks/>
            </p:cNvSpPr>
            <p:nvPr>
              <p:custDataLst>
                <p:tags r:id="rId2"/>
              </p:custDataLst>
            </p:nvPr>
          </p:nvSpPr>
          <p:spPr bwMode="auto">
            <a:xfrm>
              <a:off x="3513139" y="2122885"/>
              <a:ext cx="2619375" cy="2283619"/>
            </a:xfrm>
            <a:custGeom>
              <a:avLst/>
              <a:gdLst>
                <a:gd name="T0" fmla="*/ 2147483646 w 5977"/>
                <a:gd name="T1" fmla="*/ 2147483646 h 6949"/>
                <a:gd name="T2" fmla="*/ 2147483646 w 5977"/>
                <a:gd name="T3" fmla="*/ 2147483646 h 6949"/>
                <a:gd name="T4" fmla="*/ 2147483646 w 5977"/>
                <a:gd name="T5" fmla="*/ 2147483646 h 6949"/>
                <a:gd name="T6" fmla="*/ 2147483646 w 5977"/>
                <a:gd name="T7" fmla="*/ 2147483646 h 6949"/>
                <a:gd name="T8" fmla="*/ 2147483646 w 5977"/>
                <a:gd name="T9" fmla="*/ 2147483646 h 6949"/>
                <a:gd name="T10" fmla="*/ 2147483646 w 5977"/>
                <a:gd name="T11" fmla="*/ 2147483646 h 6949"/>
                <a:gd name="T12" fmla="*/ 2147483646 w 5977"/>
                <a:gd name="T13" fmla="*/ 2147483646 h 6949"/>
                <a:gd name="T14" fmla="*/ 2147483646 w 5977"/>
                <a:gd name="T15" fmla="*/ 2147483646 h 6949"/>
                <a:gd name="T16" fmla="*/ 2147483646 w 5977"/>
                <a:gd name="T17" fmla="*/ 2147483646 h 6949"/>
                <a:gd name="T18" fmla="*/ 2147483646 w 5977"/>
                <a:gd name="T19" fmla="*/ 2147483646 h 6949"/>
                <a:gd name="T20" fmla="*/ 2147483646 w 5977"/>
                <a:gd name="T21" fmla="*/ 2147483646 h 6949"/>
                <a:gd name="T22" fmla="*/ 2147483646 w 5977"/>
                <a:gd name="T23" fmla="*/ 2147483646 h 6949"/>
                <a:gd name="T24" fmla="*/ 0 w 5977"/>
                <a:gd name="T25" fmla="*/ 2147483646 h 6949"/>
                <a:gd name="T26" fmla="*/ 2147483646 w 5977"/>
                <a:gd name="T27" fmla="*/ 2147483646 h 6949"/>
                <a:gd name="T28" fmla="*/ 2147483646 w 5977"/>
                <a:gd name="T29" fmla="*/ 2147483646 h 6949"/>
                <a:gd name="T30" fmla="*/ 2147483646 w 5977"/>
                <a:gd name="T31" fmla="*/ 2147483646 h 6949"/>
                <a:gd name="T32" fmla="*/ 2147483646 w 5977"/>
                <a:gd name="T33" fmla="*/ 2147483646 h 6949"/>
                <a:gd name="T34" fmla="*/ 2147483646 w 5977"/>
                <a:gd name="T35" fmla="*/ 2147483646 h 6949"/>
                <a:gd name="T36" fmla="*/ 2147483646 w 5977"/>
                <a:gd name="T37" fmla="*/ 2147483646 h 6949"/>
                <a:gd name="T38" fmla="*/ 2147483646 w 5977"/>
                <a:gd name="T39" fmla="*/ 2147483646 h 6949"/>
                <a:gd name="T40" fmla="*/ 2147483646 w 5977"/>
                <a:gd name="T41" fmla="*/ 2147483646 h 6949"/>
                <a:gd name="T42" fmla="*/ 2147483646 w 5977"/>
                <a:gd name="T43" fmla="*/ 2147483646 h 6949"/>
                <a:gd name="T44" fmla="*/ 2147483646 w 5977"/>
                <a:gd name="T45" fmla="*/ 2147483646 h 6949"/>
                <a:gd name="T46" fmla="*/ 2147483646 w 5977"/>
                <a:gd name="T47" fmla="*/ 2147483646 h 6949"/>
                <a:gd name="T48" fmla="*/ 2147483646 w 5977"/>
                <a:gd name="T49" fmla="*/ 2147483646 h 6949"/>
                <a:gd name="T50" fmla="*/ 2147483646 w 5977"/>
                <a:gd name="T51" fmla="*/ 2147483646 h 6949"/>
                <a:gd name="T52" fmla="*/ 2147483646 w 5977"/>
                <a:gd name="T53" fmla="*/ 2147483646 h 6949"/>
                <a:gd name="T54" fmla="*/ 2147483646 w 5977"/>
                <a:gd name="T55" fmla="*/ 2147483646 h 6949"/>
                <a:gd name="T56" fmla="*/ 2147483646 w 5977"/>
                <a:gd name="T57" fmla="*/ 2147483646 h 6949"/>
                <a:gd name="T58" fmla="*/ 2147483646 w 5977"/>
                <a:gd name="T59" fmla="*/ 2147483646 h 6949"/>
                <a:gd name="T60" fmla="*/ 2147483646 w 5977"/>
                <a:gd name="T61" fmla="*/ 2147483646 h 6949"/>
                <a:gd name="T62" fmla="*/ 2147483646 w 5977"/>
                <a:gd name="T63" fmla="*/ 2147483646 h 6949"/>
                <a:gd name="T64" fmla="*/ 2147483646 w 5977"/>
                <a:gd name="T65" fmla="*/ 2147483646 h 6949"/>
                <a:gd name="T66" fmla="*/ 2147483646 w 5977"/>
                <a:gd name="T67" fmla="*/ 2147483646 h 6949"/>
                <a:gd name="T68" fmla="*/ 2147483646 w 5977"/>
                <a:gd name="T69" fmla="*/ 2147483646 h 6949"/>
                <a:gd name="T70" fmla="*/ 2147483646 w 5977"/>
                <a:gd name="T71" fmla="*/ 2147483646 h 6949"/>
                <a:gd name="T72" fmla="*/ 2147483646 w 5977"/>
                <a:gd name="T73" fmla="*/ 2147483646 h 6949"/>
                <a:gd name="T74" fmla="*/ 2147483646 w 5977"/>
                <a:gd name="T75" fmla="*/ 2147483646 h 6949"/>
                <a:gd name="T76" fmla="*/ 2147483646 w 5977"/>
                <a:gd name="T77" fmla="*/ 0 h 69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977" h="6949">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solidFill>
              <a:schemeClr val="bg1">
                <a:lumMod val="75000"/>
              </a:schemeClr>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zh-CN" altLang="en-US"/>
            </a:p>
          </p:txBody>
        </p:sp>
        <p:sp>
          <p:nvSpPr>
            <p:cNvPr id="3076" name="MH_Other_2"/>
            <p:cNvSpPr>
              <a:spLocks noChangeArrowheads="1"/>
            </p:cNvSpPr>
            <p:nvPr>
              <p:custDataLst>
                <p:tags r:id="rId3"/>
              </p:custDataLst>
            </p:nvPr>
          </p:nvSpPr>
          <p:spPr bwMode="auto">
            <a:xfrm>
              <a:off x="2857500" y="3125392"/>
              <a:ext cx="711200" cy="534590"/>
            </a:xfrm>
            <a:prstGeom prst="ellipse">
              <a:avLst/>
            </a:prstGeom>
            <a:solidFill>
              <a:srgbClr val="0070C0"/>
            </a:solidFill>
            <a:ln>
              <a:noFill/>
            </a:ln>
            <a:extLst>
              <a:ext uri="{91240B29-F687-4F45-9708-019B960494DF}">
                <a14:hiddenLine xmlns:a14="http://schemas.microsoft.com/office/drawing/2010/main" xmlns="" w="25400" algn="ctr">
                  <a:solidFill>
                    <a:srgbClr val="000000"/>
                  </a:solidFill>
                  <a:round/>
                  <a:headEnd/>
                  <a:tailEnd/>
                </a14:hiddenLine>
              </a:ext>
            </a:extLst>
          </p:spPr>
          <p:txBody>
            <a:bodyPr/>
            <a:lstStyle/>
            <a:p>
              <a:pPr marL="233363" indent="-233363"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charset="0"/>
                <a:ea typeface="Microsoft JhengHei" pitchFamily="34" charset="-120"/>
              </a:endParaRPr>
            </a:p>
          </p:txBody>
        </p:sp>
        <p:sp>
          <p:nvSpPr>
            <p:cNvPr id="3077" name="MH_Other_3"/>
            <p:cNvSpPr>
              <a:spLocks noChangeArrowheads="1"/>
            </p:cNvSpPr>
            <p:nvPr>
              <p:custDataLst>
                <p:tags r:id="rId4"/>
              </p:custDataLst>
            </p:nvPr>
          </p:nvSpPr>
          <p:spPr bwMode="auto">
            <a:xfrm>
              <a:off x="3052764" y="2402681"/>
              <a:ext cx="712787" cy="533400"/>
            </a:xfrm>
            <a:prstGeom prst="ellipse">
              <a:avLst/>
            </a:prstGeom>
            <a:solidFill>
              <a:schemeClr val="bg1">
                <a:lumMod val="75000"/>
              </a:schemeClr>
            </a:solidFill>
            <a:ln>
              <a:noFill/>
            </a:ln>
            <a:extLst>
              <a:ext uri="{91240B29-F687-4F45-9708-019B960494DF}">
                <a14:hiddenLine xmlns:a14="http://schemas.microsoft.com/office/drawing/2010/main" xmlns="" w="25400" algn="ctr">
                  <a:solidFill>
                    <a:srgbClr val="000000"/>
                  </a:solidFill>
                  <a:round/>
                  <a:headEnd/>
                  <a:tailEnd/>
                </a14:hiddenLine>
              </a:ext>
            </a:extLst>
          </p:spPr>
          <p:txBody>
            <a:bodyPr/>
            <a:lstStyle/>
            <a:p>
              <a:pPr marL="233363" indent="-233363"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charset="0"/>
                <a:ea typeface="Microsoft JhengHei" pitchFamily="34" charset="-120"/>
              </a:endParaRPr>
            </a:p>
          </p:txBody>
        </p:sp>
        <p:sp>
          <p:nvSpPr>
            <p:cNvPr id="3078" name="MH_Other_4"/>
            <p:cNvSpPr>
              <a:spLocks noChangeArrowheads="1"/>
            </p:cNvSpPr>
            <p:nvPr>
              <p:custDataLst>
                <p:tags r:id="rId5"/>
              </p:custDataLst>
            </p:nvPr>
          </p:nvSpPr>
          <p:spPr bwMode="auto">
            <a:xfrm>
              <a:off x="3673475" y="2006204"/>
              <a:ext cx="712788" cy="533400"/>
            </a:xfrm>
            <a:prstGeom prst="ellipse">
              <a:avLst/>
            </a:prstGeom>
            <a:solidFill>
              <a:srgbClr val="008487"/>
            </a:solidFill>
            <a:ln>
              <a:noFill/>
            </a:ln>
            <a:extLst>
              <a:ext uri="{91240B29-F687-4F45-9708-019B960494DF}">
                <a14:hiddenLine xmlns:a14="http://schemas.microsoft.com/office/drawing/2010/main" xmlns="" w="25400" algn="ctr">
                  <a:solidFill>
                    <a:srgbClr val="000000"/>
                  </a:solidFill>
                  <a:round/>
                  <a:headEnd/>
                  <a:tailEnd/>
                </a14:hiddenLine>
              </a:ext>
            </a:extLst>
          </p:spPr>
          <p:txBody>
            <a:bodyPr/>
            <a:lstStyle/>
            <a:p>
              <a:pPr marL="233363" indent="-233363"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charset="0"/>
                <a:ea typeface="Microsoft JhengHei" pitchFamily="34" charset="-120"/>
              </a:endParaRPr>
            </a:p>
          </p:txBody>
        </p:sp>
        <p:sp>
          <p:nvSpPr>
            <p:cNvPr id="3079" name="MH_Other_5"/>
            <p:cNvSpPr>
              <a:spLocks noChangeArrowheads="1"/>
            </p:cNvSpPr>
            <p:nvPr>
              <p:custDataLst>
                <p:tags r:id="rId6"/>
              </p:custDataLst>
            </p:nvPr>
          </p:nvSpPr>
          <p:spPr bwMode="auto">
            <a:xfrm>
              <a:off x="4465639" y="1678781"/>
              <a:ext cx="712787" cy="534591"/>
            </a:xfrm>
            <a:prstGeom prst="ellipse">
              <a:avLst/>
            </a:prstGeom>
            <a:solidFill>
              <a:schemeClr val="bg1">
                <a:lumMod val="75000"/>
              </a:schemeClr>
            </a:solidFill>
            <a:ln>
              <a:noFill/>
            </a:ln>
            <a:extLst>
              <a:ext uri="{91240B29-F687-4F45-9708-019B960494DF}">
                <a14:hiddenLine xmlns:a14="http://schemas.microsoft.com/office/drawing/2010/main" xmlns="" w="25400" algn="ctr">
                  <a:solidFill>
                    <a:srgbClr val="000000"/>
                  </a:solidFill>
                  <a:round/>
                  <a:headEnd/>
                  <a:tailEnd/>
                </a14:hiddenLine>
              </a:ext>
            </a:extLst>
          </p:spPr>
          <p:txBody>
            <a:bodyPr/>
            <a:lstStyle/>
            <a:p>
              <a:pPr marL="233363" indent="-233363"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charset="0"/>
                <a:ea typeface="Microsoft JhengHei" pitchFamily="34" charset="-120"/>
              </a:endParaRPr>
            </a:p>
          </p:txBody>
        </p:sp>
        <p:sp>
          <p:nvSpPr>
            <p:cNvPr id="3080" name="MH_Other_6"/>
            <p:cNvSpPr>
              <a:spLocks noChangeArrowheads="1"/>
            </p:cNvSpPr>
            <p:nvPr>
              <p:custDataLst>
                <p:tags r:id="rId7"/>
              </p:custDataLst>
            </p:nvPr>
          </p:nvSpPr>
          <p:spPr bwMode="auto">
            <a:xfrm>
              <a:off x="5178425" y="2120504"/>
              <a:ext cx="712788" cy="534590"/>
            </a:xfrm>
            <a:prstGeom prst="ellipse">
              <a:avLst/>
            </a:prstGeom>
            <a:solidFill>
              <a:srgbClr val="DB2C03"/>
            </a:solidFill>
            <a:ln>
              <a:noFill/>
            </a:ln>
            <a:extLst>
              <a:ext uri="{91240B29-F687-4F45-9708-019B960494DF}">
                <a14:hiddenLine xmlns:a14="http://schemas.microsoft.com/office/drawing/2010/main" xmlns="" w="25400" algn="ctr">
                  <a:solidFill>
                    <a:srgbClr val="000000"/>
                  </a:solidFill>
                  <a:round/>
                  <a:headEnd/>
                  <a:tailEnd/>
                </a14:hiddenLine>
              </a:ext>
            </a:extLst>
          </p:spPr>
          <p:txBody>
            <a:bodyPr/>
            <a:lstStyle/>
            <a:p>
              <a:pPr marL="233363" indent="-233363"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charset="0"/>
                <a:ea typeface="Microsoft JhengHei" pitchFamily="34" charset="-120"/>
              </a:endParaRPr>
            </a:p>
          </p:txBody>
        </p:sp>
        <p:sp>
          <p:nvSpPr>
            <p:cNvPr id="3081" name="MH_Other_7"/>
            <p:cNvSpPr>
              <a:spLocks noChangeArrowheads="1"/>
            </p:cNvSpPr>
            <p:nvPr>
              <p:custDataLst>
                <p:tags r:id="rId8"/>
              </p:custDataLst>
            </p:nvPr>
          </p:nvSpPr>
          <p:spPr bwMode="auto">
            <a:xfrm>
              <a:off x="5775325" y="2584847"/>
              <a:ext cx="712788" cy="533400"/>
            </a:xfrm>
            <a:prstGeom prst="ellipse">
              <a:avLst/>
            </a:prstGeom>
            <a:solidFill>
              <a:schemeClr val="bg1">
                <a:lumMod val="75000"/>
              </a:schemeClr>
            </a:solidFill>
            <a:ln>
              <a:noFill/>
            </a:ln>
            <a:extLst>
              <a:ext uri="{91240B29-F687-4F45-9708-019B960494DF}">
                <a14:hiddenLine xmlns:a14="http://schemas.microsoft.com/office/drawing/2010/main" xmlns="" w="25400" algn="ctr">
                  <a:solidFill>
                    <a:srgbClr val="000000"/>
                  </a:solidFill>
                  <a:round/>
                  <a:headEnd/>
                  <a:tailEnd/>
                </a14:hiddenLine>
              </a:ext>
            </a:extLst>
          </p:spPr>
          <p:txBody>
            <a:bodyPr/>
            <a:lstStyle/>
            <a:p>
              <a:pPr marL="233363" indent="-233363"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charset="0"/>
                <a:ea typeface="Microsoft JhengHei" pitchFamily="34" charset="-120"/>
              </a:endParaRPr>
            </a:p>
          </p:txBody>
        </p:sp>
        <p:sp>
          <p:nvSpPr>
            <p:cNvPr id="3082" name="MH_Other_8"/>
            <p:cNvSpPr>
              <a:spLocks noChangeArrowheads="1"/>
            </p:cNvSpPr>
            <p:nvPr>
              <p:custDataLst>
                <p:tags r:id="rId9"/>
              </p:custDataLst>
            </p:nvPr>
          </p:nvSpPr>
          <p:spPr bwMode="auto">
            <a:xfrm>
              <a:off x="5891213" y="3264694"/>
              <a:ext cx="711200" cy="533400"/>
            </a:xfrm>
            <a:prstGeom prst="ellipse">
              <a:avLst/>
            </a:prstGeom>
            <a:solidFill>
              <a:srgbClr val="EBAC07"/>
            </a:solidFill>
            <a:ln>
              <a:noFill/>
            </a:ln>
            <a:extLst>
              <a:ext uri="{91240B29-F687-4F45-9708-019B960494DF}">
                <a14:hiddenLine xmlns:a14="http://schemas.microsoft.com/office/drawing/2010/main" xmlns="" w="25400" algn="ctr">
                  <a:solidFill>
                    <a:srgbClr val="000000"/>
                  </a:solidFill>
                  <a:round/>
                  <a:headEnd/>
                  <a:tailEnd/>
                </a14:hiddenLine>
              </a:ext>
            </a:extLst>
          </p:spPr>
          <p:txBody>
            <a:bodyPr/>
            <a:lstStyle/>
            <a:p>
              <a:pPr marL="233363" indent="-233363"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charset="0"/>
                <a:ea typeface="Microsoft JhengHei" pitchFamily="34" charset="-120"/>
              </a:endParaRPr>
            </a:p>
          </p:txBody>
        </p:sp>
        <p:sp>
          <p:nvSpPr>
            <p:cNvPr id="19" name="MH_Other_9"/>
            <p:cNvSpPr>
              <a:spLocks/>
            </p:cNvSpPr>
            <p:nvPr>
              <p:custDataLst>
                <p:tags r:id="rId10"/>
              </p:custDataLst>
            </p:nvPr>
          </p:nvSpPr>
          <p:spPr bwMode="auto">
            <a:xfrm>
              <a:off x="2982914" y="3248026"/>
              <a:ext cx="458787" cy="289322"/>
            </a:xfrm>
            <a:custGeom>
              <a:avLst/>
              <a:gdLst>
                <a:gd name="T0" fmla="*/ 1134092 w 2300288"/>
                <a:gd name="T1" fmla="*/ 968860 h 1936750"/>
                <a:gd name="T2" fmla="*/ 1214775 w 2300288"/>
                <a:gd name="T3" fmla="*/ 1049028 h 1936750"/>
                <a:gd name="T4" fmla="*/ 1216884 w 2300288"/>
                <a:gd name="T5" fmla="*/ 1064537 h 1936750"/>
                <a:gd name="T6" fmla="*/ 1151230 w 2300288"/>
                <a:gd name="T7" fmla="*/ 1136031 h 1936750"/>
                <a:gd name="T8" fmla="*/ 1182871 w 2300288"/>
                <a:gd name="T9" fmla="*/ 1247216 h 1936750"/>
                <a:gd name="T10" fmla="*/ 1204228 w 2300288"/>
                <a:gd name="T11" fmla="*/ 1413599 h 1936750"/>
                <a:gd name="T12" fmla="*/ 1046025 w 2300288"/>
                <a:gd name="T13" fmla="*/ 1361555 h 1936750"/>
                <a:gd name="T14" fmla="*/ 1071074 w 2300288"/>
                <a:gd name="T15" fmla="*/ 1209103 h 1936750"/>
                <a:gd name="T16" fmla="*/ 1033632 w 2300288"/>
                <a:gd name="T17" fmla="*/ 1075313 h 1936750"/>
                <a:gd name="T18" fmla="*/ 1028095 w 2300288"/>
                <a:gd name="T19" fmla="*/ 1060068 h 1936750"/>
                <a:gd name="T20" fmla="*/ 1033632 w 2300288"/>
                <a:gd name="T21" fmla="*/ 1045086 h 1936750"/>
                <a:gd name="T22" fmla="*/ 1116162 w 2300288"/>
                <a:gd name="T23" fmla="*/ 967020 h 1936750"/>
                <a:gd name="T24" fmla="*/ 1415999 w 2300288"/>
                <a:gd name="T25" fmla="*/ 862909 h 1936750"/>
                <a:gd name="T26" fmla="*/ 1591713 w 2300288"/>
                <a:gd name="T27" fmla="*/ 924102 h 1936750"/>
                <a:gd name="T28" fmla="*/ 1763745 w 2300288"/>
                <a:gd name="T29" fmla="*/ 983456 h 1936750"/>
                <a:gd name="T30" fmla="*/ 1808726 w 2300288"/>
                <a:gd name="T31" fmla="*/ 1009194 h 1936750"/>
                <a:gd name="T32" fmla="*/ 1836345 w 2300288"/>
                <a:gd name="T33" fmla="*/ 1041235 h 1936750"/>
                <a:gd name="T34" fmla="*/ 1870541 w 2300288"/>
                <a:gd name="T35" fmla="*/ 1114771 h 1936750"/>
                <a:gd name="T36" fmla="*/ 1893952 w 2300288"/>
                <a:gd name="T37" fmla="*/ 1212469 h 1936750"/>
                <a:gd name="T38" fmla="*/ 1905000 w 2300288"/>
                <a:gd name="T39" fmla="*/ 1335643 h 1936750"/>
                <a:gd name="T40" fmla="*/ 1899740 w 2300288"/>
                <a:gd name="T41" fmla="*/ 1362957 h 1936750"/>
                <a:gd name="T42" fmla="*/ 1874487 w 2300288"/>
                <a:gd name="T43" fmla="*/ 1383704 h 1936750"/>
                <a:gd name="T44" fmla="*/ 1781895 w 2300288"/>
                <a:gd name="T45" fmla="*/ 1418897 h 1936750"/>
                <a:gd name="T46" fmla="*/ 1625909 w 2300288"/>
                <a:gd name="T47" fmla="*/ 1447524 h 1936750"/>
                <a:gd name="T48" fmla="*/ 1404950 w 2300288"/>
                <a:gd name="T49" fmla="*/ 1464857 h 1936750"/>
                <a:gd name="T50" fmla="*/ 948915 w 2300288"/>
                <a:gd name="T51" fmla="*/ 1532887 h 1936750"/>
                <a:gd name="T52" fmla="*/ 96732 w 2300288"/>
                <a:gd name="T53" fmla="*/ 835367 h 1936750"/>
                <a:gd name="T54" fmla="*/ 1152637 w 2300288"/>
                <a:gd name="T55" fmla="*/ 1576 h 1936750"/>
                <a:gd name="T56" fmla="*/ 1203190 w 2300288"/>
                <a:gd name="T57" fmla="*/ 12613 h 1936750"/>
                <a:gd name="T58" fmla="*/ 1249793 w 2300288"/>
                <a:gd name="T59" fmla="*/ 32847 h 1936750"/>
                <a:gd name="T60" fmla="*/ 1292446 w 2300288"/>
                <a:gd name="T61" fmla="*/ 62015 h 1936750"/>
                <a:gd name="T62" fmla="*/ 1357480 w 2300288"/>
                <a:gd name="T63" fmla="*/ 134804 h 1936750"/>
                <a:gd name="T64" fmla="*/ 1402767 w 2300288"/>
                <a:gd name="T65" fmla="*/ 235972 h 1936750"/>
                <a:gd name="T66" fmla="*/ 1414352 w 2300288"/>
                <a:gd name="T67" fmla="*/ 301403 h 1936750"/>
                <a:gd name="T68" fmla="*/ 1414615 w 2300288"/>
                <a:gd name="T69" fmla="*/ 367360 h 1936750"/>
                <a:gd name="T70" fmla="*/ 1402767 w 2300288"/>
                <a:gd name="T71" fmla="*/ 444090 h 1936750"/>
                <a:gd name="T72" fmla="*/ 1379596 w 2300288"/>
                <a:gd name="T73" fmla="*/ 521346 h 1936750"/>
                <a:gd name="T74" fmla="*/ 1346158 w 2300288"/>
                <a:gd name="T75" fmla="*/ 595186 h 1936750"/>
                <a:gd name="T76" fmla="*/ 1304295 w 2300288"/>
                <a:gd name="T77" fmla="*/ 661143 h 1936750"/>
                <a:gd name="T78" fmla="*/ 1223990 w 2300288"/>
                <a:gd name="T79" fmla="*/ 866108 h 1936750"/>
                <a:gd name="T80" fmla="*/ 1146318 w 2300288"/>
                <a:gd name="T81" fmla="*/ 934430 h 1936750"/>
                <a:gd name="T82" fmla="*/ 1120778 w 2300288"/>
                <a:gd name="T83" fmla="*/ 944678 h 1936750"/>
                <a:gd name="T84" fmla="*/ 1086550 w 2300288"/>
                <a:gd name="T85" fmla="*/ 925758 h 1936750"/>
                <a:gd name="T86" fmla="*/ 993607 w 2300288"/>
                <a:gd name="T87" fmla="*/ 837202 h 1936750"/>
                <a:gd name="T88" fmla="*/ 928310 w 2300288"/>
                <a:gd name="T89" fmla="*/ 643274 h 1936750"/>
                <a:gd name="T90" fmla="*/ 888553 w 2300288"/>
                <a:gd name="T91" fmla="*/ 574427 h 1936750"/>
                <a:gd name="T92" fmla="*/ 858011 w 2300288"/>
                <a:gd name="T93" fmla="*/ 499273 h 1936750"/>
                <a:gd name="T94" fmla="*/ 837737 w 2300288"/>
                <a:gd name="T95" fmla="*/ 421754 h 1936750"/>
                <a:gd name="T96" fmla="*/ 829575 w 2300288"/>
                <a:gd name="T97" fmla="*/ 346075 h 1936750"/>
                <a:gd name="T98" fmla="*/ 832734 w 2300288"/>
                <a:gd name="T99" fmla="*/ 284848 h 1936750"/>
                <a:gd name="T100" fmla="*/ 852482 w 2300288"/>
                <a:gd name="T101" fmla="*/ 204965 h 1936750"/>
                <a:gd name="T102" fmla="*/ 905667 w 2300288"/>
                <a:gd name="T103" fmla="*/ 109840 h 1936750"/>
                <a:gd name="T104" fmla="*/ 964645 w 2300288"/>
                <a:gd name="T105" fmla="*/ 52818 h 1936750"/>
                <a:gd name="T106" fmla="*/ 1008615 w 2300288"/>
                <a:gd name="T107" fmla="*/ 26277 h 1936750"/>
                <a:gd name="T108" fmla="*/ 1056535 w 2300288"/>
                <a:gd name="T109" fmla="*/ 8671 h 1936750"/>
                <a:gd name="T110" fmla="*/ 1107614 w 2300288"/>
                <a:gd name="T111" fmla="*/ 262 h 19367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0288" h="1936750">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solidFill>
              <a:srgbClr val="FFFFFF"/>
            </a:solidFill>
            <a:ln>
              <a:noFill/>
            </a:ln>
            <a:extLst/>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latin typeface="+mn-lt"/>
                <a:ea typeface="+mn-ea"/>
              </a:endParaRPr>
            </a:p>
          </p:txBody>
        </p:sp>
        <p:sp>
          <p:nvSpPr>
            <p:cNvPr id="20" name="MH_Other_10"/>
            <p:cNvSpPr>
              <a:spLocks/>
            </p:cNvSpPr>
            <p:nvPr>
              <p:custDataLst>
                <p:tags r:id="rId11"/>
              </p:custDataLst>
            </p:nvPr>
          </p:nvSpPr>
          <p:spPr bwMode="auto">
            <a:xfrm>
              <a:off x="3884614" y="2151460"/>
              <a:ext cx="288925" cy="242888"/>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rgbClr val="FFFFFF"/>
            </a:solidFill>
            <a:ln>
              <a:noFill/>
            </a:ln>
            <a:extLst/>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latin typeface="+mn-lt"/>
                <a:ea typeface="+mn-ea"/>
              </a:endParaRPr>
            </a:p>
          </p:txBody>
        </p:sp>
        <p:sp>
          <p:nvSpPr>
            <p:cNvPr id="22" name="MH_Other_11"/>
            <p:cNvSpPr>
              <a:spLocks/>
            </p:cNvSpPr>
            <p:nvPr>
              <p:custDataLst>
                <p:tags r:id="rId12"/>
              </p:custDataLst>
            </p:nvPr>
          </p:nvSpPr>
          <p:spPr bwMode="auto">
            <a:xfrm>
              <a:off x="5345114" y="2243138"/>
              <a:ext cx="414337" cy="26431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FFFFFF"/>
            </a:solidFill>
            <a:ln>
              <a:noFill/>
            </a:ln>
            <a:extLst/>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latin typeface="+mn-lt"/>
                <a:ea typeface="+mn-ea"/>
              </a:endParaRPr>
            </a:p>
          </p:txBody>
        </p:sp>
        <p:sp>
          <p:nvSpPr>
            <p:cNvPr id="23" name="MH_Other_12"/>
            <p:cNvSpPr>
              <a:spLocks noChangeArrowheads="1"/>
            </p:cNvSpPr>
            <p:nvPr>
              <p:custDataLst>
                <p:tags r:id="rId13"/>
              </p:custDataLst>
            </p:nvPr>
          </p:nvSpPr>
          <p:spPr bwMode="auto">
            <a:xfrm>
              <a:off x="6045201" y="3409950"/>
              <a:ext cx="403225" cy="242888"/>
            </a:xfrm>
            <a:custGeom>
              <a:avLst/>
              <a:gdLst>
                <a:gd name="T0" fmla="*/ 552105 w 2874963"/>
                <a:gd name="T1" fmla="*/ 1256550 h 2311400"/>
                <a:gd name="T2" fmla="*/ 814407 w 2874963"/>
                <a:gd name="T3" fmla="*/ 1166381 h 2311400"/>
                <a:gd name="T4" fmla="*/ 861857 w 2874963"/>
                <a:gd name="T5" fmla="*/ 1221938 h 2311400"/>
                <a:gd name="T6" fmla="*/ 529108 w 2874963"/>
                <a:gd name="T7" fmla="*/ 1452571 h 2311400"/>
                <a:gd name="T8" fmla="*/ 122756 w 2874963"/>
                <a:gd name="T9" fmla="*/ 1358877 h 2311400"/>
                <a:gd name="T10" fmla="*/ 175912 w 2874963"/>
                <a:gd name="T11" fmla="*/ 1192357 h 2311400"/>
                <a:gd name="T12" fmla="*/ 277118 w 2874963"/>
                <a:gd name="T13" fmla="*/ 1128994 h 2311400"/>
                <a:gd name="T14" fmla="*/ 305052 w 2874963"/>
                <a:gd name="T15" fmla="*/ 1242809 h 2311400"/>
                <a:gd name="T16" fmla="*/ 994050 w 2874963"/>
                <a:gd name="T17" fmla="*/ 853464 h 2311400"/>
                <a:gd name="T18" fmla="*/ 644668 w 2874963"/>
                <a:gd name="T19" fmla="*/ 666225 h 2311400"/>
                <a:gd name="T20" fmla="*/ 675774 w 2874963"/>
                <a:gd name="T21" fmla="*/ 776137 h 2311400"/>
                <a:gd name="T22" fmla="*/ 719353 w 2874963"/>
                <a:gd name="T23" fmla="*/ 821032 h 2311400"/>
                <a:gd name="T24" fmla="*/ 694258 w 2874963"/>
                <a:gd name="T25" fmla="*/ 885897 h 2311400"/>
                <a:gd name="T26" fmla="*/ 639408 w 2874963"/>
                <a:gd name="T27" fmla="*/ 997010 h 2311400"/>
                <a:gd name="T28" fmla="*/ 561868 w 2874963"/>
                <a:gd name="T29" fmla="*/ 1068783 h 2311400"/>
                <a:gd name="T30" fmla="*/ 506117 w 2874963"/>
                <a:gd name="T31" fmla="*/ 1079143 h 2311400"/>
                <a:gd name="T32" fmla="*/ 449013 w 2874963"/>
                <a:gd name="T33" fmla="*/ 1059924 h 2311400"/>
                <a:gd name="T34" fmla="*/ 372374 w 2874963"/>
                <a:gd name="T35" fmla="*/ 966830 h 2311400"/>
                <a:gd name="T36" fmla="*/ 317074 w 2874963"/>
                <a:gd name="T37" fmla="*/ 867429 h 2311400"/>
                <a:gd name="T38" fmla="*/ 315722 w 2874963"/>
                <a:gd name="T39" fmla="*/ 807819 h 2311400"/>
                <a:gd name="T40" fmla="*/ 360804 w 2874963"/>
                <a:gd name="T41" fmla="*/ 726436 h 2311400"/>
                <a:gd name="T42" fmla="*/ 420311 w 2874963"/>
                <a:gd name="T43" fmla="*/ 688148 h 2311400"/>
                <a:gd name="T44" fmla="*/ 541281 w 2874963"/>
                <a:gd name="T45" fmla="*/ 679889 h 2311400"/>
                <a:gd name="T46" fmla="*/ 615816 w 2874963"/>
                <a:gd name="T47" fmla="*/ 642201 h 2311400"/>
                <a:gd name="T48" fmla="*/ 607328 w 2874963"/>
                <a:gd name="T49" fmla="*/ 550770 h 2311400"/>
                <a:gd name="T50" fmla="*/ 652075 w 2874963"/>
                <a:gd name="T51" fmla="*/ 576010 h 2311400"/>
                <a:gd name="T52" fmla="*/ 690816 w 2874963"/>
                <a:gd name="T53" fmla="*/ 613419 h 2311400"/>
                <a:gd name="T54" fmla="*/ 708834 w 2874963"/>
                <a:gd name="T55" fmla="*/ 715281 h 2311400"/>
                <a:gd name="T56" fmla="*/ 684809 w 2874963"/>
                <a:gd name="T57" fmla="*/ 784841 h 2311400"/>
                <a:gd name="T58" fmla="*/ 653727 w 2874963"/>
                <a:gd name="T59" fmla="*/ 664651 h 2311400"/>
                <a:gd name="T60" fmla="*/ 590811 w 2874963"/>
                <a:gd name="T61" fmla="*/ 648726 h 2311400"/>
                <a:gd name="T62" fmla="*/ 495911 w 2874963"/>
                <a:gd name="T63" fmla="*/ 681177 h 2311400"/>
                <a:gd name="T64" fmla="*/ 382693 w 2874963"/>
                <a:gd name="T65" fmla="*/ 672613 h 2311400"/>
                <a:gd name="T66" fmla="*/ 342000 w 2874963"/>
                <a:gd name="T67" fmla="*/ 784841 h 2311400"/>
                <a:gd name="T68" fmla="*/ 316624 w 2874963"/>
                <a:gd name="T69" fmla="*/ 733159 h 2311400"/>
                <a:gd name="T70" fmla="*/ 334342 w 2874963"/>
                <a:gd name="T71" fmla="*/ 634002 h 2311400"/>
                <a:gd name="T72" fmla="*/ 392753 w 2874963"/>
                <a:gd name="T73" fmla="*/ 561737 h 2311400"/>
                <a:gd name="T74" fmla="*/ 513330 w 2874963"/>
                <a:gd name="T75" fmla="*/ 530788 h 2311400"/>
                <a:gd name="T76" fmla="*/ 816493 w 2874963"/>
                <a:gd name="T77" fmla="*/ 367350 h 2311400"/>
                <a:gd name="T78" fmla="*/ 816493 w 2874963"/>
                <a:gd name="T79" fmla="*/ 418842 h 2311400"/>
                <a:gd name="T80" fmla="*/ 1079641 w 2874963"/>
                <a:gd name="T81" fmla="*/ 426048 h 2311400"/>
                <a:gd name="T82" fmla="*/ 1093467 w 2874963"/>
                <a:gd name="T83" fmla="*/ 377108 h 2311400"/>
                <a:gd name="T84" fmla="*/ 1049584 w 2874963"/>
                <a:gd name="T85" fmla="*/ 364048 h 2311400"/>
                <a:gd name="T86" fmla="*/ 1023434 w 2874963"/>
                <a:gd name="T87" fmla="*/ 392871 h 2311400"/>
                <a:gd name="T88" fmla="*/ 856619 w 2874963"/>
                <a:gd name="T89" fmla="*/ 372605 h 2311400"/>
                <a:gd name="T90" fmla="*/ 927854 w 2874963"/>
                <a:gd name="T91" fmla="*/ 64403 h 2311400"/>
                <a:gd name="T92" fmla="*/ 904258 w 2874963"/>
                <a:gd name="T93" fmla="*/ 91875 h 2311400"/>
                <a:gd name="T94" fmla="*/ 905010 w 2874963"/>
                <a:gd name="T95" fmla="*/ 129406 h 2311400"/>
                <a:gd name="T96" fmla="*/ 930108 w 2874963"/>
                <a:gd name="T97" fmla="*/ 155677 h 2311400"/>
                <a:gd name="T98" fmla="*/ 967829 w 2874963"/>
                <a:gd name="T99" fmla="*/ 158379 h 2311400"/>
                <a:gd name="T100" fmla="*/ 996233 w 2874963"/>
                <a:gd name="T101" fmla="*/ 136162 h 2311400"/>
                <a:gd name="T102" fmla="*/ 1002845 w 2874963"/>
                <a:gd name="T103" fmla="*/ 99081 h 2311400"/>
                <a:gd name="T104" fmla="*/ 983158 w 2874963"/>
                <a:gd name="T105" fmla="*/ 68306 h 2311400"/>
                <a:gd name="T106" fmla="*/ 881566 w 2874963"/>
                <a:gd name="T107" fmla="*/ 0 h 2311400"/>
                <a:gd name="T108" fmla="*/ 1048381 w 2874963"/>
                <a:gd name="T109" fmla="*/ 20417 h 2311400"/>
                <a:gd name="T110" fmla="*/ 1859163 w 2874963"/>
                <a:gd name="T111" fmla="*/ 308953 h 2311400"/>
                <a:gd name="T112" fmla="*/ 1899590 w 2874963"/>
                <a:gd name="T113" fmla="*/ 355791 h 2311400"/>
                <a:gd name="T114" fmla="*/ 2705 w 2874963"/>
                <a:gd name="T115" fmla="*/ 364048 h 2311400"/>
                <a:gd name="T116" fmla="*/ 38623 w 2874963"/>
                <a:gd name="T117" fmla="*/ 313456 h 2311400"/>
                <a:gd name="T118" fmla="*/ 855416 w 2874963"/>
                <a:gd name="T119" fmla="*/ 26121 h 2311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74963" h="2311400">
                  <a:moveTo>
                    <a:pt x="1500188" y="1927225"/>
                  </a:moveTo>
                  <a:lnTo>
                    <a:pt x="2676526" y="1927225"/>
                  </a:lnTo>
                  <a:lnTo>
                    <a:pt x="2676526" y="1949450"/>
                  </a:lnTo>
                  <a:lnTo>
                    <a:pt x="1500188" y="1949450"/>
                  </a:lnTo>
                  <a:lnTo>
                    <a:pt x="1500188" y="1927225"/>
                  </a:lnTo>
                  <a:close/>
                  <a:moveTo>
                    <a:pt x="1500188" y="1706563"/>
                  </a:moveTo>
                  <a:lnTo>
                    <a:pt x="2676526" y="1706563"/>
                  </a:lnTo>
                  <a:lnTo>
                    <a:pt x="2676526" y="1728788"/>
                  </a:lnTo>
                  <a:lnTo>
                    <a:pt x="1500188" y="1728788"/>
                  </a:lnTo>
                  <a:lnTo>
                    <a:pt x="1500188" y="1706563"/>
                  </a:lnTo>
                  <a:close/>
                  <a:moveTo>
                    <a:pt x="741023" y="1676400"/>
                  </a:moveTo>
                  <a:lnTo>
                    <a:pt x="803616" y="1676400"/>
                  </a:lnTo>
                  <a:lnTo>
                    <a:pt x="835026" y="1736633"/>
                  </a:lnTo>
                  <a:lnTo>
                    <a:pt x="813107" y="1759278"/>
                  </a:lnTo>
                  <a:lnTo>
                    <a:pt x="833218" y="1897860"/>
                  </a:lnTo>
                  <a:lnTo>
                    <a:pt x="772432" y="2124075"/>
                  </a:lnTo>
                  <a:lnTo>
                    <a:pt x="711647" y="1897860"/>
                  </a:lnTo>
                  <a:lnTo>
                    <a:pt x="731532" y="1759278"/>
                  </a:lnTo>
                  <a:lnTo>
                    <a:pt x="709613" y="1736633"/>
                  </a:lnTo>
                  <a:lnTo>
                    <a:pt x="741023" y="1676400"/>
                  </a:lnTo>
                  <a:close/>
                  <a:moveTo>
                    <a:pt x="1033510" y="1660525"/>
                  </a:moveTo>
                  <a:lnTo>
                    <a:pt x="1069768" y="1677761"/>
                  </a:lnTo>
                  <a:lnTo>
                    <a:pt x="1107612" y="1695904"/>
                  </a:lnTo>
                  <a:lnTo>
                    <a:pt x="1126421" y="1705202"/>
                  </a:lnTo>
                  <a:lnTo>
                    <a:pt x="1145003" y="1714727"/>
                  </a:lnTo>
                  <a:lnTo>
                    <a:pt x="1163585" y="1724252"/>
                  </a:lnTo>
                  <a:lnTo>
                    <a:pt x="1181261" y="1734004"/>
                  </a:lnTo>
                  <a:lnTo>
                    <a:pt x="1198257" y="1743302"/>
                  </a:lnTo>
                  <a:lnTo>
                    <a:pt x="1214346" y="1752600"/>
                  </a:lnTo>
                  <a:lnTo>
                    <a:pt x="1229076" y="1761671"/>
                  </a:lnTo>
                  <a:lnTo>
                    <a:pt x="1242673" y="1770289"/>
                  </a:lnTo>
                  <a:lnTo>
                    <a:pt x="1248792" y="1774598"/>
                  </a:lnTo>
                  <a:lnTo>
                    <a:pt x="1254683" y="1778680"/>
                  </a:lnTo>
                  <a:lnTo>
                    <a:pt x="1259896" y="1782762"/>
                  </a:lnTo>
                  <a:lnTo>
                    <a:pt x="1264881" y="1786618"/>
                  </a:lnTo>
                  <a:lnTo>
                    <a:pt x="1269187" y="1790473"/>
                  </a:lnTo>
                  <a:lnTo>
                    <a:pt x="1273039" y="1794102"/>
                  </a:lnTo>
                  <a:lnTo>
                    <a:pt x="1276438" y="1797504"/>
                  </a:lnTo>
                  <a:lnTo>
                    <a:pt x="1278931" y="1800905"/>
                  </a:lnTo>
                  <a:lnTo>
                    <a:pt x="1281197" y="1803627"/>
                  </a:lnTo>
                  <a:lnTo>
                    <a:pt x="1283237" y="1807029"/>
                  </a:lnTo>
                  <a:lnTo>
                    <a:pt x="1287542" y="1814739"/>
                  </a:lnTo>
                  <a:lnTo>
                    <a:pt x="1291621" y="1823811"/>
                  </a:lnTo>
                  <a:lnTo>
                    <a:pt x="1296380" y="1834016"/>
                  </a:lnTo>
                  <a:lnTo>
                    <a:pt x="1300686" y="1845582"/>
                  </a:lnTo>
                  <a:lnTo>
                    <a:pt x="1305445" y="1858282"/>
                  </a:lnTo>
                  <a:lnTo>
                    <a:pt x="1310203" y="1871889"/>
                  </a:lnTo>
                  <a:lnTo>
                    <a:pt x="1314736" y="1886404"/>
                  </a:lnTo>
                  <a:lnTo>
                    <a:pt x="1319495" y="1901371"/>
                  </a:lnTo>
                  <a:lnTo>
                    <a:pt x="1324027" y="1917246"/>
                  </a:lnTo>
                  <a:lnTo>
                    <a:pt x="1333318" y="1950130"/>
                  </a:lnTo>
                  <a:lnTo>
                    <a:pt x="1342382" y="1984375"/>
                  </a:lnTo>
                  <a:lnTo>
                    <a:pt x="1350994" y="2018620"/>
                  </a:lnTo>
                  <a:lnTo>
                    <a:pt x="1359378" y="2052411"/>
                  </a:lnTo>
                  <a:lnTo>
                    <a:pt x="1366857" y="2084388"/>
                  </a:lnTo>
                  <a:lnTo>
                    <a:pt x="1373655" y="2114097"/>
                  </a:lnTo>
                  <a:lnTo>
                    <a:pt x="1379320" y="2140404"/>
                  </a:lnTo>
                  <a:lnTo>
                    <a:pt x="1387478" y="2179184"/>
                  </a:lnTo>
                  <a:lnTo>
                    <a:pt x="1390651" y="2193925"/>
                  </a:lnTo>
                  <a:lnTo>
                    <a:pt x="798513" y="2193925"/>
                  </a:lnTo>
                  <a:lnTo>
                    <a:pt x="1111918" y="1875064"/>
                  </a:lnTo>
                  <a:lnTo>
                    <a:pt x="1011755" y="1800905"/>
                  </a:lnTo>
                  <a:lnTo>
                    <a:pt x="1094922" y="1766661"/>
                  </a:lnTo>
                  <a:lnTo>
                    <a:pt x="1033510" y="1660525"/>
                  </a:lnTo>
                  <a:close/>
                  <a:moveTo>
                    <a:pt x="511355" y="1660525"/>
                  </a:moveTo>
                  <a:lnTo>
                    <a:pt x="449944" y="1766661"/>
                  </a:lnTo>
                  <a:lnTo>
                    <a:pt x="532657" y="1800905"/>
                  </a:lnTo>
                  <a:lnTo>
                    <a:pt x="432494" y="1875064"/>
                  </a:lnTo>
                  <a:lnTo>
                    <a:pt x="746126" y="2193925"/>
                  </a:lnTo>
                  <a:lnTo>
                    <a:pt x="153988" y="2193925"/>
                  </a:lnTo>
                  <a:lnTo>
                    <a:pt x="157160" y="2179184"/>
                  </a:lnTo>
                  <a:lnTo>
                    <a:pt x="165318" y="2140404"/>
                  </a:lnTo>
                  <a:lnTo>
                    <a:pt x="171210" y="2114097"/>
                  </a:lnTo>
                  <a:lnTo>
                    <a:pt x="177782" y="2084388"/>
                  </a:lnTo>
                  <a:lnTo>
                    <a:pt x="185260" y="2052411"/>
                  </a:lnTo>
                  <a:lnTo>
                    <a:pt x="193418" y="2018620"/>
                  </a:lnTo>
                  <a:lnTo>
                    <a:pt x="202256" y="1984375"/>
                  </a:lnTo>
                  <a:lnTo>
                    <a:pt x="211321" y="1950130"/>
                  </a:lnTo>
                  <a:lnTo>
                    <a:pt x="220385" y="1917246"/>
                  </a:lnTo>
                  <a:lnTo>
                    <a:pt x="224918" y="1901371"/>
                  </a:lnTo>
                  <a:lnTo>
                    <a:pt x="229676" y="1886404"/>
                  </a:lnTo>
                  <a:lnTo>
                    <a:pt x="234209" y="1871889"/>
                  </a:lnTo>
                  <a:lnTo>
                    <a:pt x="238967" y="1858282"/>
                  </a:lnTo>
                  <a:lnTo>
                    <a:pt x="243726" y="1845582"/>
                  </a:lnTo>
                  <a:lnTo>
                    <a:pt x="248259" y="1834016"/>
                  </a:lnTo>
                  <a:lnTo>
                    <a:pt x="252791" y="1823811"/>
                  </a:lnTo>
                  <a:lnTo>
                    <a:pt x="257096" y="1814739"/>
                  </a:lnTo>
                  <a:lnTo>
                    <a:pt x="261175" y="1807029"/>
                  </a:lnTo>
                  <a:lnTo>
                    <a:pt x="263442" y="1803627"/>
                  </a:lnTo>
                  <a:lnTo>
                    <a:pt x="265481" y="1800905"/>
                  </a:lnTo>
                  <a:lnTo>
                    <a:pt x="268200" y="1797504"/>
                  </a:lnTo>
                  <a:lnTo>
                    <a:pt x="271600" y="1794102"/>
                  </a:lnTo>
                  <a:lnTo>
                    <a:pt x="275452" y="1790473"/>
                  </a:lnTo>
                  <a:lnTo>
                    <a:pt x="279984" y="1786618"/>
                  </a:lnTo>
                  <a:lnTo>
                    <a:pt x="284517" y="1782762"/>
                  </a:lnTo>
                  <a:lnTo>
                    <a:pt x="289955" y="1778680"/>
                  </a:lnTo>
                  <a:lnTo>
                    <a:pt x="295621" y="1774598"/>
                  </a:lnTo>
                  <a:lnTo>
                    <a:pt x="301966" y="1770289"/>
                  </a:lnTo>
                  <a:lnTo>
                    <a:pt x="315336" y="1761671"/>
                  </a:lnTo>
                  <a:lnTo>
                    <a:pt x="330066" y="1752600"/>
                  </a:lnTo>
                  <a:lnTo>
                    <a:pt x="346155" y="1743302"/>
                  </a:lnTo>
                  <a:lnTo>
                    <a:pt x="363378" y="1734004"/>
                  </a:lnTo>
                  <a:lnTo>
                    <a:pt x="381053" y="1724252"/>
                  </a:lnTo>
                  <a:lnTo>
                    <a:pt x="399409" y="1714727"/>
                  </a:lnTo>
                  <a:lnTo>
                    <a:pt x="418218" y="1705202"/>
                  </a:lnTo>
                  <a:lnTo>
                    <a:pt x="437253" y="1695904"/>
                  </a:lnTo>
                  <a:lnTo>
                    <a:pt x="475098" y="1677761"/>
                  </a:lnTo>
                  <a:lnTo>
                    <a:pt x="511355" y="1660525"/>
                  </a:lnTo>
                  <a:close/>
                  <a:moveTo>
                    <a:pt x="929254" y="1614488"/>
                  </a:moveTo>
                  <a:lnTo>
                    <a:pt x="950557" y="1623559"/>
                  </a:lnTo>
                  <a:lnTo>
                    <a:pt x="974579" y="1633992"/>
                  </a:lnTo>
                  <a:lnTo>
                    <a:pt x="1004946" y="1647599"/>
                  </a:lnTo>
                  <a:lnTo>
                    <a:pt x="1068853" y="1757817"/>
                  </a:lnTo>
                  <a:lnTo>
                    <a:pt x="975258" y="1796370"/>
                  </a:lnTo>
                  <a:lnTo>
                    <a:pt x="1084263" y="1877106"/>
                  </a:lnTo>
                  <a:lnTo>
                    <a:pt x="773113" y="2193926"/>
                  </a:lnTo>
                  <a:lnTo>
                    <a:pt x="929254" y="1614488"/>
                  </a:lnTo>
                  <a:close/>
                  <a:moveTo>
                    <a:pt x="615947" y="1614488"/>
                  </a:moveTo>
                  <a:lnTo>
                    <a:pt x="773113" y="2193926"/>
                  </a:lnTo>
                  <a:lnTo>
                    <a:pt x="460375" y="1877106"/>
                  </a:lnTo>
                  <a:lnTo>
                    <a:pt x="569936" y="1796370"/>
                  </a:lnTo>
                  <a:lnTo>
                    <a:pt x="475636" y="1757817"/>
                  </a:lnTo>
                  <a:lnTo>
                    <a:pt x="539869" y="1647599"/>
                  </a:lnTo>
                  <a:lnTo>
                    <a:pt x="570619" y="1633992"/>
                  </a:lnTo>
                  <a:lnTo>
                    <a:pt x="594536" y="1623559"/>
                  </a:lnTo>
                  <a:lnTo>
                    <a:pt x="615947" y="1614488"/>
                  </a:lnTo>
                  <a:close/>
                  <a:moveTo>
                    <a:pt x="1500188" y="1487488"/>
                  </a:moveTo>
                  <a:lnTo>
                    <a:pt x="2676526" y="1487488"/>
                  </a:lnTo>
                  <a:lnTo>
                    <a:pt x="2676526" y="1509713"/>
                  </a:lnTo>
                  <a:lnTo>
                    <a:pt x="1500188" y="1509713"/>
                  </a:lnTo>
                  <a:lnTo>
                    <a:pt x="1500188" y="1487488"/>
                  </a:lnTo>
                  <a:close/>
                  <a:moveTo>
                    <a:pt x="1500188" y="1266825"/>
                  </a:moveTo>
                  <a:lnTo>
                    <a:pt x="2676526" y="1266825"/>
                  </a:lnTo>
                  <a:lnTo>
                    <a:pt x="2676526" y="1289050"/>
                  </a:lnTo>
                  <a:lnTo>
                    <a:pt x="1500188" y="1289050"/>
                  </a:lnTo>
                  <a:lnTo>
                    <a:pt x="1500188" y="1266825"/>
                  </a:lnTo>
                  <a:close/>
                  <a:moveTo>
                    <a:pt x="1500188" y="1047750"/>
                  </a:moveTo>
                  <a:lnTo>
                    <a:pt x="2676526" y="1047750"/>
                  </a:lnTo>
                  <a:lnTo>
                    <a:pt x="2676526" y="1068388"/>
                  </a:lnTo>
                  <a:lnTo>
                    <a:pt x="1500188" y="1068388"/>
                  </a:lnTo>
                  <a:lnTo>
                    <a:pt x="1500188" y="1047750"/>
                  </a:lnTo>
                  <a:close/>
                  <a:moveTo>
                    <a:pt x="929369" y="969963"/>
                  </a:moveTo>
                  <a:lnTo>
                    <a:pt x="936399" y="973819"/>
                  </a:lnTo>
                  <a:lnTo>
                    <a:pt x="942522" y="977674"/>
                  </a:lnTo>
                  <a:lnTo>
                    <a:pt x="948872" y="981756"/>
                  </a:lnTo>
                  <a:lnTo>
                    <a:pt x="954315" y="986519"/>
                  </a:lnTo>
                  <a:lnTo>
                    <a:pt x="959531" y="991281"/>
                  </a:lnTo>
                  <a:lnTo>
                    <a:pt x="964294" y="995817"/>
                  </a:lnTo>
                  <a:lnTo>
                    <a:pt x="968829" y="1001033"/>
                  </a:lnTo>
                  <a:lnTo>
                    <a:pt x="972911" y="1006249"/>
                  </a:lnTo>
                  <a:lnTo>
                    <a:pt x="976767" y="1011919"/>
                  </a:lnTo>
                  <a:lnTo>
                    <a:pt x="980395" y="1017588"/>
                  </a:lnTo>
                  <a:lnTo>
                    <a:pt x="983797" y="1023485"/>
                  </a:lnTo>
                  <a:lnTo>
                    <a:pt x="986745" y="1029835"/>
                  </a:lnTo>
                  <a:lnTo>
                    <a:pt x="989467" y="1035958"/>
                  </a:lnTo>
                  <a:lnTo>
                    <a:pt x="992188" y="1042535"/>
                  </a:lnTo>
                  <a:lnTo>
                    <a:pt x="994683" y="1049338"/>
                  </a:lnTo>
                  <a:lnTo>
                    <a:pt x="996724" y="1056368"/>
                  </a:lnTo>
                  <a:lnTo>
                    <a:pt x="998765" y="1063172"/>
                  </a:lnTo>
                  <a:lnTo>
                    <a:pt x="1001033" y="1070883"/>
                  </a:lnTo>
                  <a:lnTo>
                    <a:pt x="1004208" y="1085850"/>
                  </a:lnTo>
                  <a:lnTo>
                    <a:pt x="1007383" y="1101725"/>
                  </a:lnTo>
                  <a:lnTo>
                    <a:pt x="1010558" y="1118508"/>
                  </a:lnTo>
                  <a:lnTo>
                    <a:pt x="1016454" y="1153433"/>
                  </a:lnTo>
                  <a:lnTo>
                    <a:pt x="1019856" y="1172256"/>
                  </a:lnTo>
                  <a:lnTo>
                    <a:pt x="1023712" y="1191306"/>
                  </a:lnTo>
                  <a:lnTo>
                    <a:pt x="1029608" y="1192667"/>
                  </a:lnTo>
                  <a:lnTo>
                    <a:pt x="1035958" y="1194254"/>
                  </a:lnTo>
                  <a:lnTo>
                    <a:pt x="1041628" y="1196295"/>
                  </a:lnTo>
                  <a:lnTo>
                    <a:pt x="1047297" y="1198790"/>
                  </a:lnTo>
                  <a:lnTo>
                    <a:pt x="1052513" y="1201511"/>
                  </a:lnTo>
                  <a:lnTo>
                    <a:pt x="1057729" y="1204459"/>
                  </a:lnTo>
                  <a:lnTo>
                    <a:pt x="1062492" y="1208088"/>
                  </a:lnTo>
                  <a:lnTo>
                    <a:pt x="1066801" y="1211943"/>
                  </a:lnTo>
                  <a:lnTo>
                    <a:pt x="1070883" y="1216025"/>
                  </a:lnTo>
                  <a:lnTo>
                    <a:pt x="1074738" y="1220108"/>
                  </a:lnTo>
                  <a:lnTo>
                    <a:pt x="1078140" y="1224870"/>
                  </a:lnTo>
                  <a:lnTo>
                    <a:pt x="1081088" y="1229633"/>
                  </a:lnTo>
                  <a:lnTo>
                    <a:pt x="1083583" y="1234849"/>
                  </a:lnTo>
                  <a:lnTo>
                    <a:pt x="1085624" y="1240065"/>
                  </a:lnTo>
                  <a:lnTo>
                    <a:pt x="1087212" y="1245734"/>
                  </a:lnTo>
                  <a:lnTo>
                    <a:pt x="1088345" y="1251404"/>
                  </a:lnTo>
                  <a:lnTo>
                    <a:pt x="1089026" y="1257527"/>
                  </a:lnTo>
                  <a:lnTo>
                    <a:pt x="1089026" y="1263424"/>
                  </a:lnTo>
                  <a:lnTo>
                    <a:pt x="1088572" y="1270000"/>
                  </a:lnTo>
                  <a:lnTo>
                    <a:pt x="1087438" y="1276124"/>
                  </a:lnTo>
                  <a:lnTo>
                    <a:pt x="1085624" y="1282927"/>
                  </a:lnTo>
                  <a:lnTo>
                    <a:pt x="1083356" y="1289277"/>
                  </a:lnTo>
                  <a:lnTo>
                    <a:pt x="1080635" y="1296081"/>
                  </a:lnTo>
                  <a:lnTo>
                    <a:pt x="1077006" y="1303111"/>
                  </a:lnTo>
                  <a:lnTo>
                    <a:pt x="1072470" y="1310141"/>
                  </a:lnTo>
                  <a:lnTo>
                    <a:pt x="1067481" y="1317172"/>
                  </a:lnTo>
                  <a:lnTo>
                    <a:pt x="1061585" y="1324202"/>
                  </a:lnTo>
                  <a:lnTo>
                    <a:pt x="1055235" y="1331006"/>
                  </a:lnTo>
                  <a:lnTo>
                    <a:pt x="1047751" y="1338036"/>
                  </a:lnTo>
                  <a:lnTo>
                    <a:pt x="1039587" y="1345293"/>
                  </a:lnTo>
                  <a:lnTo>
                    <a:pt x="1030742" y="1352324"/>
                  </a:lnTo>
                  <a:lnTo>
                    <a:pt x="1020990" y="1359354"/>
                  </a:lnTo>
                  <a:lnTo>
                    <a:pt x="1018269" y="1372281"/>
                  </a:lnTo>
                  <a:lnTo>
                    <a:pt x="1015094" y="1385208"/>
                  </a:lnTo>
                  <a:lnTo>
                    <a:pt x="1011919" y="1398361"/>
                  </a:lnTo>
                  <a:lnTo>
                    <a:pt x="1007836" y="1411061"/>
                  </a:lnTo>
                  <a:lnTo>
                    <a:pt x="1003754" y="1423761"/>
                  </a:lnTo>
                  <a:lnTo>
                    <a:pt x="999445" y="1436008"/>
                  </a:lnTo>
                  <a:lnTo>
                    <a:pt x="994456" y="1448254"/>
                  </a:lnTo>
                  <a:lnTo>
                    <a:pt x="989240" y="1460274"/>
                  </a:lnTo>
                  <a:lnTo>
                    <a:pt x="983570" y="1472066"/>
                  </a:lnTo>
                  <a:lnTo>
                    <a:pt x="977901" y="1483633"/>
                  </a:lnTo>
                  <a:lnTo>
                    <a:pt x="971551" y="1494745"/>
                  </a:lnTo>
                  <a:lnTo>
                    <a:pt x="964974" y="1505858"/>
                  </a:lnTo>
                  <a:lnTo>
                    <a:pt x="958170" y="1516516"/>
                  </a:lnTo>
                  <a:lnTo>
                    <a:pt x="950913" y="1526722"/>
                  </a:lnTo>
                  <a:lnTo>
                    <a:pt x="943429" y="1536700"/>
                  </a:lnTo>
                  <a:lnTo>
                    <a:pt x="935492" y="1546225"/>
                  </a:lnTo>
                  <a:lnTo>
                    <a:pt x="927554" y="1555297"/>
                  </a:lnTo>
                  <a:lnTo>
                    <a:pt x="919163" y="1564141"/>
                  </a:lnTo>
                  <a:lnTo>
                    <a:pt x="910772" y="1572533"/>
                  </a:lnTo>
                  <a:lnTo>
                    <a:pt x="901701" y="1580243"/>
                  </a:lnTo>
                  <a:lnTo>
                    <a:pt x="892629" y="1587500"/>
                  </a:lnTo>
                  <a:lnTo>
                    <a:pt x="883331" y="1594531"/>
                  </a:lnTo>
                  <a:lnTo>
                    <a:pt x="873352" y="1600881"/>
                  </a:lnTo>
                  <a:lnTo>
                    <a:pt x="863601" y="1606550"/>
                  </a:lnTo>
                  <a:lnTo>
                    <a:pt x="858385" y="1609272"/>
                  </a:lnTo>
                  <a:lnTo>
                    <a:pt x="853169" y="1611766"/>
                  </a:lnTo>
                  <a:lnTo>
                    <a:pt x="847952" y="1614261"/>
                  </a:lnTo>
                  <a:lnTo>
                    <a:pt x="842736" y="1616302"/>
                  </a:lnTo>
                  <a:lnTo>
                    <a:pt x="837520" y="1618343"/>
                  </a:lnTo>
                  <a:lnTo>
                    <a:pt x="832077" y="1620384"/>
                  </a:lnTo>
                  <a:lnTo>
                    <a:pt x="826635" y="1621972"/>
                  </a:lnTo>
                  <a:lnTo>
                    <a:pt x="821192" y="1623786"/>
                  </a:lnTo>
                  <a:lnTo>
                    <a:pt x="815749" y="1625147"/>
                  </a:lnTo>
                  <a:lnTo>
                    <a:pt x="810079" y="1626508"/>
                  </a:lnTo>
                  <a:lnTo>
                    <a:pt x="804410" y="1627415"/>
                  </a:lnTo>
                  <a:lnTo>
                    <a:pt x="798740" y="1628549"/>
                  </a:lnTo>
                  <a:lnTo>
                    <a:pt x="793070" y="1629229"/>
                  </a:lnTo>
                  <a:lnTo>
                    <a:pt x="787401" y="1629909"/>
                  </a:lnTo>
                  <a:lnTo>
                    <a:pt x="781277" y="1630363"/>
                  </a:lnTo>
                  <a:lnTo>
                    <a:pt x="775381" y="1630363"/>
                  </a:lnTo>
                  <a:lnTo>
                    <a:pt x="769711" y="1630363"/>
                  </a:lnTo>
                  <a:lnTo>
                    <a:pt x="763815" y="1629909"/>
                  </a:lnTo>
                  <a:lnTo>
                    <a:pt x="757918" y="1629229"/>
                  </a:lnTo>
                  <a:lnTo>
                    <a:pt x="752249" y="1628549"/>
                  </a:lnTo>
                  <a:lnTo>
                    <a:pt x="746579" y="1627415"/>
                  </a:lnTo>
                  <a:lnTo>
                    <a:pt x="740910" y="1626508"/>
                  </a:lnTo>
                  <a:lnTo>
                    <a:pt x="735240" y="1625147"/>
                  </a:lnTo>
                  <a:lnTo>
                    <a:pt x="729797" y="1623786"/>
                  </a:lnTo>
                  <a:lnTo>
                    <a:pt x="724354" y="1621972"/>
                  </a:lnTo>
                  <a:lnTo>
                    <a:pt x="718911" y="1620384"/>
                  </a:lnTo>
                  <a:lnTo>
                    <a:pt x="713468" y="1618343"/>
                  </a:lnTo>
                  <a:lnTo>
                    <a:pt x="708252" y="1616302"/>
                  </a:lnTo>
                  <a:lnTo>
                    <a:pt x="703036" y="1614261"/>
                  </a:lnTo>
                  <a:lnTo>
                    <a:pt x="697820" y="1611766"/>
                  </a:lnTo>
                  <a:lnTo>
                    <a:pt x="692604" y="1609272"/>
                  </a:lnTo>
                  <a:lnTo>
                    <a:pt x="687388" y="1606550"/>
                  </a:lnTo>
                  <a:lnTo>
                    <a:pt x="677636" y="1600881"/>
                  </a:lnTo>
                  <a:lnTo>
                    <a:pt x="668111" y="1594531"/>
                  </a:lnTo>
                  <a:lnTo>
                    <a:pt x="658359" y="1587500"/>
                  </a:lnTo>
                  <a:lnTo>
                    <a:pt x="649288" y="1580243"/>
                  </a:lnTo>
                  <a:lnTo>
                    <a:pt x="640217" y="1572533"/>
                  </a:lnTo>
                  <a:lnTo>
                    <a:pt x="631826" y="1564141"/>
                  </a:lnTo>
                  <a:lnTo>
                    <a:pt x="623434" y="1555297"/>
                  </a:lnTo>
                  <a:lnTo>
                    <a:pt x="615497" y="1546225"/>
                  </a:lnTo>
                  <a:lnTo>
                    <a:pt x="607559" y="1536700"/>
                  </a:lnTo>
                  <a:lnTo>
                    <a:pt x="600075" y="1526722"/>
                  </a:lnTo>
                  <a:lnTo>
                    <a:pt x="592818" y="1516516"/>
                  </a:lnTo>
                  <a:lnTo>
                    <a:pt x="586015" y="1505858"/>
                  </a:lnTo>
                  <a:lnTo>
                    <a:pt x="579665" y="1494745"/>
                  </a:lnTo>
                  <a:lnTo>
                    <a:pt x="573315" y="1483633"/>
                  </a:lnTo>
                  <a:lnTo>
                    <a:pt x="567418" y="1472066"/>
                  </a:lnTo>
                  <a:lnTo>
                    <a:pt x="561975" y="1460274"/>
                  </a:lnTo>
                  <a:lnTo>
                    <a:pt x="556533" y="1448254"/>
                  </a:lnTo>
                  <a:lnTo>
                    <a:pt x="551997" y="1436008"/>
                  </a:lnTo>
                  <a:lnTo>
                    <a:pt x="547234" y="1423761"/>
                  </a:lnTo>
                  <a:lnTo>
                    <a:pt x="543152" y="1411061"/>
                  </a:lnTo>
                  <a:lnTo>
                    <a:pt x="539524" y="1398361"/>
                  </a:lnTo>
                  <a:lnTo>
                    <a:pt x="535895" y="1385208"/>
                  </a:lnTo>
                  <a:lnTo>
                    <a:pt x="532947" y="1372281"/>
                  </a:lnTo>
                  <a:lnTo>
                    <a:pt x="529999" y="1359354"/>
                  </a:lnTo>
                  <a:lnTo>
                    <a:pt x="520247" y="1352324"/>
                  </a:lnTo>
                  <a:lnTo>
                    <a:pt x="511402" y="1345293"/>
                  </a:lnTo>
                  <a:lnTo>
                    <a:pt x="503238" y="1338036"/>
                  </a:lnTo>
                  <a:lnTo>
                    <a:pt x="495981" y="1331006"/>
                  </a:lnTo>
                  <a:lnTo>
                    <a:pt x="489404" y="1324202"/>
                  </a:lnTo>
                  <a:lnTo>
                    <a:pt x="483734" y="1317172"/>
                  </a:lnTo>
                  <a:lnTo>
                    <a:pt x="478518" y="1310141"/>
                  </a:lnTo>
                  <a:lnTo>
                    <a:pt x="474209" y="1303111"/>
                  </a:lnTo>
                  <a:lnTo>
                    <a:pt x="470581" y="1296081"/>
                  </a:lnTo>
                  <a:lnTo>
                    <a:pt x="467633" y="1289277"/>
                  </a:lnTo>
                  <a:lnTo>
                    <a:pt x="465365" y="1282927"/>
                  </a:lnTo>
                  <a:lnTo>
                    <a:pt x="463550" y="1276124"/>
                  </a:lnTo>
                  <a:lnTo>
                    <a:pt x="462416" y="1270000"/>
                  </a:lnTo>
                  <a:lnTo>
                    <a:pt x="461963" y="1263424"/>
                  </a:lnTo>
                  <a:lnTo>
                    <a:pt x="462190" y="1257527"/>
                  </a:lnTo>
                  <a:lnTo>
                    <a:pt x="462643" y="1251404"/>
                  </a:lnTo>
                  <a:lnTo>
                    <a:pt x="463777" y="1245734"/>
                  </a:lnTo>
                  <a:lnTo>
                    <a:pt x="465591" y="1240065"/>
                  </a:lnTo>
                  <a:lnTo>
                    <a:pt x="467633" y="1234849"/>
                  </a:lnTo>
                  <a:lnTo>
                    <a:pt x="469900" y="1229633"/>
                  </a:lnTo>
                  <a:lnTo>
                    <a:pt x="473075" y="1224870"/>
                  </a:lnTo>
                  <a:lnTo>
                    <a:pt x="476477" y="1220108"/>
                  </a:lnTo>
                  <a:lnTo>
                    <a:pt x="480106" y="1216025"/>
                  </a:lnTo>
                  <a:lnTo>
                    <a:pt x="484188" y="1211943"/>
                  </a:lnTo>
                  <a:lnTo>
                    <a:pt x="488724" y="1208088"/>
                  </a:lnTo>
                  <a:lnTo>
                    <a:pt x="493486" y="1204459"/>
                  </a:lnTo>
                  <a:lnTo>
                    <a:pt x="498475" y="1201511"/>
                  </a:lnTo>
                  <a:lnTo>
                    <a:pt x="503918" y="1198790"/>
                  </a:lnTo>
                  <a:lnTo>
                    <a:pt x="509361" y="1196295"/>
                  </a:lnTo>
                  <a:lnTo>
                    <a:pt x="515258" y="1194254"/>
                  </a:lnTo>
                  <a:lnTo>
                    <a:pt x="521381" y="1192667"/>
                  </a:lnTo>
                  <a:lnTo>
                    <a:pt x="527504" y="1191306"/>
                  </a:lnTo>
                  <a:lnTo>
                    <a:pt x="529999" y="1178606"/>
                  </a:lnTo>
                  <a:lnTo>
                    <a:pt x="532493" y="1166133"/>
                  </a:lnTo>
                  <a:lnTo>
                    <a:pt x="536575" y="1142093"/>
                  </a:lnTo>
                  <a:lnTo>
                    <a:pt x="540431" y="1118961"/>
                  </a:lnTo>
                  <a:lnTo>
                    <a:pt x="544513" y="1097190"/>
                  </a:lnTo>
                  <a:lnTo>
                    <a:pt x="546781" y="1086531"/>
                  </a:lnTo>
                  <a:lnTo>
                    <a:pt x="548822" y="1076552"/>
                  </a:lnTo>
                  <a:lnTo>
                    <a:pt x="551317" y="1066574"/>
                  </a:lnTo>
                  <a:lnTo>
                    <a:pt x="554038" y="1057275"/>
                  </a:lnTo>
                  <a:lnTo>
                    <a:pt x="556759" y="1048204"/>
                  </a:lnTo>
                  <a:lnTo>
                    <a:pt x="560161" y="1039360"/>
                  </a:lnTo>
                  <a:lnTo>
                    <a:pt x="563790" y="1030742"/>
                  </a:lnTo>
                  <a:lnTo>
                    <a:pt x="567645" y="1022804"/>
                  </a:lnTo>
                  <a:lnTo>
                    <a:pt x="575809" y="1025299"/>
                  </a:lnTo>
                  <a:lnTo>
                    <a:pt x="586695" y="1028701"/>
                  </a:lnTo>
                  <a:lnTo>
                    <a:pt x="600075" y="1032330"/>
                  </a:lnTo>
                  <a:lnTo>
                    <a:pt x="607786" y="1034144"/>
                  </a:lnTo>
                  <a:lnTo>
                    <a:pt x="615950" y="1035958"/>
                  </a:lnTo>
                  <a:lnTo>
                    <a:pt x="625022" y="1037772"/>
                  </a:lnTo>
                  <a:lnTo>
                    <a:pt x="634320" y="1039360"/>
                  </a:lnTo>
                  <a:lnTo>
                    <a:pt x="644072" y="1040947"/>
                  </a:lnTo>
                  <a:lnTo>
                    <a:pt x="654731" y="1042308"/>
                  </a:lnTo>
                  <a:lnTo>
                    <a:pt x="665617" y="1043215"/>
                  </a:lnTo>
                  <a:lnTo>
                    <a:pt x="676956" y="1044122"/>
                  </a:lnTo>
                  <a:lnTo>
                    <a:pt x="688749" y="1044576"/>
                  </a:lnTo>
                  <a:lnTo>
                    <a:pt x="700995" y="1044576"/>
                  </a:lnTo>
                  <a:lnTo>
                    <a:pt x="713468" y="1044576"/>
                  </a:lnTo>
                  <a:lnTo>
                    <a:pt x="726395" y="1043896"/>
                  </a:lnTo>
                  <a:lnTo>
                    <a:pt x="739549" y="1042762"/>
                  </a:lnTo>
                  <a:lnTo>
                    <a:pt x="753156" y="1041174"/>
                  </a:lnTo>
                  <a:lnTo>
                    <a:pt x="766763" y="1039133"/>
                  </a:lnTo>
                  <a:lnTo>
                    <a:pt x="780824" y="1036185"/>
                  </a:lnTo>
                  <a:lnTo>
                    <a:pt x="795111" y="1033010"/>
                  </a:lnTo>
                  <a:lnTo>
                    <a:pt x="809626" y="1028928"/>
                  </a:lnTo>
                  <a:lnTo>
                    <a:pt x="816883" y="1026887"/>
                  </a:lnTo>
                  <a:lnTo>
                    <a:pt x="824140" y="1024619"/>
                  </a:lnTo>
                  <a:lnTo>
                    <a:pt x="831624" y="1022124"/>
                  </a:lnTo>
                  <a:lnTo>
                    <a:pt x="838881" y="1019176"/>
                  </a:lnTo>
                  <a:lnTo>
                    <a:pt x="846365" y="1016228"/>
                  </a:lnTo>
                  <a:lnTo>
                    <a:pt x="853849" y="1013280"/>
                  </a:lnTo>
                  <a:lnTo>
                    <a:pt x="861560" y="1009878"/>
                  </a:lnTo>
                  <a:lnTo>
                    <a:pt x="869044" y="1006249"/>
                  </a:lnTo>
                  <a:lnTo>
                    <a:pt x="876527" y="1002621"/>
                  </a:lnTo>
                  <a:lnTo>
                    <a:pt x="884011" y="998538"/>
                  </a:lnTo>
                  <a:lnTo>
                    <a:pt x="891495" y="994230"/>
                  </a:lnTo>
                  <a:lnTo>
                    <a:pt x="898979" y="989921"/>
                  </a:lnTo>
                  <a:lnTo>
                    <a:pt x="906463" y="985158"/>
                  </a:lnTo>
                  <a:lnTo>
                    <a:pt x="914401" y="980622"/>
                  </a:lnTo>
                  <a:lnTo>
                    <a:pt x="921885" y="975406"/>
                  </a:lnTo>
                  <a:lnTo>
                    <a:pt x="929369" y="969963"/>
                  </a:lnTo>
                  <a:close/>
                  <a:moveTo>
                    <a:pt x="774700" y="801688"/>
                  </a:moveTo>
                  <a:lnTo>
                    <a:pt x="790563" y="802369"/>
                  </a:lnTo>
                  <a:lnTo>
                    <a:pt x="805746" y="803050"/>
                  </a:lnTo>
                  <a:lnTo>
                    <a:pt x="820702" y="804638"/>
                  </a:lnTo>
                  <a:lnTo>
                    <a:pt x="835205" y="806681"/>
                  </a:lnTo>
                  <a:lnTo>
                    <a:pt x="849255" y="809177"/>
                  </a:lnTo>
                  <a:lnTo>
                    <a:pt x="863079" y="812353"/>
                  </a:lnTo>
                  <a:lnTo>
                    <a:pt x="875996" y="815757"/>
                  </a:lnTo>
                  <a:lnTo>
                    <a:pt x="882567" y="817799"/>
                  </a:lnTo>
                  <a:lnTo>
                    <a:pt x="888459" y="819842"/>
                  </a:lnTo>
                  <a:lnTo>
                    <a:pt x="894578" y="822111"/>
                  </a:lnTo>
                  <a:lnTo>
                    <a:pt x="900243" y="824380"/>
                  </a:lnTo>
                  <a:lnTo>
                    <a:pt x="906135" y="826649"/>
                  </a:lnTo>
                  <a:lnTo>
                    <a:pt x="911574" y="829372"/>
                  </a:lnTo>
                  <a:lnTo>
                    <a:pt x="916559" y="831868"/>
                  </a:lnTo>
                  <a:lnTo>
                    <a:pt x="921771" y="834818"/>
                  </a:lnTo>
                  <a:lnTo>
                    <a:pt x="926757" y="837314"/>
                  </a:lnTo>
                  <a:lnTo>
                    <a:pt x="931516" y="840491"/>
                  </a:lnTo>
                  <a:lnTo>
                    <a:pt x="935821" y="843214"/>
                  </a:lnTo>
                  <a:lnTo>
                    <a:pt x="940127" y="846391"/>
                  </a:lnTo>
                  <a:lnTo>
                    <a:pt x="944206" y="849568"/>
                  </a:lnTo>
                  <a:lnTo>
                    <a:pt x="948058" y="852518"/>
                  </a:lnTo>
                  <a:lnTo>
                    <a:pt x="951684" y="855921"/>
                  </a:lnTo>
                  <a:lnTo>
                    <a:pt x="955083" y="859325"/>
                  </a:lnTo>
                  <a:lnTo>
                    <a:pt x="958029" y="862956"/>
                  </a:lnTo>
                  <a:lnTo>
                    <a:pt x="960975" y="866359"/>
                  </a:lnTo>
                  <a:lnTo>
                    <a:pt x="966867" y="866586"/>
                  </a:lnTo>
                  <a:lnTo>
                    <a:pt x="972986" y="867494"/>
                  </a:lnTo>
                  <a:lnTo>
                    <a:pt x="978651" y="868402"/>
                  </a:lnTo>
                  <a:lnTo>
                    <a:pt x="984090" y="869990"/>
                  </a:lnTo>
                  <a:lnTo>
                    <a:pt x="989302" y="871579"/>
                  </a:lnTo>
                  <a:lnTo>
                    <a:pt x="994287" y="873621"/>
                  </a:lnTo>
                  <a:lnTo>
                    <a:pt x="999273" y="876117"/>
                  </a:lnTo>
                  <a:lnTo>
                    <a:pt x="1003805" y="878840"/>
                  </a:lnTo>
                  <a:lnTo>
                    <a:pt x="1008337" y="882017"/>
                  </a:lnTo>
                  <a:lnTo>
                    <a:pt x="1012416" y="885194"/>
                  </a:lnTo>
                  <a:lnTo>
                    <a:pt x="1016722" y="888824"/>
                  </a:lnTo>
                  <a:lnTo>
                    <a:pt x="1020574" y="892909"/>
                  </a:lnTo>
                  <a:lnTo>
                    <a:pt x="1024200" y="896993"/>
                  </a:lnTo>
                  <a:lnTo>
                    <a:pt x="1027599" y="901078"/>
                  </a:lnTo>
                  <a:lnTo>
                    <a:pt x="1030999" y="905843"/>
                  </a:lnTo>
                  <a:lnTo>
                    <a:pt x="1034171" y="910835"/>
                  </a:lnTo>
                  <a:lnTo>
                    <a:pt x="1037117" y="915600"/>
                  </a:lnTo>
                  <a:lnTo>
                    <a:pt x="1040063" y="921046"/>
                  </a:lnTo>
                  <a:lnTo>
                    <a:pt x="1042556" y="926492"/>
                  </a:lnTo>
                  <a:lnTo>
                    <a:pt x="1045048" y="931938"/>
                  </a:lnTo>
                  <a:lnTo>
                    <a:pt x="1047541" y="938065"/>
                  </a:lnTo>
                  <a:lnTo>
                    <a:pt x="1049807" y="943965"/>
                  </a:lnTo>
                  <a:lnTo>
                    <a:pt x="1051847" y="949865"/>
                  </a:lnTo>
                  <a:lnTo>
                    <a:pt x="1053886" y="956218"/>
                  </a:lnTo>
                  <a:lnTo>
                    <a:pt x="1055699" y="962572"/>
                  </a:lnTo>
                  <a:lnTo>
                    <a:pt x="1057286" y="969153"/>
                  </a:lnTo>
                  <a:lnTo>
                    <a:pt x="1060458" y="982314"/>
                  </a:lnTo>
                  <a:lnTo>
                    <a:pt x="1062724" y="996156"/>
                  </a:lnTo>
                  <a:lnTo>
                    <a:pt x="1064764" y="1009997"/>
                  </a:lnTo>
                  <a:lnTo>
                    <a:pt x="1066577" y="1024066"/>
                  </a:lnTo>
                  <a:lnTo>
                    <a:pt x="1067936" y="1038362"/>
                  </a:lnTo>
                  <a:lnTo>
                    <a:pt x="1069069" y="1052430"/>
                  </a:lnTo>
                  <a:lnTo>
                    <a:pt x="1069523" y="1066499"/>
                  </a:lnTo>
                  <a:lnTo>
                    <a:pt x="1069749" y="1080341"/>
                  </a:lnTo>
                  <a:lnTo>
                    <a:pt x="1069976" y="1093956"/>
                  </a:lnTo>
                  <a:lnTo>
                    <a:pt x="1069749" y="1107117"/>
                  </a:lnTo>
                  <a:lnTo>
                    <a:pt x="1069523" y="1120051"/>
                  </a:lnTo>
                  <a:lnTo>
                    <a:pt x="1069069" y="1132305"/>
                  </a:lnTo>
                  <a:lnTo>
                    <a:pt x="1068390" y="1143878"/>
                  </a:lnTo>
                  <a:lnTo>
                    <a:pt x="1067030" y="1165208"/>
                  </a:lnTo>
                  <a:lnTo>
                    <a:pt x="1065444" y="1182907"/>
                  </a:lnTo>
                  <a:lnTo>
                    <a:pt x="1064084" y="1196295"/>
                  </a:lnTo>
                  <a:lnTo>
                    <a:pt x="1056832" y="1192665"/>
                  </a:lnTo>
                  <a:lnTo>
                    <a:pt x="1053207" y="1191076"/>
                  </a:lnTo>
                  <a:lnTo>
                    <a:pt x="1049581" y="1189715"/>
                  </a:lnTo>
                  <a:lnTo>
                    <a:pt x="1045728" y="1188353"/>
                  </a:lnTo>
                  <a:lnTo>
                    <a:pt x="1041876" y="1187219"/>
                  </a:lnTo>
                  <a:lnTo>
                    <a:pt x="1037570" y="1186311"/>
                  </a:lnTo>
                  <a:lnTo>
                    <a:pt x="1033491" y="1185403"/>
                  </a:lnTo>
                  <a:lnTo>
                    <a:pt x="1027826" y="1146147"/>
                  </a:lnTo>
                  <a:lnTo>
                    <a:pt x="1024880" y="1127086"/>
                  </a:lnTo>
                  <a:lnTo>
                    <a:pt x="1021934" y="1109159"/>
                  </a:lnTo>
                  <a:lnTo>
                    <a:pt x="1018761" y="1091914"/>
                  </a:lnTo>
                  <a:lnTo>
                    <a:pt x="1015136" y="1075122"/>
                  </a:lnTo>
                  <a:lnTo>
                    <a:pt x="1013096" y="1067180"/>
                  </a:lnTo>
                  <a:lnTo>
                    <a:pt x="1010603" y="1059465"/>
                  </a:lnTo>
                  <a:lnTo>
                    <a:pt x="1008337" y="1051523"/>
                  </a:lnTo>
                  <a:lnTo>
                    <a:pt x="1006071" y="1044262"/>
                  </a:lnTo>
                  <a:lnTo>
                    <a:pt x="1003125" y="1037000"/>
                  </a:lnTo>
                  <a:lnTo>
                    <a:pt x="1000406" y="1029966"/>
                  </a:lnTo>
                  <a:lnTo>
                    <a:pt x="997233" y="1023159"/>
                  </a:lnTo>
                  <a:lnTo>
                    <a:pt x="994061" y="1016578"/>
                  </a:lnTo>
                  <a:lnTo>
                    <a:pt x="990435" y="1009997"/>
                  </a:lnTo>
                  <a:lnTo>
                    <a:pt x="986583" y="1003871"/>
                  </a:lnTo>
                  <a:lnTo>
                    <a:pt x="982504" y="997971"/>
                  </a:lnTo>
                  <a:lnTo>
                    <a:pt x="977971" y="992298"/>
                  </a:lnTo>
                  <a:lnTo>
                    <a:pt x="973439" y="986852"/>
                  </a:lnTo>
                  <a:lnTo>
                    <a:pt x="968454" y="981406"/>
                  </a:lnTo>
                  <a:lnTo>
                    <a:pt x="963241" y="976414"/>
                  </a:lnTo>
                  <a:lnTo>
                    <a:pt x="957576" y="971422"/>
                  </a:lnTo>
                  <a:lnTo>
                    <a:pt x="951458" y="966657"/>
                  </a:lnTo>
                  <a:lnTo>
                    <a:pt x="945112" y="962345"/>
                  </a:lnTo>
                  <a:lnTo>
                    <a:pt x="938087" y="958261"/>
                  </a:lnTo>
                  <a:lnTo>
                    <a:pt x="931063" y="954403"/>
                  </a:lnTo>
                  <a:lnTo>
                    <a:pt x="923131" y="960076"/>
                  </a:lnTo>
                  <a:lnTo>
                    <a:pt x="915426" y="965295"/>
                  </a:lnTo>
                  <a:lnTo>
                    <a:pt x="907268" y="970287"/>
                  </a:lnTo>
                  <a:lnTo>
                    <a:pt x="899563" y="975052"/>
                  </a:lnTo>
                  <a:lnTo>
                    <a:pt x="891632" y="979818"/>
                  </a:lnTo>
                  <a:lnTo>
                    <a:pt x="883701" y="984129"/>
                  </a:lnTo>
                  <a:lnTo>
                    <a:pt x="875996" y="988213"/>
                  </a:lnTo>
                  <a:lnTo>
                    <a:pt x="868291" y="992298"/>
                  </a:lnTo>
                  <a:lnTo>
                    <a:pt x="860359" y="995929"/>
                  </a:lnTo>
                  <a:lnTo>
                    <a:pt x="852655" y="999559"/>
                  </a:lnTo>
                  <a:lnTo>
                    <a:pt x="844950" y="1002509"/>
                  </a:lnTo>
                  <a:lnTo>
                    <a:pt x="837018" y="1005686"/>
                  </a:lnTo>
                  <a:lnTo>
                    <a:pt x="829314" y="1008636"/>
                  </a:lnTo>
                  <a:lnTo>
                    <a:pt x="821835" y="1011359"/>
                  </a:lnTo>
                  <a:lnTo>
                    <a:pt x="814357" y="1013628"/>
                  </a:lnTo>
                  <a:lnTo>
                    <a:pt x="806879" y="1016124"/>
                  </a:lnTo>
                  <a:lnTo>
                    <a:pt x="791696" y="1020209"/>
                  </a:lnTo>
                  <a:lnTo>
                    <a:pt x="776966" y="1023612"/>
                  </a:lnTo>
                  <a:lnTo>
                    <a:pt x="762690" y="1026335"/>
                  </a:lnTo>
                  <a:lnTo>
                    <a:pt x="748413" y="1028832"/>
                  </a:lnTo>
                  <a:lnTo>
                    <a:pt x="734590" y="1030420"/>
                  </a:lnTo>
                  <a:lnTo>
                    <a:pt x="720993" y="1031328"/>
                  </a:lnTo>
                  <a:lnTo>
                    <a:pt x="707849" y="1032235"/>
                  </a:lnTo>
                  <a:lnTo>
                    <a:pt x="694932" y="1032462"/>
                  </a:lnTo>
                  <a:lnTo>
                    <a:pt x="682469" y="1032235"/>
                  </a:lnTo>
                  <a:lnTo>
                    <a:pt x="670232" y="1031555"/>
                  </a:lnTo>
                  <a:lnTo>
                    <a:pt x="658675" y="1030874"/>
                  </a:lnTo>
                  <a:lnTo>
                    <a:pt x="647570" y="1029739"/>
                  </a:lnTo>
                  <a:lnTo>
                    <a:pt x="636920" y="1028605"/>
                  </a:lnTo>
                  <a:lnTo>
                    <a:pt x="626496" y="1027016"/>
                  </a:lnTo>
                  <a:lnTo>
                    <a:pt x="616978" y="1025201"/>
                  </a:lnTo>
                  <a:lnTo>
                    <a:pt x="607913" y="1023385"/>
                  </a:lnTo>
                  <a:lnTo>
                    <a:pt x="599302" y="1021570"/>
                  </a:lnTo>
                  <a:lnTo>
                    <a:pt x="591597" y="1019755"/>
                  </a:lnTo>
                  <a:lnTo>
                    <a:pt x="577547" y="1015897"/>
                  </a:lnTo>
                  <a:lnTo>
                    <a:pt x="566443" y="1012267"/>
                  </a:lnTo>
                  <a:lnTo>
                    <a:pt x="558059" y="1009317"/>
                  </a:lnTo>
                  <a:lnTo>
                    <a:pt x="553980" y="1017940"/>
                  </a:lnTo>
                  <a:lnTo>
                    <a:pt x="550127" y="1026789"/>
                  </a:lnTo>
                  <a:lnTo>
                    <a:pt x="546728" y="1035866"/>
                  </a:lnTo>
                  <a:lnTo>
                    <a:pt x="543782" y="1045396"/>
                  </a:lnTo>
                  <a:lnTo>
                    <a:pt x="541063" y="1055607"/>
                  </a:lnTo>
                  <a:lnTo>
                    <a:pt x="538343" y="1065591"/>
                  </a:lnTo>
                  <a:lnTo>
                    <a:pt x="536077" y="1076257"/>
                  </a:lnTo>
                  <a:lnTo>
                    <a:pt x="533811" y="1087148"/>
                  </a:lnTo>
                  <a:lnTo>
                    <a:pt x="529505" y="1110067"/>
                  </a:lnTo>
                  <a:lnTo>
                    <a:pt x="525653" y="1133893"/>
                  </a:lnTo>
                  <a:lnTo>
                    <a:pt x="521347" y="1159081"/>
                  </a:lnTo>
                  <a:lnTo>
                    <a:pt x="518628" y="1172242"/>
                  </a:lnTo>
                  <a:lnTo>
                    <a:pt x="516135" y="1185403"/>
                  </a:lnTo>
                  <a:lnTo>
                    <a:pt x="512056" y="1186311"/>
                  </a:lnTo>
                  <a:lnTo>
                    <a:pt x="507751" y="1187219"/>
                  </a:lnTo>
                  <a:lnTo>
                    <a:pt x="503672" y="1188580"/>
                  </a:lnTo>
                  <a:lnTo>
                    <a:pt x="499819" y="1189942"/>
                  </a:lnTo>
                  <a:lnTo>
                    <a:pt x="495967" y="1191530"/>
                  </a:lnTo>
                  <a:lnTo>
                    <a:pt x="492341" y="1192891"/>
                  </a:lnTo>
                  <a:lnTo>
                    <a:pt x="488715" y="1195161"/>
                  </a:lnTo>
                  <a:lnTo>
                    <a:pt x="485089" y="1196976"/>
                  </a:lnTo>
                  <a:lnTo>
                    <a:pt x="482823" y="1181546"/>
                  </a:lnTo>
                  <a:lnTo>
                    <a:pt x="481464" y="1172015"/>
                  </a:lnTo>
                  <a:lnTo>
                    <a:pt x="480331" y="1161123"/>
                  </a:lnTo>
                  <a:lnTo>
                    <a:pt x="479424" y="1148870"/>
                  </a:lnTo>
                  <a:lnTo>
                    <a:pt x="478518" y="1135935"/>
                  </a:lnTo>
                  <a:lnTo>
                    <a:pt x="478064" y="1121867"/>
                  </a:lnTo>
                  <a:lnTo>
                    <a:pt x="477838" y="1107344"/>
                  </a:lnTo>
                  <a:lnTo>
                    <a:pt x="478064" y="1092141"/>
                  </a:lnTo>
                  <a:lnTo>
                    <a:pt x="478744" y="1076030"/>
                  </a:lnTo>
                  <a:lnTo>
                    <a:pt x="480104" y="1059692"/>
                  </a:lnTo>
                  <a:lnTo>
                    <a:pt x="481237" y="1051296"/>
                  </a:lnTo>
                  <a:lnTo>
                    <a:pt x="482144" y="1043127"/>
                  </a:lnTo>
                  <a:lnTo>
                    <a:pt x="483503" y="1034504"/>
                  </a:lnTo>
                  <a:lnTo>
                    <a:pt x="484863" y="1025882"/>
                  </a:lnTo>
                  <a:lnTo>
                    <a:pt x="486676" y="1017259"/>
                  </a:lnTo>
                  <a:lnTo>
                    <a:pt x="488489" y="1008863"/>
                  </a:lnTo>
                  <a:lnTo>
                    <a:pt x="490528" y="1000240"/>
                  </a:lnTo>
                  <a:lnTo>
                    <a:pt x="492794" y="991617"/>
                  </a:lnTo>
                  <a:lnTo>
                    <a:pt x="495514" y="983221"/>
                  </a:lnTo>
                  <a:lnTo>
                    <a:pt x="498233" y="974599"/>
                  </a:lnTo>
                  <a:lnTo>
                    <a:pt x="501406" y="966203"/>
                  </a:lnTo>
                  <a:lnTo>
                    <a:pt x="504578" y="957580"/>
                  </a:lnTo>
                  <a:lnTo>
                    <a:pt x="508204" y="949411"/>
                  </a:lnTo>
                  <a:lnTo>
                    <a:pt x="512056" y="941242"/>
                  </a:lnTo>
                  <a:lnTo>
                    <a:pt x="516362" y="933073"/>
                  </a:lnTo>
                  <a:lnTo>
                    <a:pt x="520894" y="924904"/>
                  </a:lnTo>
                  <a:lnTo>
                    <a:pt x="525653" y="917189"/>
                  </a:lnTo>
                  <a:lnTo>
                    <a:pt x="530639" y="909474"/>
                  </a:lnTo>
                  <a:lnTo>
                    <a:pt x="536077" y="901985"/>
                  </a:lnTo>
                  <a:lnTo>
                    <a:pt x="541969" y="894270"/>
                  </a:lnTo>
                  <a:lnTo>
                    <a:pt x="548314" y="887009"/>
                  </a:lnTo>
                  <a:lnTo>
                    <a:pt x="554659" y="880201"/>
                  </a:lnTo>
                  <a:lnTo>
                    <a:pt x="561458" y="873394"/>
                  </a:lnTo>
                  <a:lnTo>
                    <a:pt x="568709" y="866813"/>
                  </a:lnTo>
                  <a:lnTo>
                    <a:pt x="576414" y="860460"/>
                  </a:lnTo>
                  <a:lnTo>
                    <a:pt x="584572" y="854333"/>
                  </a:lnTo>
                  <a:lnTo>
                    <a:pt x="592730" y="848433"/>
                  </a:lnTo>
                  <a:lnTo>
                    <a:pt x="601795" y="842987"/>
                  </a:lnTo>
                  <a:lnTo>
                    <a:pt x="611313" y="837541"/>
                  </a:lnTo>
                  <a:lnTo>
                    <a:pt x="620830" y="832549"/>
                  </a:lnTo>
                  <a:lnTo>
                    <a:pt x="630801" y="828011"/>
                  </a:lnTo>
                  <a:lnTo>
                    <a:pt x="641452" y="823926"/>
                  </a:lnTo>
                  <a:lnTo>
                    <a:pt x="652783" y="819615"/>
                  </a:lnTo>
                  <a:lnTo>
                    <a:pt x="664340" y="815984"/>
                  </a:lnTo>
                  <a:lnTo>
                    <a:pt x="676350" y="812807"/>
                  </a:lnTo>
                  <a:lnTo>
                    <a:pt x="689041" y="810084"/>
                  </a:lnTo>
                  <a:lnTo>
                    <a:pt x="701957" y="807815"/>
                  </a:lnTo>
                  <a:lnTo>
                    <a:pt x="715328" y="805546"/>
                  </a:lnTo>
                  <a:lnTo>
                    <a:pt x="729378" y="804184"/>
                  </a:lnTo>
                  <a:lnTo>
                    <a:pt x="744107" y="802823"/>
                  </a:lnTo>
                  <a:lnTo>
                    <a:pt x="759064" y="801915"/>
                  </a:lnTo>
                  <a:lnTo>
                    <a:pt x="774700" y="801688"/>
                  </a:lnTo>
                  <a:close/>
                  <a:moveTo>
                    <a:pt x="44000" y="736683"/>
                  </a:moveTo>
                  <a:lnTo>
                    <a:pt x="44000" y="2267412"/>
                  </a:lnTo>
                  <a:lnTo>
                    <a:pt x="2830736" y="2267412"/>
                  </a:lnTo>
                  <a:lnTo>
                    <a:pt x="2830736" y="736683"/>
                  </a:lnTo>
                  <a:lnTo>
                    <a:pt x="44000" y="736683"/>
                  </a:lnTo>
                  <a:close/>
                  <a:moveTo>
                    <a:pt x="1266245" y="538738"/>
                  </a:moveTo>
                  <a:lnTo>
                    <a:pt x="1261935" y="538964"/>
                  </a:lnTo>
                  <a:lnTo>
                    <a:pt x="1257399" y="539645"/>
                  </a:lnTo>
                  <a:lnTo>
                    <a:pt x="1253317" y="540778"/>
                  </a:lnTo>
                  <a:lnTo>
                    <a:pt x="1249234" y="542365"/>
                  </a:lnTo>
                  <a:lnTo>
                    <a:pt x="1245605" y="544179"/>
                  </a:lnTo>
                  <a:lnTo>
                    <a:pt x="1241977" y="546220"/>
                  </a:lnTo>
                  <a:lnTo>
                    <a:pt x="1238348" y="548714"/>
                  </a:lnTo>
                  <a:lnTo>
                    <a:pt x="1235172" y="551662"/>
                  </a:lnTo>
                  <a:lnTo>
                    <a:pt x="1232224" y="554836"/>
                  </a:lnTo>
                  <a:lnTo>
                    <a:pt x="1229956" y="558237"/>
                  </a:lnTo>
                  <a:lnTo>
                    <a:pt x="1227688" y="561865"/>
                  </a:lnTo>
                  <a:lnTo>
                    <a:pt x="1225874" y="565720"/>
                  </a:lnTo>
                  <a:lnTo>
                    <a:pt x="1224286" y="569574"/>
                  </a:lnTo>
                  <a:lnTo>
                    <a:pt x="1223152" y="573883"/>
                  </a:lnTo>
                  <a:lnTo>
                    <a:pt x="1222471" y="578191"/>
                  </a:lnTo>
                  <a:lnTo>
                    <a:pt x="1222471" y="582725"/>
                  </a:lnTo>
                  <a:lnTo>
                    <a:pt x="1222471" y="604719"/>
                  </a:lnTo>
                  <a:lnTo>
                    <a:pt x="1222471" y="609254"/>
                  </a:lnTo>
                  <a:lnTo>
                    <a:pt x="1223152" y="613562"/>
                  </a:lnTo>
                  <a:lnTo>
                    <a:pt x="1224286" y="617870"/>
                  </a:lnTo>
                  <a:lnTo>
                    <a:pt x="1225874" y="621725"/>
                  </a:lnTo>
                  <a:lnTo>
                    <a:pt x="1227688" y="625579"/>
                  </a:lnTo>
                  <a:lnTo>
                    <a:pt x="1229956" y="629207"/>
                  </a:lnTo>
                  <a:lnTo>
                    <a:pt x="1232224" y="632608"/>
                  </a:lnTo>
                  <a:lnTo>
                    <a:pt x="1235172" y="635556"/>
                  </a:lnTo>
                  <a:lnTo>
                    <a:pt x="1238348" y="638504"/>
                  </a:lnTo>
                  <a:lnTo>
                    <a:pt x="1241977" y="640998"/>
                  </a:lnTo>
                  <a:lnTo>
                    <a:pt x="1245605" y="643492"/>
                  </a:lnTo>
                  <a:lnTo>
                    <a:pt x="1249234" y="645306"/>
                  </a:lnTo>
                  <a:lnTo>
                    <a:pt x="1253317" y="646893"/>
                  </a:lnTo>
                  <a:lnTo>
                    <a:pt x="1257399" y="647800"/>
                  </a:lnTo>
                  <a:lnTo>
                    <a:pt x="1261935" y="648254"/>
                  </a:lnTo>
                  <a:lnTo>
                    <a:pt x="1266245" y="648707"/>
                  </a:lnTo>
                  <a:lnTo>
                    <a:pt x="1608265" y="648707"/>
                  </a:lnTo>
                  <a:lnTo>
                    <a:pt x="1613028" y="648254"/>
                  </a:lnTo>
                  <a:lnTo>
                    <a:pt x="1617337" y="647800"/>
                  </a:lnTo>
                  <a:lnTo>
                    <a:pt x="1621419" y="646893"/>
                  </a:lnTo>
                  <a:lnTo>
                    <a:pt x="1625502" y="645306"/>
                  </a:lnTo>
                  <a:lnTo>
                    <a:pt x="1629358" y="643492"/>
                  </a:lnTo>
                  <a:lnTo>
                    <a:pt x="1632986" y="640998"/>
                  </a:lnTo>
                  <a:lnTo>
                    <a:pt x="1636388" y="638504"/>
                  </a:lnTo>
                  <a:lnTo>
                    <a:pt x="1639337" y="635556"/>
                  </a:lnTo>
                  <a:lnTo>
                    <a:pt x="1642285" y="632608"/>
                  </a:lnTo>
                  <a:lnTo>
                    <a:pt x="1644780" y="629207"/>
                  </a:lnTo>
                  <a:lnTo>
                    <a:pt x="1647275" y="625579"/>
                  </a:lnTo>
                  <a:lnTo>
                    <a:pt x="1649089" y="621725"/>
                  </a:lnTo>
                  <a:lnTo>
                    <a:pt x="1650224" y="617870"/>
                  </a:lnTo>
                  <a:lnTo>
                    <a:pt x="1651584" y="613562"/>
                  </a:lnTo>
                  <a:lnTo>
                    <a:pt x="1652038" y="609254"/>
                  </a:lnTo>
                  <a:lnTo>
                    <a:pt x="1652492" y="604719"/>
                  </a:lnTo>
                  <a:lnTo>
                    <a:pt x="1652492" y="582725"/>
                  </a:lnTo>
                  <a:lnTo>
                    <a:pt x="1652038" y="578191"/>
                  </a:lnTo>
                  <a:lnTo>
                    <a:pt x="1651584" y="573883"/>
                  </a:lnTo>
                  <a:lnTo>
                    <a:pt x="1650224" y="569574"/>
                  </a:lnTo>
                  <a:lnTo>
                    <a:pt x="1649089" y="565720"/>
                  </a:lnTo>
                  <a:lnTo>
                    <a:pt x="1647275" y="561865"/>
                  </a:lnTo>
                  <a:lnTo>
                    <a:pt x="1644780" y="558237"/>
                  </a:lnTo>
                  <a:lnTo>
                    <a:pt x="1642285" y="554836"/>
                  </a:lnTo>
                  <a:lnTo>
                    <a:pt x="1639337" y="551662"/>
                  </a:lnTo>
                  <a:lnTo>
                    <a:pt x="1636388" y="548714"/>
                  </a:lnTo>
                  <a:lnTo>
                    <a:pt x="1632986" y="546220"/>
                  </a:lnTo>
                  <a:lnTo>
                    <a:pt x="1629358" y="544179"/>
                  </a:lnTo>
                  <a:lnTo>
                    <a:pt x="1625502" y="542365"/>
                  </a:lnTo>
                  <a:lnTo>
                    <a:pt x="1621419" y="540778"/>
                  </a:lnTo>
                  <a:lnTo>
                    <a:pt x="1617337" y="539645"/>
                  </a:lnTo>
                  <a:lnTo>
                    <a:pt x="1613028" y="538964"/>
                  </a:lnTo>
                  <a:lnTo>
                    <a:pt x="1608265" y="538738"/>
                  </a:lnTo>
                  <a:lnTo>
                    <a:pt x="1583997" y="538738"/>
                  </a:lnTo>
                  <a:lnTo>
                    <a:pt x="1583997" y="549848"/>
                  </a:lnTo>
                  <a:lnTo>
                    <a:pt x="1583997" y="554156"/>
                  </a:lnTo>
                  <a:lnTo>
                    <a:pt x="1583090" y="558691"/>
                  </a:lnTo>
                  <a:lnTo>
                    <a:pt x="1582182" y="562772"/>
                  </a:lnTo>
                  <a:lnTo>
                    <a:pt x="1580595" y="566627"/>
                  </a:lnTo>
                  <a:lnTo>
                    <a:pt x="1578780" y="570481"/>
                  </a:lnTo>
                  <a:lnTo>
                    <a:pt x="1576512" y="574109"/>
                  </a:lnTo>
                  <a:lnTo>
                    <a:pt x="1574017" y="577510"/>
                  </a:lnTo>
                  <a:lnTo>
                    <a:pt x="1571296" y="580685"/>
                  </a:lnTo>
                  <a:lnTo>
                    <a:pt x="1568121" y="583632"/>
                  </a:lnTo>
                  <a:lnTo>
                    <a:pt x="1564492" y="586126"/>
                  </a:lnTo>
                  <a:lnTo>
                    <a:pt x="1560863" y="588394"/>
                  </a:lnTo>
                  <a:lnTo>
                    <a:pt x="1557234" y="590208"/>
                  </a:lnTo>
                  <a:lnTo>
                    <a:pt x="1553152" y="591795"/>
                  </a:lnTo>
                  <a:lnTo>
                    <a:pt x="1548842" y="592929"/>
                  </a:lnTo>
                  <a:lnTo>
                    <a:pt x="1544533" y="593382"/>
                  </a:lnTo>
                  <a:lnTo>
                    <a:pt x="1539997" y="593609"/>
                  </a:lnTo>
                  <a:lnTo>
                    <a:pt x="1334739" y="593609"/>
                  </a:lnTo>
                  <a:lnTo>
                    <a:pt x="1330430" y="593382"/>
                  </a:lnTo>
                  <a:lnTo>
                    <a:pt x="1325894" y="592929"/>
                  </a:lnTo>
                  <a:lnTo>
                    <a:pt x="1321811" y="591795"/>
                  </a:lnTo>
                  <a:lnTo>
                    <a:pt x="1317729" y="590208"/>
                  </a:lnTo>
                  <a:lnTo>
                    <a:pt x="1313647" y="588394"/>
                  </a:lnTo>
                  <a:lnTo>
                    <a:pt x="1310018" y="586126"/>
                  </a:lnTo>
                  <a:lnTo>
                    <a:pt x="1306842" y="583632"/>
                  </a:lnTo>
                  <a:lnTo>
                    <a:pt x="1303667" y="580685"/>
                  </a:lnTo>
                  <a:lnTo>
                    <a:pt x="1300719" y="577510"/>
                  </a:lnTo>
                  <a:lnTo>
                    <a:pt x="1298224" y="574109"/>
                  </a:lnTo>
                  <a:lnTo>
                    <a:pt x="1296183" y="570481"/>
                  </a:lnTo>
                  <a:lnTo>
                    <a:pt x="1294368" y="566627"/>
                  </a:lnTo>
                  <a:lnTo>
                    <a:pt x="1292781" y="562772"/>
                  </a:lnTo>
                  <a:lnTo>
                    <a:pt x="1291647" y="558691"/>
                  </a:lnTo>
                  <a:lnTo>
                    <a:pt x="1290966" y="554156"/>
                  </a:lnTo>
                  <a:lnTo>
                    <a:pt x="1290739" y="549848"/>
                  </a:lnTo>
                  <a:lnTo>
                    <a:pt x="1290739" y="538738"/>
                  </a:lnTo>
                  <a:lnTo>
                    <a:pt x="1266245" y="538738"/>
                  </a:lnTo>
                  <a:close/>
                  <a:moveTo>
                    <a:pt x="1433626" y="87976"/>
                  </a:moveTo>
                  <a:lnTo>
                    <a:pt x="1429316" y="88203"/>
                  </a:lnTo>
                  <a:lnTo>
                    <a:pt x="1425688" y="88656"/>
                  </a:lnTo>
                  <a:lnTo>
                    <a:pt x="1421832" y="89336"/>
                  </a:lnTo>
                  <a:lnTo>
                    <a:pt x="1417976" y="90243"/>
                  </a:lnTo>
                  <a:lnTo>
                    <a:pt x="1414347" y="91150"/>
                  </a:lnTo>
                  <a:lnTo>
                    <a:pt x="1410718" y="92511"/>
                  </a:lnTo>
                  <a:lnTo>
                    <a:pt x="1407316" y="93871"/>
                  </a:lnTo>
                  <a:lnTo>
                    <a:pt x="1403688" y="95458"/>
                  </a:lnTo>
                  <a:lnTo>
                    <a:pt x="1400286" y="97272"/>
                  </a:lnTo>
                  <a:lnTo>
                    <a:pt x="1397337" y="99086"/>
                  </a:lnTo>
                  <a:lnTo>
                    <a:pt x="1394162" y="101127"/>
                  </a:lnTo>
                  <a:lnTo>
                    <a:pt x="1390987" y="103168"/>
                  </a:lnTo>
                  <a:lnTo>
                    <a:pt x="1388265" y="105435"/>
                  </a:lnTo>
                  <a:lnTo>
                    <a:pt x="1385316" y="107929"/>
                  </a:lnTo>
                  <a:lnTo>
                    <a:pt x="1382822" y="110423"/>
                  </a:lnTo>
                  <a:lnTo>
                    <a:pt x="1380100" y="113371"/>
                  </a:lnTo>
                  <a:lnTo>
                    <a:pt x="1377605" y="116092"/>
                  </a:lnTo>
                  <a:lnTo>
                    <a:pt x="1375110" y="119039"/>
                  </a:lnTo>
                  <a:lnTo>
                    <a:pt x="1373069" y="122214"/>
                  </a:lnTo>
                  <a:lnTo>
                    <a:pt x="1371028" y="125161"/>
                  </a:lnTo>
                  <a:lnTo>
                    <a:pt x="1369213" y="128336"/>
                  </a:lnTo>
                  <a:lnTo>
                    <a:pt x="1367399" y="131737"/>
                  </a:lnTo>
                  <a:lnTo>
                    <a:pt x="1365811" y="135138"/>
                  </a:lnTo>
                  <a:lnTo>
                    <a:pt x="1364677" y="138766"/>
                  </a:lnTo>
                  <a:lnTo>
                    <a:pt x="1363317" y="142394"/>
                  </a:lnTo>
                  <a:lnTo>
                    <a:pt x="1362183" y="146022"/>
                  </a:lnTo>
                  <a:lnTo>
                    <a:pt x="1361502" y="149650"/>
                  </a:lnTo>
                  <a:lnTo>
                    <a:pt x="1360595" y="153504"/>
                  </a:lnTo>
                  <a:lnTo>
                    <a:pt x="1360141" y="157359"/>
                  </a:lnTo>
                  <a:lnTo>
                    <a:pt x="1359914" y="161213"/>
                  </a:lnTo>
                  <a:lnTo>
                    <a:pt x="1359914" y="165295"/>
                  </a:lnTo>
                  <a:lnTo>
                    <a:pt x="1359914" y="169376"/>
                  </a:lnTo>
                  <a:lnTo>
                    <a:pt x="1360141" y="173231"/>
                  </a:lnTo>
                  <a:lnTo>
                    <a:pt x="1360595" y="177085"/>
                  </a:lnTo>
                  <a:lnTo>
                    <a:pt x="1361502" y="180940"/>
                  </a:lnTo>
                  <a:lnTo>
                    <a:pt x="1362183" y="184568"/>
                  </a:lnTo>
                  <a:lnTo>
                    <a:pt x="1363317" y="188422"/>
                  </a:lnTo>
                  <a:lnTo>
                    <a:pt x="1364677" y="192050"/>
                  </a:lnTo>
                  <a:lnTo>
                    <a:pt x="1365811" y="195451"/>
                  </a:lnTo>
                  <a:lnTo>
                    <a:pt x="1367399" y="198852"/>
                  </a:lnTo>
                  <a:lnTo>
                    <a:pt x="1369213" y="202253"/>
                  </a:lnTo>
                  <a:lnTo>
                    <a:pt x="1371028" y="205655"/>
                  </a:lnTo>
                  <a:lnTo>
                    <a:pt x="1373069" y="208602"/>
                  </a:lnTo>
                  <a:lnTo>
                    <a:pt x="1375110" y="211777"/>
                  </a:lnTo>
                  <a:lnTo>
                    <a:pt x="1377605" y="214724"/>
                  </a:lnTo>
                  <a:lnTo>
                    <a:pt x="1380100" y="217445"/>
                  </a:lnTo>
                  <a:lnTo>
                    <a:pt x="1382822" y="220166"/>
                  </a:lnTo>
                  <a:lnTo>
                    <a:pt x="1385316" y="222660"/>
                  </a:lnTo>
                  <a:lnTo>
                    <a:pt x="1388265" y="225381"/>
                  </a:lnTo>
                  <a:lnTo>
                    <a:pt x="1390987" y="227422"/>
                  </a:lnTo>
                  <a:lnTo>
                    <a:pt x="1394162" y="229689"/>
                  </a:lnTo>
                  <a:lnTo>
                    <a:pt x="1397337" y="231730"/>
                  </a:lnTo>
                  <a:lnTo>
                    <a:pt x="1400286" y="233544"/>
                  </a:lnTo>
                  <a:lnTo>
                    <a:pt x="1403688" y="235131"/>
                  </a:lnTo>
                  <a:lnTo>
                    <a:pt x="1407316" y="236718"/>
                  </a:lnTo>
                  <a:lnTo>
                    <a:pt x="1410718" y="238305"/>
                  </a:lnTo>
                  <a:lnTo>
                    <a:pt x="1414347" y="239212"/>
                  </a:lnTo>
                  <a:lnTo>
                    <a:pt x="1417976" y="240346"/>
                  </a:lnTo>
                  <a:lnTo>
                    <a:pt x="1421832" y="241253"/>
                  </a:lnTo>
                  <a:lnTo>
                    <a:pt x="1425688" y="241933"/>
                  </a:lnTo>
                  <a:lnTo>
                    <a:pt x="1429316" y="242387"/>
                  </a:lnTo>
                  <a:lnTo>
                    <a:pt x="1433626" y="242613"/>
                  </a:lnTo>
                  <a:lnTo>
                    <a:pt x="1437481" y="242840"/>
                  </a:lnTo>
                  <a:lnTo>
                    <a:pt x="1441337" y="242613"/>
                  </a:lnTo>
                  <a:lnTo>
                    <a:pt x="1445419" y="242387"/>
                  </a:lnTo>
                  <a:lnTo>
                    <a:pt x="1449275" y="241933"/>
                  </a:lnTo>
                  <a:lnTo>
                    <a:pt x="1452904" y="241253"/>
                  </a:lnTo>
                  <a:lnTo>
                    <a:pt x="1456986" y="240346"/>
                  </a:lnTo>
                  <a:lnTo>
                    <a:pt x="1460615" y="239212"/>
                  </a:lnTo>
                  <a:lnTo>
                    <a:pt x="1464244" y="238305"/>
                  </a:lnTo>
                  <a:lnTo>
                    <a:pt x="1467419" y="236718"/>
                  </a:lnTo>
                  <a:lnTo>
                    <a:pt x="1471048" y="235131"/>
                  </a:lnTo>
                  <a:lnTo>
                    <a:pt x="1474224" y="233544"/>
                  </a:lnTo>
                  <a:lnTo>
                    <a:pt x="1477626" y="231730"/>
                  </a:lnTo>
                  <a:lnTo>
                    <a:pt x="1480801" y="229689"/>
                  </a:lnTo>
                  <a:lnTo>
                    <a:pt x="1483749" y="227422"/>
                  </a:lnTo>
                  <a:lnTo>
                    <a:pt x="1486698" y="225381"/>
                  </a:lnTo>
                  <a:lnTo>
                    <a:pt x="1489646" y="222660"/>
                  </a:lnTo>
                  <a:lnTo>
                    <a:pt x="1492141" y="220166"/>
                  </a:lnTo>
                  <a:lnTo>
                    <a:pt x="1494636" y="217445"/>
                  </a:lnTo>
                  <a:lnTo>
                    <a:pt x="1497131" y="214724"/>
                  </a:lnTo>
                  <a:lnTo>
                    <a:pt x="1499399" y="211777"/>
                  </a:lnTo>
                  <a:lnTo>
                    <a:pt x="1501667" y="208602"/>
                  </a:lnTo>
                  <a:lnTo>
                    <a:pt x="1503482" y="205655"/>
                  </a:lnTo>
                  <a:lnTo>
                    <a:pt x="1505523" y="202253"/>
                  </a:lnTo>
                  <a:lnTo>
                    <a:pt x="1507110" y="198852"/>
                  </a:lnTo>
                  <a:lnTo>
                    <a:pt x="1508698" y="195451"/>
                  </a:lnTo>
                  <a:lnTo>
                    <a:pt x="1510286" y="192050"/>
                  </a:lnTo>
                  <a:lnTo>
                    <a:pt x="1511420" y="188422"/>
                  </a:lnTo>
                  <a:lnTo>
                    <a:pt x="1512327" y="184568"/>
                  </a:lnTo>
                  <a:lnTo>
                    <a:pt x="1513461" y="180940"/>
                  </a:lnTo>
                  <a:lnTo>
                    <a:pt x="1513915" y="177085"/>
                  </a:lnTo>
                  <a:lnTo>
                    <a:pt x="1514368" y="173231"/>
                  </a:lnTo>
                  <a:lnTo>
                    <a:pt x="1514595" y="169376"/>
                  </a:lnTo>
                  <a:lnTo>
                    <a:pt x="1515049" y="165295"/>
                  </a:lnTo>
                  <a:lnTo>
                    <a:pt x="1514595" y="161213"/>
                  </a:lnTo>
                  <a:lnTo>
                    <a:pt x="1514368" y="157359"/>
                  </a:lnTo>
                  <a:lnTo>
                    <a:pt x="1513915" y="153504"/>
                  </a:lnTo>
                  <a:lnTo>
                    <a:pt x="1513461" y="149650"/>
                  </a:lnTo>
                  <a:lnTo>
                    <a:pt x="1512327" y="146022"/>
                  </a:lnTo>
                  <a:lnTo>
                    <a:pt x="1511420" y="142394"/>
                  </a:lnTo>
                  <a:lnTo>
                    <a:pt x="1510286" y="138766"/>
                  </a:lnTo>
                  <a:lnTo>
                    <a:pt x="1508698" y="135138"/>
                  </a:lnTo>
                  <a:lnTo>
                    <a:pt x="1507110" y="131737"/>
                  </a:lnTo>
                  <a:lnTo>
                    <a:pt x="1505523" y="128336"/>
                  </a:lnTo>
                  <a:lnTo>
                    <a:pt x="1503482" y="125161"/>
                  </a:lnTo>
                  <a:lnTo>
                    <a:pt x="1501667" y="122214"/>
                  </a:lnTo>
                  <a:lnTo>
                    <a:pt x="1499399" y="119039"/>
                  </a:lnTo>
                  <a:lnTo>
                    <a:pt x="1497131" y="116092"/>
                  </a:lnTo>
                  <a:lnTo>
                    <a:pt x="1494636" y="113371"/>
                  </a:lnTo>
                  <a:lnTo>
                    <a:pt x="1492141" y="110423"/>
                  </a:lnTo>
                  <a:lnTo>
                    <a:pt x="1489646" y="107929"/>
                  </a:lnTo>
                  <a:lnTo>
                    <a:pt x="1486698" y="105435"/>
                  </a:lnTo>
                  <a:lnTo>
                    <a:pt x="1483749" y="103168"/>
                  </a:lnTo>
                  <a:lnTo>
                    <a:pt x="1480801" y="101127"/>
                  </a:lnTo>
                  <a:lnTo>
                    <a:pt x="1477626" y="99086"/>
                  </a:lnTo>
                  <a:lnTo>
                    <a:pt x="1474224" y="97272"/>
                  </a:lnTo>
                  <a:lnTo>
                    <a:pt x="1471048" y="95458"/>
                  </a:lnTo>
                  <a:lnTo>
                    <a:pt x="1467419" y="93871"/>
                  </a:lnTo>
                  <a:lnTo>
                    <a:pt x="1464244" y="92511"/>
                  </a:lnTo>
                  <a:lnTo>
                    <a:pt x="1460615" y="91150"/>
                  </a:lnTo>
                  <a:lnTo>
                    <a:pt x="1456986" y="90243"/>
                  </a:lnTo>
                  <a:lnTo>
                    <a:pt x="1452904" y="89336"/>
                  </a:lnTo>
                  <a:lnTo>
                    <a:pt x="1449275" y="88656"/>
                  </a:lnTo>
                  <a:lnTo>
                    <a:pt x="1445419" y="88203"/>
                  </a:lnTo>
                  <a:lnTo>
                    <a:pt x="1441337" y="87976"/>
                  </a:lnTo>
                  <a:lnTo>
                    <a:pt x="1437481" y="87976"/>
                  </a:lnTo>
                  <a:lnTo>
                    <a:pt x="1433626" y="87976"/>
                  </a:lnTo>
                  <a:close/>
                  <a:moveTo>
                    <a:pt x="1330430" y="0"/>
                  </a:moveTo>
                  <a:lnTo>
                    <a:pt x="1334739" y="0"/>
                  </a:lnTo>
                  <a:lnTo>
                    <a:pt x="1539997" y="0"/>
                  </a:lnTo>
                  <a:lnTo>
                    <a:pt x="1544533" y="0"/>
                  </a:lnTo>
                  <a:lnTo>
                    <a:pt x="1548842" y="681"/>
                  </a:lnTo>
                  <a:lnTo>
                    <a:pt x="1553152" y="1814"/>
                  </a:lnTo>
                  <a:lnTo>
                    <a:pt x="1557234" y="3401"/>
                  </a:lnTo>
                  <a:lnTo>
                    <a:pt x="1560863" y="5215"/>
                  </a:lnTo>
                  <a:lnTo>
                    <a:pt x="1564492" y="7483"/>
                  </a:lnTo>
                  <a:lnTo>
                    <a:pt x="1568121" y="9750"/>
                  </a:lnTo>
                  <a:lnTo>
                    <a:pt x="1571296" y="12698"/>
                  </a:lnTo>
                  <a:lnTo>
                    <a:pt x="1574017" y="15872"/>
                  </a:lnTo>
                  <a:lnTo>
                    <a:pt x="1576512" y="19273"/>
                  </a:lnTo>
                  <a:lnTo>
                    <a:pt x="1578780" y="22901"/>
                  </a:lnTo>
                  <a:lnTo>
                    <a:pt x="1580595" y="26756"/>
                  </a:lnTo>
                  <a:lnTo>
                    <a:pt x="1582182" y="30837"/>
                  </a:lnTo>
                  <a:lnTo>
                    <a:pt x="1583090" y="34919"/>
                  </a:lnTo>
                  <a:lnTo>
                    <a:pt x="1583997" y="39453"/>
                  </a:lnTo>
                  <a:lnTo>
                    <a:pt x="1583997" y="43761"/>
                  </a:lnTo>
                  <a:lnTo>
                    <a:pt x="1583997" y="450762"/>
                  </a:lnTo>
                  <a:lnTo>
                    <a:pt x="2742963" y="450762"/>
                  </a:lnTo>
                  <a:lnTo>
                    <a:pt x="2749768" y="450762"/>
                  </a:lnTo>
                  <a:lnTo>
                    <a:pt x="2756345" y="451442"/>
                  </a:lnTo>
                  <a:lnTo>
                    <a:pt x="2762922" y="452349"/>
                  </a:lnTo>
                  <a:lnTo>
                    <a:pt x="2769499" y="453483"/>
                  </a:lnTo>
                  <a:lnTo>
                    <a:pt x="2775623" y="455070"/>
                  </a:lnTo>
                  <a:lnTo>
                    <a:pt x="2782200" y="456884"/>
                  </a:lnTo>
                  <a:lnTo>
                    <a:pt x="2788097" y="458925"/>
                  </a:lnTo>
                  <a:lnTo>
                    <a:pt x="2793994" y="461192"/>
                  </a:lnTo>
                  <a:lnTo>
                    <a:pt x="2799891" y="463686"/>
                  </a:lnTo>
                  <a:lnTo>
                    <a:pt x="2805788" y="466634"/>
                  </a:lnTo>
                  <a:lnTo>
                    <a:pt x="2811231" y="470035"/>
                  </a:lnTo>
                  <a:lnTo>
                    <a:pt x="2816675" y="473436"/>
                  </a:lnTo>
                  <a:lnTo>
                    <a:pt x="2821664" y="477064"/>
                  </a:lnTo>
                  <a:lnTo>
                    <a:pt x="2826654" y="480919"/>
                  </a:lnTo>
                  <a:lnTo>
                    <a:pt x="2831417" y="485000"/>
                  </a:lnTo>
                  <a:lnTo>
                    <a:pt x="2835953" y="489535"/>
                  </a:lnTo>
                  <a:lnTo>
                    <a:pt x="2840489" y="494070"/>
                  </a:lnTo>
                  <a:lnTo>
                    <a:pt x="2844571" y="498831"/>
                  </a:lnTo>
                  <a:lnTo>
                    <a:pt x="2848427" y="504046"/>
                  </a:lnTo>
                  <a:lnTo>
                    <a:pt x="2852056" y="509261"/>
                  </a:lnTo>
                  <a:lnTo>
                    <a:pt x="2855685" y="514249"/>
                  </a:lnTo>
                  <a:lnTo>
                    <a:pt x="2858860" y="520145"/>
                  </a:lnTo>
                  <a:lnTo>
                    <a:pt x="2861809" y="525813"/>
                  </a:lnTo>
                  <a:lnTo>
                    <a:pt x="2864530" y="531482"/>
                  </a:lnTo>
                  <a:lnTo>
                    <a:pt x="2866798" y="537377"/>
                  </a:lnTo>
                  <a:lnTo>
                    <a:pt x="2869066" y="543726"/>
                  </a:lnTo>
                  <a:lnTo>
                    <a:pt x="2870881" y="549848"/>
                  </a:lnTo>
                  <a:lnTo>
                    <a:pt x="2872015" y="556423"/>
                  </a:lnTo>
                  <a:lnTo>
                    <a:pt x="2873375" y="562772"/>
                  </a:lnTo>
                  <a:lnTo>
                    <a:pt x="2874056" y="569348"/>
                  </a:lnTo>
                  <a:lnTo>
                    <a:pt x="2874736" y="575923"/>
                  </a:lnTo>
                  <a:lnTo>
                    <a:pt x="2874963" y="582725"/>
                  </a:lnTo>
                  <a:lnTo>
                    <a:pt x="2874963" y="2311400"/>
                  </a:lnTo>
                  <a:lnTo>
                    <a:pt x="0" y="2311400"/>
                  </a:lnTo>
                  <a:lnTo>
                    <a:pt x="0" y="582725"/>
                  </a:lnTo>
                  <a:lnTo>
                    <a:pt x="227" y="575923"/>
                  </a:lnTo>
                  <a:lnTo>
                    <a:pt x="680" y="569348"/>
                  </a:lnTo>
                  <a:lnTo>
                    <a:pt x="1588" y="562772"/>
                  </a:lnTo>
                  <a:lnTo>
                    <a:pt x="2722" y="556423"/>
                  </a:lnTo>
                  <a:lnTo>
                    <a:pt x="4082" y="549848"/>
                  </a:lnTo>
                  <a:lnTo>
                    <a:pt x="5897" y="543726"/>
                  </a:lnTo>
                  <a:lnTo>
                    <a:pt x="7938" y="537377"/>
                  </a:lnTo>
                  <a:lnTo>
                    <a:pt x="10206" y="531482"/>
                  </a:lnTo>
                  <a:lnTo>
                    <a:pt x="13154" y="525813"/>
                  </a:lnTo>
                  <a:lnTo>
                    <a:pt x="16103" y="520145"/>
                  </a:lnTo>
                  <a:lnTo>
                    <a:pt x="19051" y="514249"/>
                  </a:lnTo>
                  <a:lnTo>
                    <a:pt x="22453" y="509261"/>
                  </a:lnTo>
                  <a:lnTo>
                    <a:pt x="26309" y="504046"/>
                  </a:lnTo>
                  <a:lnTo>
                    <a:pt x="30165" y="498831"/>
                  </a:lnTo>
                  <a:lnTo>
                    <a:pt x="34474" y="494070"/>
                  </a:lnTo>
                  <a:lnTo>
                    <a:pt x="38783" y="489535"/>
                  </a:lnTo>
                  <a:lnTo>
                    <a:pt x="43319" y="485000"/>
                  </a:lnTo>
                  <a:lnTo>
                    <a:pt x="48082" y="480919"/>
                  </a:lnTo>
                  <a:lnTo>
                    <a:pt x="53072" y="477064"/>
                  </a:lnTo>
                  <a:lnTo>
                    <a:pt x="58288" y="473436"/>
                  </a:lnTo>
                  <a:lnTo>
                    <a:pt x="63732" y="470035"/>
                  </a:lnTo>
                  <a:lnTo>
                    <a:pt x="69175" y="466634"/>
                  </a:lnTo>
                  <a:lnTo>
                    <a:pt x="74845" y="463686"/>
                  </a:lnTo>
                  <a:lnTo>
                    <a:pt x="80742" y="461192"/>
                  </a:lnTo>
                  <a:lnTo>
                    <a:pt x="86866" y="458925"/>
                  </a:lnTo>
                  <a:lnTo>
                    <a:pt x="92763" y="456884"/>
                  </a:lnTo>
                  <a:lnTo>
                    <a:pt x="99340" y="455070"/>
                  </a:lnTo>
                  <a:lnTo>
                    <a:pt x="105464" y="453483"/>
                  </a:lnTo>
                  <a:lnTo>
                    <a:pt x="112041" y="452349"/>
                  </a:lnTo>
                  <a:lnTo>
                    <a:pt x="118618" y="451442"/>
                  </a:lnTo>
                  <a:lnTo>
                    <a:pt x="125195" y="450762"/>
                  </a:lnTo>
                  <a:lnTo>
                    <a:pt x="132000" y="450762"/>
                  </a:lnTo>
                  <a:lnTo>
                    <a:pt x="1290739" y="450762"/>
                  </a:lnTo>
                  <a:lnTo>
                    <a:pt x="1290739" y="43761"/>
                  </a:lnTo>
                  <a:lnTo>
                    <a:pt x="1290966" y="39453"/>
                  </a:lnTo>
                  <a:lnTo>
                    <a:pt x="1291647" y="34919"/>
                  </a:lnTo>
                  <a:lnTo>
                    <a:pt x="1292781" y="30837"/>
                  </a:lnTo>
                  <a:lnTo>
                    <a:pt x="1294368" y="26756"/>
                  </a:lnTo>
                  <a:lnTo>
                    <a:pt x="1296183" y="22901"/>
                  </a:lnTo>
                  <a:lnTo>
                    <a:pt x="1298224" y="19273"/>
                  </a:lnTo>
                  <a:lnTo>
                    <a:pt x="1300719" y="15872"/>
                  </a:lnTo>
                  <a:lnTo>
                    <a:pt x="1303667" y="12698"/>
                  </a:lnTo>
                  <a:lnTo>
                    <a:pt x="1306842" y="9750"/>
                  </a:lnTo>
                  <a:lnTo>
                    <a:pt x="1310018" y="7483"/>
                  </a:lnTo>
                  <a:lnTo>
                    <a:pt x="1313647" y="5215"/>
                  </a:lnTo>
                  <a:lnTo>
                    <a:pt x="1317729" y="3401"/>
                  </a:lnTo>
                  <a:lnTo>
                    <a:pt x="1321811" y="1814"/>
                  </a:lnTo>
                  <a:lnTo>
                    <a:pt x="1325894" y="681"/>
                  </a:lnTo>
                  <a:lnTo>
                    <a:pt x="1330430" y="0"/>
                  </a:lnTo>
                  <a:close/>
                </a:path>
              </a:pathLst>
            </a:custGeom>
            <a:solidFill>
              <a:srgbClr val="FFFFFF"/>
            </a:solidFill>
            <a:ln>
              <a:noFill/>
            </a:ln>
            <a:extLst/>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latin typeface="+mn-lt"/>
                <a:ea typeface="+mn-ea"/>
              </a:endParaRPr>
            </a:p>
          </p:txBody>
        </p:sp>
      </p:grpSp>
      <p:sp>
        <p:nvSpPr>
          <p:cNvPr id="21" name="文本框 39"/>
          <p:cNvSpPr txBox="1"/>
          <p:nvPr/>
        </p:nvSpPr>
        <p:spPr>
          <a:xfrm>
            <a:off x="1380339" y="1676262"/>
            <a:ext cx="1721639" cy="535448"/>
          </a:xfrm>
          <a:prstGeom prst="rect">
            <a:avLst/>
          </a:prstGeom>
          <a:noFill/>
        </p:spPr>
        <p:txBody>
          <a:bodyPr wrap="square" lIns="73067" tIns="36535" rIns="73067" bIns="36535" rtlCol="0">
            <a:spAutoFit/>
          </a:bodyPr>
          <a:lstStyle/>
          <a:p>
            <a:pPr algn="just"/>
            <a:r>
              <a:rPr lang="zh-CN" altLang="en-US" sz="1500" dirty="0" smtClean="0">
                <a:solidFill>
                  <a:schemeClr val="bg1">
                    <a:lumMod val="65000"/>
                  </a:schemeClr>
                </a:solidFill>
                <a:latin typeface="微软雅黑" panose="020B0503020204020204" pitchFamily="34" charset="-122"/>
                <a:ea typeface="微软雅黑" panose="020B0503020204020204" pitchFamily="34" charset="-122"/>
              </a:rPr>
              <a:t>文字说明文字说明</a:t>
            </a:r>
            <a:endParaRPr lang="en-US" altLang="zh-CN" sz="1500" dirty="0" smtClean="0">
              <a:solidFill>
                <a:schemeClr val="bg1">
                  <a:lumMod val="65000"/>
                </a:schemeClr>
              </a:solidFill>
              <a:latin typeface="微软雅黑" panose="020B0503020204020204" pitchFamily="34" charset="-122"/>
              <a:ea typeface="微软雅黑" panose="020B0503020204020204" pitchFamily="34" charset="-122"/>
            </a:endParaRPr>
          </a:p>
          <a:p>
            <a:pPr algn="just"/>
            <a:r>
              <a:rPr lang="zh-CN" altLang="en-US" sz="1500" dirty="0" smtClean="0">
                <a:solidFill>
                  <a:schemeClr val="bg1">
                    <a:lumMod val="65000"/>
                  </a:schemeClr>
                </a:solidFill>
                <a:latin typeface="微软雅黑" panose="020B0503020204020204" pitchFamily="34" charset="-122"/>
                <a:ea typeface="微软雅黑" panose="020B0503020204020204" pitchFamily="34" charset="-122"/>
              </a:rPr>
              <a:t>文字说明文字说明</a:t>
            </a:r>
            <a:endParaRPr lang="zh-CN" altLang="en-US" sz="15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4" name="文本框 39"/>
          <p:cNvSpPr txBox="1"/>
          <p:nvPr/>
        </p:nvSpPr>
        <p:spPr>
          <a:xfrm>
            <a:off x="6488113" y="1784036"/>
            <a:ext cx="1721639" cy="535448"/>
          </a:xfrm>
          <a:prstGeom prst="rect">
            <a:avLst/>
          </a:prstGeom>
          <a:noFill/>
        </p:spPr>
        <p:txBody>
          <a:bodyPr wrap="square" lIns="73067" tIns="36535" rIns="73067" bIns="36535" rtlCol="0">
            <a:spAutoFit/>
          </a:bodyPr>
          <a:lstStyle/>
          <a:p>
            <a:pPr algn="just"/>
            <a:r>
              <a:rPr lang="zh-CN" altLang="en-US" sz="1500" dirty="0">
                <a:solidFill>
                  <a:schemeClr val="bg1">
                    <a:lumMod val="65000"/>
                  </a:schemeClr>
                </a:solidFill>
                <a:latin typeface="微软雅黑" panose="020B0503020204020204" pitchFamily="34" charset="-122"/>
                <a:ea typeface="微软雅黑" panose="020B0503020204020204" pitchFamily="34" charset="-122"/>
              </a:rPr>
              <a:t>文字说明文字说明</a:t>
            </a:r>
            <a:endParaRPr lang="en-US" altLang="zh-CN" sz="1500" dirty="0">
              <a:solidFill>
                <a:schemeClr val="bg1">
                  <a:lumMod val="65000"/>
                </a:schemeClr>
              </a:solidFill>
              <a:latin typeface="微软雅黑" panose="020B0503020204020204" pitchFamily="34" charset="-122"/>
              <a:ea typeface="微软雅黑" panose="020B0503020204020204" pitchFamily="34" charset="-122"/>
            </a:endParaRPr>
          </a:p>
          <a:p>
            <a:pPr algn="just"/>
            <a:r>
              <a:rPr lang="zh-CN" altLang="en-US" sz="1500" dirty="0">
                <a:solidFill>
                  <a:schemeClr val="bg1">
                    <a:lumMod val="65000"/>
                  </a:schemeClr>
                </a:solidFill>
                <a:latin typeface="微软雅黑" panose="020B0503020204020204" pitchFamily="34" charset="-122"/>
                <a:ea typeface="微软雅黑" panose="020B0503020204020204" pitchFamily="34" charset="-122"/>
              </a:rPr>
              <a:t>文字说明文字说明</a:t>
            </a:r>
          </a:p>
        </p:txBody>
      </p:sp>
      <p:sp>
        <p:nvSpPr>
          <p:cNvPr id="25" name="文本框 39"/>
          <p:cNvSpPr txBox="1"/>
          <p:nvPr/>
        </p:nvSpPr>
        <p:spPr>
          <a:xfrm>
            <a:off x="6643514" y="3339619"/>
            <a:ext cx="1721639" cy="535448"/>
          </a:xfrm>
          <a:prstGeom prst="rect">
            <a:avLst/>
          </a:prstGeom>
          <a:noFill/>
        </p:spPr>
        <p:txBody>
          <a:bodyPr wrap="square" lIns="73067" tIns="36535" rIns="73067" bIns="36535" rtlCol="0">
            <a:spAutoFit/>
          </a:bodyPr>
          <a:lstStyle/>
          <a:p>
            <a:pPr algn="just"/>
            <a:r>
              <a:rPr lang="zh-CN" altLang="en-US" sz="1500" dirty="0">
                <a:solidFill>
                  <a:schemeClr val="bg1">
                    <a:lumMod val="65000"/>
                  </a:schemeClr>
                </a:solidFill>
                <a:latin typeface="微软雅黑" panose="020B0503020204020204" pitchFamily="34" charset="-122"/>
                <a:ea typeface="微软雅黑" panose="020B0503020204020204" pitchFamily="34" charset="-122"/>
              </a:rPr>
              <a:t>文字说明文字说明</a:t>
            </a:r>
            <a:endParaRPr lang="en-US" altLang="zh-CN" sz="1500" dirty="0">
              <a:solidFill>
                <a:schemeClr val="bg1">
                  <a:lumMod val="65000"/>
                </a:schemeClr>
              </a:solidFill>
              <a:latin typeface="微软雅黑" panose="020B0503020204020204" pitchFamily="34" charset="-122"/>
              <a:ea typeface="微软雅黑" panose="020B0503020204020204" pitchFamily="34" charset="-122"/>
            </a:endParaRPr>
          </a:p>
          <a:p>
            <a:pPr algn="just"/>
            <a:r>
              <a:rPr lang="zh-CN" altLang="en-US" sz="1500" dirty="0">
                <a:solidFill>
                  <a:schemeClr val="bg1">
                    <a:lumMod val="65000"/>
                  </a:schemeClr>
                </a:solidFill>
                <a:latin typeface="微软雅黑" panose="020B0503020204020204" pitchFamily="34" charset="-122"/>
                <a:ea typeface="微软雅黑" panose="020B0503020204020204" pitchFamily="34" charset="-122"/>
              </a:rPr>
              <a:t>文字说明文字说明</a:t>
            </a:r>
          </a:p>
        </p:txBody>
      </p:sp>
      <p:sp>
        <p:nvSpPr>
          <p:cNvPr id="26" name="文本框 39"/>
          <p:cNvSpPr txBox="1"/>
          <p:nvPr/>
        </p:nvSpPr>
        <p:spPr>
          <a:xfrm>
            <a:off x="899592" y="3183546"/>
            <a:ext cx="1721639" cy="535448"/>
          </a:xfrm>
          <a:prstGeom prst="rect">
            <a:avLst/>
          </a:prstGeom>
          <a:noFill/>
        </p:spPr>
        <p:txBody>
          <a:bodyPr wrap="square" lIns="73067" tIns="36535" rIns="73067" bIns="36535" rtlCol="0">
            <a:spAutoFit/>
          </a:bodyPr>
          <a:lstStyle/>
          <a:p>
            <a:pPr algn="just"/>
            <a:r>
              <a:rPr lang="zh-CN" altLang="en-US" sz="1500" dirty="0">
                <a:solidFill>
                  <a:schemeClr val="bg1">
                    <a:lumMod val="65000"/>
                  </a:schemeClr>
                </a:solidFill>
                <a:latin typeface="微软雅黑" panose="020B0503020204020204" pitchFamily="34" charset="-122"/>
                <a:ea typeface="微软雅黑" panose="020B0503020204020204" pitchFamily="34" charset="-122"/>
              </a:rPr>
              <a:t>文字说明文字说明</a:t>
            </a:r>
            <a:endParaRPr lang="en-US" altLang="zh-CN" sz="1500" dirty="0">
              <a:solidFill>
                <a:schemeClr val="bg1">
                  <a:lumMod val="65000"/>
                </a:schemeClr>
              </a:solidFill>
              <a:latin typeface="微软雅黑" panose="020B0503020204020204" pitchFamily="34" charset="-122"/>
              <a:ea typeface="微软雅黑" panose="020B0503020204020204" pitchFamily="34" charset="-122"/>
            </a:endParaRPr>
          </a:p>
          <a:p>
            <a:pPr algn="just"/>
            <a:r>
              <a:rPr lang="zh-CN" altLang="en-US" sz="1500" dirty="0">
                <a:solidFill>
                  <a:schemeClr val="bg1">
                    <a:lumMod val="65000"/>
                  </a:schemeClr>
                </a:solidFill>
                <a:latin typeface="微软雅黑" panose="020B0503020204020204" pitchFamily="34" charset="-122"/>
                <a:ea typeface="微软雅黑" panose="020B0503020204020204" pitchFamily="34" charset="-122"/>
              </a:rPr>
              <a:t>文字说明文字说明</a:t>
            </a:r>
          </a:p>
        </p:txBody>
      </p:sp>
      <p:pic>
        <p:nvPicPr>
          <p:cNvPr id="31" name="Picture 5" descr="C:\Documents and Settings\Administrator\Local Settings\Temp\SoEasy\7614549D99250552958ED5636260ABF6.png"/>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3568700" y="2579506"/>
            <a:ext cx="2159153" cy="2386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2" name="组合 31"/>
          <p:cNvGrpSpPr/>
          <p:nvPr/>
        </p:nvGrpSpPr>
        <p:grpSpPr>
          <a:xfrm>
            <a:off x="0" y="206450"/>
            <a:ext cx="2267744" cy="503347"/>
            <a:chOff x="0" y="206450"/>
            <a:chExt cx="2267744" cy="503347"/>
          </a:xfrm>
        </p:grpSpPr>
        <p:grpSp>
          <p:nvGrpSpPr>
            <p:cNvPr id="33" name="组合 3"/>
            <p:cNvGrpSpPr>
              <a:grpSpLocks/>
            </p:cNvGrpSpPr>
            <p:nvPr/>
          </p:nvGrpSpPr>
          <p:grpSpPr bwMode="auto">
            <a:xfrm>
              <a:off x="0" y="267494"/>
              <a:ext cx="480245" cy="350864"/>
              <a:chOff x="0" y="0"/>
              <a:chExt cx="480244" cy="564356"/>
            </a:xfrm>
            <a:solidFill>
              <a:schemeClr val="bg1">
                <a:lumMod val="65000"/>
              </a:schemeClr>
            </a:solidFill>
          </p:grpSpPr>
          <p:sp>
            <p:nvSpPr>
              <p:cNvPr id="37"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38"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34"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a:solidFill>
                    <a:schemeClr val="bg1">
                      <a:lumMod val="50000"/>
                    </a:schemeClr>
                  </a:solidFill>
                  <a:latin typeface="微软雅黑" pitchFamily="34" charset="-122"/>
                  <a:ea typeface="微软雅黑" pitchFamily="34" charset="-122"/>
                  <a:sym typeface="Arial" pitchFamily="34" charset="0"/>
                </a:rPr>
                <a:t>点击此处增加标题</a:t>
              </a:r>
            </a:p>
          </p:txBody>
        </p:sp>
        <p:sp>
          <p:nvSpPr>
            <p:cNvPr id="35"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spTree>
    <p:custDataLst>
      <p:tags r:id="rId1"/>
    </p:custDataLst>
    <p:extLst>
      <p:ext uri="{BB962C8B-B14F-4D97-AF65-F5344CB8AC3E}">
        <p14:creationId xmlns:p14="http://schemas.microsoft.com/office/powerpoint/2010/main" xmlns="" val="2176685800"/>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Effect transition="in" filter="fade">
                                      <p:cBhvr>
                                        <p:cTn id="32" dur="500"/>
                                        <p:tgtEl>
                                          <p:spTgt spid="25"/>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P spid="2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9596" y="2555118"/>
            <a:ext cx="2623126" cy="630942"/>
          </a:xfrm>
          <a:prstGeom prst="rect">
            <a:avLst/>
          </a:prstGeom>
        </p:spPr>
        <p:txBody>
          <a:bodyPr wrap="square">
            <a:spAutoFit/>
          </a:bodyPr>
          <a:lstStyle/>
          <a:p>
            <a:pPr algn="just">
              <a:lnSpc>
                <a:spcPts val="1400"/>
              </a:lnSpc>
            </a:pPr>
            <a:r>
              <a:rPr lang="zh-CN" altLang="en-US" sz="1200" dirty="0">
                <a:solidFill>
                  <a:schemeClr val="bg1">
                    <a:lumMod val="65000"/>
                  </a:schemeClr>
                </a:solidFill>
                <a:latin typeface="微软雅黑" pitchFamily="34" charset="-122"/>
                <a:ea typeface="微软雅黑" pitchFamily="34" charset="-122"/>
              </a:rPr>
              <a:t>请在此处输入您的文本或者复制您的文本粘贴到此处，请在此处输入您的</a:t>
            </a:r>
            <a:r>
              <a:rPr lang="zh-CN" altLang="en-US" sz="1200" dirty="0" smtClean="0">
                <a:solidFill>
                  <a:schemeClr val="bg1">
                    <a:lumMod val="65000"/>
                  </a:schemeClr>
                </a:solidFill>
                <a:latin typeface="微软雅黑" pitchFamily="34" charset="-122"/>
                <a:ea typeface="微软雅黑" pitchFamily="34" charset="-122"/>
              </a:rPr>
              <a:t>文本。</a:t>
            </a:r>
            <a:endParaRPr lang="zh-CN" altLang="en-US" sz="1200" dirty="0">
              <a:solidFill>
                <a:schemeClr val="bg1">
                  <a:lumMod val="65000"/>
                </a:schemeClr>
              </a:solidFill>
              <a:latin typeface="微软雅黑" pitchFamily="34" charset="-122"/>
              <a:ea typeface="微软雅黑" pitchFamily="34" charset="-122"/>
            </a:endParaRPr>
          </a:p>
        </p:txBody>
      </p:sp>
      <p:sp>
        <p:nvSpPr>
          <p:cNvPr id="4" name="TextBox 3"/>
          <p:cNvSpPr txBox="1"/>
          <p:nvPr/>
        </p:nvSpPr>
        <p:spPr>
          <a:xfrm>
            <a:off x="641604" y="2127884"/>
            <a:ext cx="2557110" cy="400110"/>
          </a:xfrm>
          <a:prstGeom prst="rect">
            <a:avLst/>
          </a:prstGeom>
          <a:noFill/>
        </p:spPr>
        <p:txBody>
          <a:bodyPr wrap="none" rtlCol="0">
            <a:spAutoFit/>
          </a:bodyPr>
          <a:lstStyle/>
          <a:p>
            <a:pPr algn="ctr"/>
            <a:r>
              <a:rPr lang="en-US" altLang="zh-CN" sz="2000" b="1" dirty="0" smtClean="0">
                <a:solidFill>
                  <a:srgbClr val="0070C0"/>
                </a:solidFill>
              </a:rPr>
              <a:t>ADD YOUR TITLE HERE</a:t>
            </a:r>
            <a:endParaRPr lang="zh-CN" altLang="en-US" sz="2000" b="1" dirty="0">
              <a:solidFill>
                <a:srgbClr val="0070C0"/>
              </a:solidFill>
            </a:endParaRPr>
          </a:p>
        </p:txBody>
      </p:sp>
      <p:grpSp>
        <p:nvGrpSpPr>
          <p:cNvPr id="5" name="组合 4"/>
          <p:cNvGrpSpPr/>
          <p:nvPr/>
        </p:nvGrpSpPr>
        <p:grpSpPr>
          <a:xfrm>
            <a:off x="4385579" y="3574858"/>
            <a:ext cx="890588" cy="881062"/>
            <a:chOff x="4305571" y="3574858"/>
            <a:chExt cx="890588" cy="881062"/>
          </a:xfrm>
          <a:solidFill>
            <a:srgbClr val="008487"/>
          </a:solidFill>
        </p:grpSpPr>
        <p:sp>
          <p:nvSpPr>
            <p:cNvPr id="6" name="Freeform 15"/>
            <p:cNvSpPr>
              <a:spLocks noEditPoints="1"/>
            </p:cNvSpPr>
            <p:nvPr/>
          </p:nvSpPr>
          <p:spPr bwMode="auto">
            <a:xfrm>
              <a:off x="4305571" y="3574858"/>
              <a:ext cx="890588" cy="881062"/>
            </a:xfrm>
            <a:custGeom>
              <a:avLst/>
              <a:gdLst>
                <a:gd name="T0" fmla="*/ 54 w 95"/>
                <a:gd name="T1" fmla="*/ 94 h 94"/>
                <a:gd name="T2" fmla="*/ 56 w 95"/>
                <a:gd name="T3" fmla="*/ 81 h 94"/>
                <a:gd name="T4" fmla="*/ 66 w 95"/>
                <a:gd name="T5" fmla="*/ 78 h 94"/>
                <a:gd name="T6" fmla="*/ 76 w 95"/>
                <a:gd name="T7" fmla="*/ 85 h 94"/>
                <a:gd name="T8" fmla="*/ 86 w 95"/>
                <a:gd name="T9" fmla="*/ 75 h 94"/>
                <a:gd name="T10" fmla="*/ 78 w 95"/>
                <a:gd name="T11" fmla="*/ 65 h 94"/>
                <a:gd name="T12" fmla="*/ 82 w 95"/>
                <a:gd name="T13" fmla="*/ 56 h 94"/>
                <a:gd name="T14" fmla="*/ 95 w 95"/>
                <a:gd name="T15" fmla="*/ 54 h 94"/>
                <a:gd name="T16" fmla="*/ 95 w 95"/>
                <a:gd name="T17" fmla="*/ 40 h 94"/>
                <a:gd name="T18" fmla="*/ 82 w 95"/>
                <a:gd name="T19" fmla="*/ 38 h 94"/>
                <a:gd name="T20" fmla="*/ 82 w 95"/>
                <a:gd name="T21" fmla="*/ 37 h 94"/>
                <a:gd name="T22" fmla="*/ 82 w 95"/>
                <a:gd name="T23" fmla="*/ 37 h 94"/>
                <a:gd name="T24" fmla="*/ 80 w 95"/>
                <a:gd name="T25" fmla="*/ 33 h 94"/>
                <a:gd name="T26" fmla="*/ 80 w 95"/>
                <a:gd name="T27" fmla="*/ 31 h 94"/>
                <a:gd name="T28" fmla="*/ 80 w 95"/>
                <a:gd name="T29" fmla="*/ 31 h 94"/>
                <a:gd name="T30" fmla="*/ 78 w 95"/>
                <a:gd name="T31" fmla="*/ 29 h 94"/>
                <a:gd name="T32" fmla="*/ 86 w 95"/>
                <a:gd name="T33" fmla="*/ 18 h 94"/>
                <a:gd name="T34" fmla="*/ 76 w 95"/>
                <a:gd name="T35" fmla="*/ 9 h 94"/>
                <a:gd name="T36" fmla="*/ 66 w 95"/>
                <a:gd name="T37" fmla="*/ 16 h 94"/>
                <a:gd name="T38" fmla="*/ 56 w 95"/>
                <a:gd name="T39" fmla="*/ 12 h 94"/>
                <a:gd name="T40" fmla="*/ 54 w 95"/>
                <a:gd name="T41" fmla="*/ 0 h 94"/>
                <a:gd name="T42" fmla="*/ 41 w 95"/>
                <a:gd name="T43" fmla="*/ 0 h 94"/>
                <a:gd name="T44" fmla="*/ 38 w 95"/>
                <a:gd name="T45" fmla="*/ 12 h 94"/>
                <a:gd name="T46" fmla="*/ 29 w 95"/>
                <a:gd name="T47" fmla="*/ 16 h 94"/>
                <a:gd name="T48" fmla="*/ 19 w 95"/>
                <a:gd name="T49" fmla="*/ 9 h 94"/>
                <a:gd name="T50" fmla="*/ 9 w 95"/>
                <a:gd name="T51" fmla="*/ 18 h 94"/>
                <a:gd name="T52" fmla="*/ 17 w 95"/>
                <a:gd name="T53" fmla="*/ 29 h 94"/>
                <a:gd name="T54" fmla="*/ 13 w 95"/>
                <a:gd name="T55" fmla="*/ 38 h 94"/>
                <a:gd name="T56" fmla="*/ 0 w 95"/>
                <a:gd name="T57" fmla="*/ 40 h 94"/>
                <a:gd name="T58" fmla="*/ 0 w 95"/>
                <a:gd name="T59" fmla="*/ 54 h 94"/>
                <a:gd name="T60" fmla="*/ 13 w 95"/>
                <a:gd name="T61" fmla="*/ 56 h 94"/>
                <a:gd name="T62" fmla="*/ 16 w 95"/>
                <a:gd name="T63" fmla="*/ 65 h 94"/>
                <a:gd name="T64" fmla="*/ 9 w 95"/>
                <a:gd name="T65" fmla="*/ 75 h 94"/>
                <a:gd name="T66" fmla="*/ 19 w 95"/>
                <a:gd name="T67" fmla="*/ 85 h 94"/>
                <a:gd name="T68" fmla="*/ 29 w 95"/>
                <a:gd name="T69" fmla="*/ 78 h 94"/>
                <a:gd name="T70" fmla="*/ 38 w 95"/>
                <a:gd name="T71" fmla="*/ 82 h 94"/>
                <a:gd name="T72" fmla="*/ 41 w 95"/>
                <a:gd name="T73" fmla="*/ 94 h 94"/>
                <a:gd name="T74" fmla="*/ 54 w 95"/>
                <a:gd name="T75" fmla="*/ 94 h 94"/>
                <a:gd name="T76" fmla="*/ 72 w 95"/>
                <a:gd name="T77" fmla="*/ 43 h 94"/>
                <a:gd name="T78" fmla="*/ 51 w 95"/>
                <a:gd name="T79" fmla="*/ 72 h 94"/>
                <a:gd name="T80" fmla="*/ 22 w 95"/>
                <a:gd name="T81" fmla="*/ 50 h 94"/>
                <a:gd name="T82" fmla="*/ 44 w 95"/>
                <a:gd name="T83" fmla="*/ 22 h 94"/>
                <a:gd name="T84" fmla="*/ 56 w 95"/>
                <a:gd name="T85" fmla="*/ 23 h 94"/>
                <a:gd name="T86" fmla="*/ 56 w 95"/>
                <a:gd name="T87" fmla="*/ 23 h 94"/>
                <a:gd name="T88" fmla="*/ 65 w 95"/>
                <a:gd name="T89" fmla="*/ 29 h 94"/>
                <a:gd name="T90" fmla="*/ 69 w 95"/>
                <a:gd name="T91" fmla="*/ 34 h 94"/>
                <a:gd name="T92" fmla="*/ 72 w 95"/>
                <a:gd name="T93" fmla="*/ 4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5" h="94">
                  <a:moveTo>
                    <a:pt x="54" y="94"/>
                  </a:moveTo>
                  <a:cubicBezTo>
                    <a:pt x="56" y="81"/>
                    <a:pt x="56" y="81"/>
                    <a:pt x="56" y="81"/>
                  </a:cubicBezTo>
                  <a:cubicBezTo>
                    <a:pt x="66" y="78"/>
                    <a:pt x="66" y="78"/>
                    <a:pt x="66" y="78"/>
                  </a:cubicBezTo>
                  <a:cubicBezTo>
                    <a:pt x="76" y="85"/>
                    <a:pt x="76" y="85"/>
                    <a:pt x="76" y="85"/>
                  </a:cubicBezTo>
                  <a:cubicBezTo>
                    <a:pt x="86" y="75"/>
                    <a:pt x="86" y="75"/>
                    <a:pt x="86" y="75"/>
                  </a:cubicBezTo>
                  <a:cubicBezTo>
                    <a:pt x="78" y="65"/>
                    <a:pt x="78" y="65"/>
                    <a:pt x="78" y="65"/>
                  </a:cubicBezTo>
                  <a:cubicBezTo>
                    <a:pt x="82" y="56"/>
                    <a:pt x="82" y="56"/>
                    <a:pt x="82" y="56"/>
                  </a:cubicBezTo>
                  <a:cubicBezTo>
                    <a:pt x="95" y="54"/>
                    <a:pt x="95" y="54"/>
                    <a:pt x="95" y="54"/>
                  </a:cubicBezTo>
                  <a:cubicBezTo>
                    <a:pt x="95" y="40"/>
                    <a:pt x="95" y="40"/>
                    <a:pt x="95" y="40"/>
                  </a:cubicBezTo>
                  <a:cubicBezTo>
                    <a:pt x="82" y="38"/>
                    <a:pt x="82" y="38"/>
                    <a:pt x="82" y="38"/>
                  </a:cubicBezTo>
                  <a:cubicBezTo>
                    <a:pt x="82" y="37"/>
                    <a:pt x="82" y="37"/>
                    <a:pt x="82" y="37"/>
                  </a:cubicBezTo>
                  <a:cubicBezTo>
                    <a:pt x="82" y="37"/>
                    <a:pt x="82" y="37"/>
                    <a:pt x="82" y="37"/>
                  </a:cubicBezTo>
                  <a:cubicBezTo>
                    <a:pt x="80" y="33"/>
                    <a:pt x="80" y="33"/>
                    <a:pt x="80" y="33"/>
                  </a:cubicBezTo>
                  <a:cubicBezTo>
                    <a:pt x="80" y="31"/>
                    <a:pt x="80" y="31"/>
                    <a:pt x="80" y="31"/>
                  </a:cubicBezTo>
                  <a:cubicBezTo>
                    <a:pt x="80" y="31"/>
                    <a:pt x="80" y="31"/>
                    <a:pt x="80" y="31"/>
                  </a:cubicBezTo>
                  <a:cubicBezTo>
                    <a:pt x="78" y="29"/>
                    <a:pt x="78" y="29"/>
                    <a:pt x="78" y="29"/>
                  </a:cubicBezTo>
                  <a:cubicBezTo>
                    <a:pt x="86" y="18"/>
                    <a:pt x="86" y="18"/>
                    <a:pt x="86" y="18"/>
                  </a:cubicBezTo>
                  <a:cubicBezTo>
                    <a:pt x="76" y="9"/>
                    <a:pt x="76" y="9"/>
                    <a:pt x="76" y="9"/>
                  </a:cubicBezTo>
                  <a:cubicBezTo>
                    <a:pt x="66" y="16"/>
                    <a:pt x="66" y="16"/>
                    <a:pt x="66" y="16"/>
                  </a:cubicBezTo>
                  <a:cubicBezTo>
                    <a:pt x="56" y="12"/>
                    <a:pt x="56" y="12"/>
                    <a:pt x="56" y="12"/>
                  </a:cubicBezTo>
                  <a:cubicBezTo>
                    <a:pt x="54" y="0"/>
                    <a:pt x="54" y="0"/>
                    <a:pt x="54" y="0"/>
                  </a:cubicBezTo>
                  <a:cubicBezTo>
                    <a:pt x="41" y="0"/>
                    <a:pt x="41" y="0"/>
                    <a:pt x="41" y="0"/>
                  </a:cubicBezTo>
                  <a:cubicBezTo>
                    <a:pt x="38" y="12"/>
                    <a:pt x="38" y="12"/>
                    <a:pt x="38" y="12"/>
                  </a:cubicBezTo>
                  <a:cubicBezTo>
                    <a:pt x="29" y="16"/>
                    <a:pt x="29" y="16"/>
                    <a:pt x="29" y="16"/>
                  </a:cubicBezTo>
                  <a:cubicBezTo>
                    <a:pt x="19" y="9"/>
                    <a:pt x="19" y="9"/>
                    <a:pt x="19" y="9"/>
                  </a:cubicBezTo>
                  <a:cubicBezTo>
                    <a:pt x="9" y="18"/>
                    <a:pt x="9" y="18"/>
                    <a:pt x="9" y="18"/>
                  </a:cubicBezTo>
                  <a:cubicBezTo>
                    <a:pt x="17" y="29"/>
                    <a:pt x="17" y="29"/>
                    <a:pt x="17" y="29"/>
                  </a:cubicBezTo>
                  <a:cubicBezTo>
                    <a:pt x="13" y="38"/>
                    <a:pt x="13" y="38"/>
                    <a:pt x="13" y="38"/>
                  </a:cubicBezTo>
                  <a:cubicBezTo>
                    <a:pt x="0" y="40"/>
                    <a:pt x="0" y="40"/>
                    <a:pt x="0" y="40"/>
                  </a:cubicBezTo>
                  <a:cubicBezTo>
                    <a:pt x="0" y="54"/>
                    <a:pt x="0" y="54"/>
                    <a:pt x="0" y="54"/>
                  </a:cubicBezTo>
                  <a:cubicBezTo>
                    <a:pt x="13" y="56"/>
                    <a:pt x="13" y="56"/>
                    <a:pt x="13" y="56"/>
                  </a:cubicBezTo>
                  <a:cubicBezTo>
                    <a:pt x="16" y="65"/>
                    <a:pt x="16" y="65"/>
                    <a:pt x="16" y="65"/>
                  </a:cubicBezTo>
                  <a:cubicBezTo>
                    <a:pt x="9" y="75"/>
                    <a:pt x="9" y="75"/>
                    <a:pt x="9" y="75"/>
                  </a:cubicBezTo>
                  <a:cubicBezTo>
                    <a:pt x="19" y="85"/>
                    <a:pt x="19" y="85"/>
                    <a:pt x="19" y="85"/>
                  </a:cubicBezTo>
                  <a:cubicBezTo>
                    <a:pt x="29" y="78"/>
                    <a:pt x="29" y="78"/>
                    <a:pt x="29" y="78"/>
                  </a:cubicBezTo>
                  <a:cubicBezTo>
                    <a:pt x="38" y="82"/>
                    <a:pt x="38" y="82"/>
                    <a:pt x="38" y="82"/>
                  </a:cubicBezTo>
                  <a:cubicBezTo>
                    <a:pt x="41" y="94"/>
                    <a:pt x="41" y="94"/>
                    <a:pt x="41" y="94"/>
                  </a:cubicBezTo>
                  <a:cubicBezTo>
                    <a:pt x="54" y="94"/>
                    <a:pt x="54" y="94"/>
                    <a:pt x="54" y="94"/>
                  </a:cubicBezTo>
                  <a:close/>
                  <a:moveTo>
                    <a:pt x="72" y="43"/>
                  </a:moveTo>
                  <a:cubicBezTo>
                    <a:pt x="74" y="57"/>
                    <a:pt x="65" y="70"/>
                    <a:pt x="51" y="72"/>
                  </a:cubicBezTo>
                  <a:cubicBezTo>
                    <a:pt x="37" y="74"/>
                    <a:pt x="24" y="64"/>
                    <a:pt x="22" y="50"/>
                  </a:cubicBezTo>
                  <a:cubicBezTo>
                    <a:pt x="21" y="36"/>
                    <a:pt x="30" y="24"/>
                    <a:pt x="44" y="22"/>
                  </a:cubicBezTo>
                  <a:cubicBezTo>
                    <a:pt x="48" y="21"/>
                    <a:pt x="52" y="22"/>
                    <a:pt x="56" y="23"/>
                  </a:cubicBezTo>
                  <a:cubicBezTo>
                    <a:pt x="56" y="23"/>
                    <a:pt x="56" y="23"/>
                    <a:pt x="56" y="23"/>
                  </a:cubicBezTo>
                  <a:cubicBezTo>
                    <a:pt x="59" y="24"/>
                    <a:pt x="63" y="26"/>
                    <a:pt x="65" y="29"/>
                  </a:cubicBezTo>
                  <a:cubicBezTo>
                    <a:pt x="67" y="30"/>
                    <a:pt x="68" y="32"/>
                    <a:pt x="69" y="34"/>
                  </a:cubicBezTo>
                  <a:cubicBezTo>
                    <a:pt x="71" y="37"/>
                    <a:pt x="72" y="40"/>
                    <a:pt x="72" y="43"/>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D00000"/>
                </a:solidFill>
                <a:latin typeface="微软雅黑" panose="020B0503020204020204" pitchFamily="34" charset="-122"/>
                <a:ea typeface="微软雅黑" panose="020B0503020204020204" pitchFamily="34" charset="-122"/>
              </a:endParaRPr>
            </a:p>
          </p:txBody>
        </p:sp>
        <p:sp>
          <p:nvSpPr>
            <p:cNvPr id="7" name="Freeform 16"/>
            <p:cNvSpPr>
              <a:spLocks noEditPoints="1"/>
            </p:cNvSpPr>
            <p:nvPr/>
          </p:nvSpPr>
          <p:spPr bwMode="auto">
            <a:xfrm>
              <a:off x="4605608" y="3836795"/>
              <a:ext cx="290513" cy="328612"/>
            </a:xfrm>
            <a:custGeom>
              <a:avLst/>
              <a:gdLst>
                <a:gd name="T0" fmla="*/ 15 w 31"/>
                <a:gd name="T1" fmla="*/ 0 h 35"/>
                <a:gd name="T2" fmla="*/ 24 w 31"/>
                <a:gd name="T3" fmla="*/ 8 h 35"/>
                <a:gd name="T4" fmla="*/ 15 w 31"/>
                <a:gd name="T5" fmla="*/ 17 h 35"/>
                <a:gd name="T6" fmla="*/ 7 w 31"/>
                <a:gd name="T7" fmla="*/ 8 h 35"/>
                <a:gd name="T8" fmla="*/ 15 w 31"/>
                <a:gd name="T9" fmla="*/ 0 h 35"/>
                <a:gd name="T10" fmla="*/ 6 w 31"/>
                <a:gd name="T11" fmla="*/ 19 h 35"/>
                <a:gd name="T12" fmla="*/ 10 w 31"/>
                <a:gd name="T13" fmla="*/ 19 h 35"/>
                <a:gd name="T14" fmla="*/ 14 w 31"/>
                <a:gd name="T15" fmla="*/ 24 h 35"/>
                <a:gd name="T16" fmla="*/ 17 w 31"/>
                <a:gd name="T17" fmla="*/ 24 h 35"/>
                <a:gd name="T18" fmla="*/ 21 w 31"/>
                <a:gd name="T19" fmla="*/ 19 h 35"/>
                <a:gd name="T20" fmla="*/ 24 w 31"/>
                <a:gd name="T21" fmla="*/ 19 h 35"/>
                <a:gd name="T22" fmla="*/ 31 w 31"/>
                <a:gd name="T23" fmla="*/ 25 h 35"/>
                <a:gd name="T24" fmla="*/ 31 w 31"/>
                <a:gd name="T25" fmla="*/ 35 h 35"/>
                <a:gd name="T26" fmla="*/ 0 w 31"/>
                <a:gd name="T27" fmla="*/ 35 h 35"/>
                <a:gd name="T28" fmla="*/ 0 w 31"/>
                <a:gd name="T29" fmla="*/ 25 h 35"/>
                <a:gd name="T30" fmla="*/ 6 w 31"/>
                <a:gd name="T31"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5">
                  <a:moveTo>
                    <a:pt x="15" y="0"/>
                  </a:moveTo>
                  <a:cubicBezTo>
                    <a:pt x="20" y="0"/>
                    <a:pt x="24" y="4"/>
                    <a:pt x="24" y="8"/>
                  </a:cubicBezTo>
                  <a:cubicBezTo>
                    <a:pt x="24" y="13"/>
                    <a:pt x="20" y="17"/>
                    <a:pt x="15" y="17"/>
                  </a:cubicBezTo>
                  <a:cubicBezTo>
                    <a:pt x="11" y="17"/>
                    <a:pt x="7" y="13"/>
                    <a:pt x="7" y="8"/>
                  </a:cubicBezTo>
                  <a:cubicBezTo>
                    <a:pt x="7" y="4"/>
                    <a:pt x="11" y="0"/>
                    <a:pt x="15" y="0"/>
                  </a:cubicBezTo>
                  <a:close/>
                  <a:moveTo>
                    <a:pt x="6" y="19"/>
                  </a:moveTo>
                  <a:cubicBezTo>
                    <a:pt x="10" y="19"/>
                    <a:pt x="10" y="19"/>
                    <a:pt x="10" y="19"/>
                  </a:cubicBezTo>
                  <a:cubicBezTo>
                    <a:pt x="14" y="24"/>
                    <a:pt x="14" y="24"/>
                    <a:pt x="14" y="24"/>
                  </a:cubicBezTo>
                  <a:cubicBezTo>
                    <a:pt x="15" y="26"/>
                    <a:pt x="16" y="26"/>
                    <a:pt x="17" y="24"/>
                  </a:cubicBezTo>
                  <a:cubicBezTo>
                    <a:pt x="21" y="19"/>
                    <a:pt x="21" y="19"/>
                    <a:pt x="21" y="19"/>
                  </a:cubicBezTo>
                  <a:cubicBezTo>
                    <a:pt x="24" y="19"/>
                    <a:pt x="24" y="19"/>
                    <a:pt x="24" y="19"/>
                  </a:cubicBezTo>
                  <a:cubicBezTo>
                    <a:pt x="28" y="19"/>
                    <a:pt x="31" y="21"/>
                    <a:pt x="31" y="25"/>
                  </a:cubicBezTo>
                  <a:cubicBezTo>
                    <a:pt x="31" y="35"/>
                    <a:pt x="31" y="35"/>
                    <a:pt x="31" y="35"/>
                  </a:cubicBezTo>
                  <a:cubicBezTo>
                    <a:pt x="26" y="35"/>
                    <a:pt x="5" y="35"/>
                    <a:pt x="0" y="35"/>
                  </a:cubicBezTo>
                  <a:cubicBezTo>
                    <a:pt x="0" y="25"/>
                    <a:pt x="0" y="25"/>
                    <a:pt x="0" y="25"/>
                  </a:cubicBezTo>
                  <a:cubicBezTo>
                    <a:pt x="0" y="21"/>
                    <a:pt x="3" y="19"/>
                    <a:pt x="6" y="19"/>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D00000"/>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4385579" y="1566670"/>
            <a:ext cx="881063" cy="892175"/>
            <a:chOff x="4305571" y="1566670"/>
            <a:chExt cx="881063" cy="892175"/>
          </a:xfrm>
          <a:solidFill>
            <a:srgbClr val="EBAC07"/>
          </a:solidFill>
        </p:grpSpPr>
        <p:sp>
          <p:nvSpPr>
            <p:cNvPr id="9" name="Freeform 17"/>
            <p:cNvSpPr>
              <a:spLocks noEditPoints="1"/>
            </p:cNvSpPr>
            <p:nvPr/>
          </p:nvSpPr>
          <p:spPr bwMode="auto">
            <a:xfrm>
              <a:off x="4305571" y="1566670"/>
              <a:ext cx="881063" cy="892175"/>
            </a:xfrm>
            <a:custGeom>
              <a:avLst/>
              <a:gdLst>
                <a:gd name="T0" fmla="*/ 54 w 94"/>
                <a:gd name="T1" fmla="*/ 95 h 95"/>
                <a:gd name="T2" fmla="*/ 56 w 94"/>
                <a:gd name="T3" fmla="*/ 82 h 95"/>
                <a:gd name="T4" fmla="*/ 65 w 94"/>
                <a:gd name="T5" fmla="*/ 78 h 95"/>
                <a:gd name="T6" fmla="*/ 75 w 94"/>
                <a:gd name="T7" fmla="*/ 86 h 95"/>
                <a:gd name="T8" fmla="*/ 85 w 94"/>
                <a:gd name="T9" fmla="*/ 76 h 95"/>
                <a:gd name="T10" fmla="*/ 78 w 94"/>
                <a:gd name="T11" fmla="*/ 66 h 95"/>
                <a:gd name="T12" fmla="*/ 82 w 94"/>
                <a:gd name="T13" fmla="*/ 56 h 95"/>
                <a:gd name="T14" fmla="*/ 94 w 94"/>
                <a:gd name="T15" fmla="*/ 54 h 95"/>
                <a:gd name="T16" fmla="*/ 94 w 94"/>
                <a:gd name="T17" fmla="*/ 41 h 95"/>
                <a:gd name="T18" fmla="*/ 82 w 94"/>
                <a:gd name="T19" fmla="*/ 38 h 95"/>
                <a:gd name="T20" fmla="*/ 81 w 94"/>
                <a:gd name="T21" fmla="*/ 37 h 95"/>
                <a:gd name="T22" fmla="*/ 81 w 94"/>
                <a:gd name="T23" fmla="*/ 37 h 95"/>
                <a:gd name="T24" fmla="*/ 80 w 94"/>
                <a:gd name="T25" fmla="*/ 34 h 95"/>
                <a:gd name="T26" fmla="*/ 79 w 94"/>
                <a:gd name="T27" fmla="*/ 32 h 95"/>
                <a:gd name="T28" fmla="*/ 79 w 94"/>
                <a:gd name="T29" fmla="*/ 32 h 95"/>
                <a:gd name="T30" fmla="*/ 78 w 94"/>
                <a:gd name="T31" fmla="*/ 29 h 95"/>
                <a:gd name="T32" fmla="*/ 85 w 94"/>
                <a:gd name="T33" fmla="*/ 19 h 95"/>
                <a:gd name="T34" fmla="*/ 75 w 94"/>
                <a:gd name="T35" fmla="*/ 9 h 95"/>
                <a:gd name="T36" fmla="*/ 65 w 94"/>
                <a:gd name="T37" fmla="*/ 16 h 95"/>
                <a:gd name="T38" fmla="*/ 56 w 94"/>
                <a:gd name="T39" fmla="*/ 13 h 95"/>
                <a:gd name="T40" fmla="*/ 54 w 94"/>
                <a:gd name="T41" fmla="*/ 0 h 95"/>
                <a:gd name="T42" fmla="*/ 40 w 94"/>
                <a:gd name="T43" fmla="*/ 0 h 95"/>
                <a:gd name="T44" fmla="*/ 38 w 94"/>
                <a:gd name="T45" fmla="*/ 13 h 95"/>
                <a:gd name="T46" fmla="*/ 29 w 94"/>
                <a:gd name="T47" fmla="*/ 16 h 95"/>
                <a:gd name="T48" fmla="*/ 18 w 94"/>
                <a:gd name="T49" fmla="*/ 9 h 95"/>
                <a:gd name="T50" fmla="*/ 9 w 94"/>
                <a:gd name="T51" fmla="*/ 19 h 95"/>
                <a:gd name="T52" fmla="*/ 16 w 94"/>
                <a:gd name="T53" fmla="*/ 29 h 95"/>
                <a:gd name="T54" fmla="*/ 12 w 94"/>
                <a:gd name="T55" fmla="*/ 38 h 95"/>
                <a:gd name="T56" fmla="*/ 0 w 94"/>
                <a:gd name="T57" fmla="*/ 41 h 95"/>
                <a:gd name="T58" fmla="*/ 0 w 94"/>
                <a:gd name="T59" fmla="*/ 54 h 95"/>
                <a:gd name="T60" fmla="*/ 12 w 94"/>
                <a:gd name="T61" fmla="*/ 56 h 95"/>
                <a:gd name="T62" fmla="*/ 16 w 94"/>
                <a:gd name="T63" fmla="*/ 66 h 95"/>
                <a:gd name="T64" fmla="*/ 9 w 94"/>
                <a:gd name="T65" fmla="*/ 76 h 95"/>
                <a:gd name="T66" fmla="*/ 18 w 94"/>
                <a:gd name="T67" fmla="*/ 86 h 95"/>
                <a:gd name="T68" fmla="*/ 29 w 94"/>
                <a:gd name="T69" fmla="*/ 78 h 95"/>
                <a:gd name="T70" fmla="*/ 38 w 94"/>
                <a:gd name="T71" fmla="*/ 82 h 95"/>
                <a:gd name="T72" fmla="*/ 40 w 94"/>
                <a:gd name="T73" fmla="*/ 95 h 95"/>
                <a:gd name="T74" fmla="*/ 54 w 94"/>
                <a:gd name="T75" fmla="*/ 95 h 95"/>
                <a:gd name="T76" fmla="*/ 72 w 94"/>
                <a:gd name="T77" fmla="*/ 44 h 95"/>
                <a:gd name="T78" fmla="*/ 50 w 94"/>
                <a:gd name="T79" fmla="*/ 72 h 95"/>
                <a:gd name="T80" fmla="*/ 22 w 94"/>
                <a:gd name="T81" fmla="*/ 51 h 95"/>
                <a:gd name="T82" fmla="*/ 44 w 94"/>
                <a:gd name="T83" fmla="*/ 22 h 95"/>
                <a:gd name="T84" fmla="*/ 55 w 94"/>
                <a:gd name="T85" fmla="*/ 24 h 95"/>
                <a:gd name="T86" fmla="*/ 55 w 94"/>
                <a:gd name="T87" fmla="*/ 24 h 95"/>
                <a:gd name="T88" fmla="*/ 65 w 94"/>
                <a:gd name="T89" fmla="*/ 30 h 95"/>
                <a:gd name="T90" fmla="*/ 69 w 94"/>
                <a:gd name="T91" fmla="*/ 35 h 95"/>
                <a:gd name="T92" fmla="*/ 72 w 94"/>
                <a:gd name="T93" fmla="*/ 4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4" h="95">
                  <a:moveTo>
                    <a:pt x="54" y="95"/>
                  </a:moveTo>
                  <a:cubicBezTo>
                    <a:pt x="56" y="82"/>
                    <a:pt x="56" y="82"/>
                    <a:pt x="56" y="82"/>
                  </a:cubicBezTo>
                  <a:cubicBezTo>
                    <a:pt x="65" y="78"/>
                    <a:pt x="65" y="78"/>
                    <a:pt x="65" y="78"/>
                  </a:cubicBezTo>
                  <a:cubicBezTo>
                    <a:pt x="75" y="86"/>
                    <a:pt x="75" y="86"/>
                    <a:pt x="75" y="86"/>
                  </a:cubicBezTo>
                  <a:cubicBezTo>
                    <a:pt x="85" y="76"/>
                    <a:pt x="85" y="76"/>
                    <a:pt x="85" y="76"/>
                  </a:cubicBezTo>
                  <a:cubicBezTo>
                    <a:pt x="78" y="66"/>
                    <a:pt x="78" y="66"/>
                    <a:pt x="78" y="66"/>
                  </a:cubicBezTo>
                  <a:cubicBezTo>
                    <a:pt x="82" y="56"/>
                    <a:pt x="82" y="56"/>
                    <a:pt x="82" y="56"/>
                  </a:cubicBezTo>
                  <a:cubicBezTo>
                    <a:pt x="94" y="54"/>
                    <a:pt x="94" y="54"/>
                    <a:pt x="94" y="54"/>
                  </a:cubicBezTo>
                  <a:cubicBezTo>
                    <a:pt x="94" y="41"/>
                    <a:pt x="94" y="41"/>
                    <a:pt x="94" y="41"/>
                  </a:cubicBezTo>
                  <a:cubicBezTo>
                    <a:pt x="82" y="38"/>
                    <a:pt x="82" y="38"/>
                    <a:pt x="82" y="38"/>
                  </a:cubicBezTo>
                  <a:cubicBezTo>
                    <a:pt x="81" y="37"/>
                    <a:pt x="81" y="37"/>
                    <a:pt x="81" y="37"/>
                  </a:cubicBezTo>
                  <a:cubicBezTo>
                    <a:pt x="81" y="37"/>
                    <a:pt x="81" y="37"/>
                    <a:pt x="81" y="37"/>
                  </a:cubicBezTo>
                  <a:cubicBezTo>
                    <a:pt x="80" y="34"/>
                    <a:pt x="80" y="34"/>
                    <a:pt x="80" y="34"/>
                  </a:cubicBezTo>
                  <a:cubicBezTo>
                    <a:pt x="79" y="32"/>
                    <a:pt x="79" y="32"/>
                    <a:pt x="79" y="32"/>
                  </a:cubicBezTo>
                  <a:cubicBezTo>
                    <a:pt x="79" y="32"/>
                    <a:pt x="79" y="32"/>
                    <a:pt x="79" y="32"/>
                  </a:cubicBezTo>
                  <a:cubicBezTo>
                    <a:pt x="78" y="29"/>
                    <a:pt x="78" y="29"/>
                    <a:pt x="78" y="29"/>
                  </a:cubicBezTo>
                  <a:cubicBezTo>
                    <a:pt x="85" y="19"/>
                    <a:pt x="85" y="19"/>
                    <a:pt x="85" y="19"/>
                  </a:cubicBezTo>
                  <a:cubicBezTo>
                    <a:pt x="75" y="9"/>
                    <a:pt x="75" y="9"/>
                    <a:pt x="75" y="9"/>
                  </a:cubicBezTo>
                  <a:cubicBezTo>
                    <a:pt x="65" y="16"/>
                    <a:pt x="65" y="16"/>
                    <a:pt x="65" y="16"/>
                  </a:cubicBezTo>
                  <a:cubicBezTo>
                    <a:pt x="56" y="13"/>
                    <a:pt x="56" y="13"/>
                    <a:pt x="56" y="13"/>
                  </a:cubicBezTo>
                  <a:cubicBezTo>
                    <a:pt x="54" y="0"/>
                    <a:pt x="54" y="0"/>
                    <a:pt x="54" y="0"/>
                  </a:cubicBezTo>
                  <a:cubicBezTo>
                    <a:pt x="40" y="0"/>
                    <a:pt x="40" y="0"/>
                    <a:pt x="40" y="0"/>
                  </a:cubicBezTo>
                  <a:cubicBezTo>
                    <a:pt x="38" y="13"/>
                    <a:pt x="38" y="13"/>
                    <a:pt x="38" y="13"/>
                  </a:cubicBezTo>
                  <a:cubicBezTo>
                    <a:pt x="29" y="16"/>
                    <a:pt x="29" y="16"/>
                    <a:pt x="29" y="16"/>
                  </a:cubicBezTo>
                  <a:cubicBezTo>
                    <a:pt x="18" y="9"/>
                    <a:pt x="18" y="9"/>
                    <a:pt x="18" y="9"/>
                  </a:cubicBezTo>
                  <a:cubicBezTo>
                    <a:pt x="9" y="19"/>
                    <a:pt x="9" y="19"/>
                    <a:pt x="9" y="19"/>
                  </a:cubicBezTo>
                  <a:cubicBezTo>
                    <a:pt x="16" y="29"/>
                    <a:pt x="16" y="29"/>
                    <a:pt x="16" y="29"/>
                  </a:cubicBezTo>
                  <a:cubicBezTo>
                    <a:pt x="12" y="38"/>
                    <a:pt x="12" y="38"/>
                    <a:pt x="12" y="38"/>
                  </a:cubicBezTo>
                  <a:cubicBezTo>
                    <a:pt x="0" y="41"/>
                    <a:pt x="0" y="41"/>
                    <a:pt x="0" y="41"/>
                  </a:cubicBezTo>
                  <a:cubicBezTo>
                    <a:pt x="0" y="54"/>
                    <a:pt x="0" y="54"/>
                    <a:pt x="0" y="54"/>
                  </a:cubicBezTo>
                  <a:cubicBezTo>
                    <a:pt x="12" y="56"/>
                    <a:pt x="12" y="56"/>
                    <a:pt x="12" y="56"/>
                  </a:cubicBezTo>
                  <a:cubicBezTo>
                    <a:pt x="16" y="66"/>
                    <a:pt x="16" y="66"/>
                    <a:pt x="16" y="66"/>
                  </a:cubicBezTo>
                  <a:cubicBezTo>
                    <a:pt x="9" y="76"/>
                    <a:pt x="9" y="76"/>
                    <a:pt x="9" y="76"/>
                  </a:cubicBezTo>
                  <a:cubicBezTo>
                    <a:pt x="18" y="86"/>
                    <a:pt x="18" y="86"/>
                    <a:pt x="18" y="86"/>
                  </a:cubicBezTo>
                  <a:cubicBezTo>
                    <a:pt x="29" y="78"/>
                    <a:pt x="29" y="78"/>
                    <a:pt x="29" y="78"/>
                  </a:cubicBezTo>
                  <a:cubicBezTo>
                    <a:pt x="38" y="82"/>
                    <a:pt x="38" y="82"/>
                    <a:pt x="38" y="82"/>
                  </a:cubicBezTo>
                  <a:cubicBezTo>
                    <a:pt x="40" y="95"/>
                    <a:pt x="40" y="95"/>
                    <a:pt x="40" y="95"/>
                  </a:cubicBezTo>
                  <a:cubicBezTo>
                    <a:pt x="54" y="95"/>
                    <a:pt x="54" y="95"/>
                    <a:pt x="54" y="95"/>
                  </a:cubicBezTo>
                  <a:close/>
                  <a:moveTo>
                    <a:pt x="72" y="44"/>
                  </a:moveTo>
                  <a:cubicBezTo>
                    <a:pt x="74" y="58"/>
                    <a:pt x="64" y="71"/>
                    <a:pt x="50" y="72"/>
                  </a:cubicBezTo>
                  <a:cubicBezTo>
                    <a:pt x="37" y="74"/>
                    <a:pt x="24" y="65"/>
                    <a:pt x="22" y="51"/>
                  </a:cubicBezTo>
                  <a:cubicBezTo>
                    <a:pt x="20" y="37"/>
                    <a:pt x="30" y="24"/>
                    <a:pt x="44" y="22"/>
                  </a:cubicBezTo>
                  <a:cubicBezTo>
                    <a:pt x="48" y="22"/>
                    <a:pt x="52" y="22"/>
                    <a:pt x="55" y="24"/>
                  </a:cubicBezTo>
                  <a:cubicBezTo>
                    <a:pt x="55" y="24"/>
                    <a:pt x="55" y="24"/>
                    <a:pt x="55" y="24"/>
                  </a:cubicBezTo>
                  <a:cubicBezTo>
                    <a:pt x="59" y="25"/>
                    <a:pt x="62" y="27"/>
                    <a:pt x="65" y="30"/>
                  </a:cubicBezTo>
                  <a:cubicBezTo>
                    <a:pt x="66" y="31"/>
                    <a:pt x="68" y="33"/>
                    <a:pt x="69" y="35"/>
                  </a:cubicBezTo>
                  <a:cubicBezTo>
                    <a:pt x="70" y="38"/>
                    <a:pt x="72" y="41"/>
                    <a:pt x="72" y="44"/>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D00000"/>
                </a:solidFill>
                <a:latin typeface="微软雅黑" panose="020B0503020204020204" pitchFamily="34" charset="-122"/>
                <a:ea typeface="微软雅黑" panose="020B0503020204020204" pitchFamily="34" charset="-122"/>
              </a:endParaRPr>
            </a:p>
          </p:txBody>
        </p:sp>
        <p:sp>
          <p:nvSpPr>
            <p:cNvPr id="10" name="Freeform 18"/>
            <p:cNvSpPr>
              <a:spLocks noEditPoints="1"/>
            </p:cNvSpPr>
            <p:nvPr/>
          </p:nvSpPr>
          <p:spPr bwMode="auto">
            <a:xfrm>
              <a:off x="4605608" y="1839720"/>
              <a:ext cx="280988" cy="327025"/>
            </a:xfrm>
            <a:custGeom>
              <a:avLst/>
              <a:gdLst>
                <a:gd name="T0" fmla="*/ 15 w 30"/>
                <a:gd name="T1" fmla="*/ 0 h 35"/>
                <a:gd name="T2" fmla="*/ 23 w 30"/>
                <a:gd name="T3" fmla="*/ 8 h 35"/>
                <a:gd name="T4" fmla="*/ 15 w 30"/>
                <a:gd name="T5" fmla="*/ 16 h 35"/>
                <a:gd name="T6" fmla="*/ 7 w 30"/>
                <a:gd name="T7" fmla="*/ 8 h 35"/>
                <a:gd name="T8" fmla="*/ 15 w 30"/>
                <a:gd name="T9" fmla="*/ 0 h 35"/>
                <a:gd name="T10" fmla="*/ 6 w 30"/>
                <a:gd name="T11" fmla="*/ 18 h 35"/>
                <a:gd name="T12" fmla="*/ 10 w 30"/>
                <a:gd name="T13" fmla="*/ 18 h 35"/>
                <a:gd name="T14" fmla="*/ 13 w 30"/>
                <a:gd name="T15" fmla="*/ 24 h 35"/>
                <a:gd name="T16" fmla="*/ 17 w 30"/>
                <a:gd name="T17" fmla="*/ 24 h 35"/>
                <a:gd name="T18" fmla="*/ 20 w 30"/>
                <a:gd name="T19" fmla="*/ 18 h 35"/>
                <a:gd name="T20" fmla="*/ 24 w 30"/>
                <a:gd name="T21" fmla="*/ 18 h 35"/>
                <a:gd name="T22" fmla="*/ 30 w 30"/>
                <a:gd name="T23" fmla="*/ 25 h 35"/>
                <a:gd name="T24" fmla="*/ 30 w 30"/>
                <a:gd name="T25" fmla="*/ 35 h 35"/>
                <a:gd name="T26" fmla="*/ 0 w 30"/>
                <a:gd name="T27" fmla="*/ 35 h 35"/>
                <a:gd name="T28" fmla="*/ 0 w 30"/>
                <a:gd name="T29" fmla="*/ 25 h 35"/>
                <a:gd name="T30" fmla="*/ 6 w 30"/>
                <a:gd name="T31"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5">
                  <a:moveTo>
                    <a:pt x="15" y="0"/>
                  </a:moveTo>
                  <a:cubicBezTo>
                    <a:pt x="20" y="0"/>
                    <a:pt x="23" y="3"/>
                    <a:pt x="23" y="8"/>
                  </a:cubicBezTo>
                  <a:cubicBezTo>
                    <a:pt x="23" y="13"/>
                    <a:pt x="20" y="16"/>
                    <a:pt x="15" y="16"/>
                  </a:cubicBezTo>
                  <a:cubicBezTo>
                    <a:pt x="10" y="16"/>
                    <a:pt x="7" y="13"/>
                    <a:pt x="7" y="8"/>
                  </a:cubicBezTo>
                  <a:cubicBezTo>
                    <a:pt x="7" y="3"/>
                    <a:pt x="10" y="0"/>
                    <a:pt x="15" y="0"/>
                  </a:cubicBezTo>
                  <a:close/>
                  <a:moveTo>
                    <a:pt x="6" y="18"/>
                  </a:moveTo>
                  <a:cubicBezTo>
                    <a:pt x="10" y="18"/>
                    <a:pt x="10" y="18"/>
                    <a:pt x="10" y="18"/>
                  </a:cubicBezTo>
                  <a:cubicBezTo>
                    <a:pt x="13" y="24"/>
                    <a:pt x="13" y="24"/>
                    <a:pt x="13" y="24"/>
                  </a:cubicBezTo>
                  <a:cubicBezTo>
                    <a:pt x="14" y="26"/>
                    <a:pt x="16" y="26"/>
                    <a:pt x="17" y="24"/>
                  </a:cubicBezTo>
                  <a:cubicBezTo>
                    <a:pt x="20" y="18"/>
                    <a:pt x="20" y="18"/>
                    <a:pt x="20" y="18"/>
                  </a:cubicBezTo>
                  <a:cubicBezTo>
                    <a:pt x="24" y="18"/>
                    <a:pt x="24" y="18"/>
                    <a:pt x="24" y="18"/>
                  </a:cubicBezTo>
                  <a:cubicBezTo>
                    <a:pt x="27" y="18"/>
                    <a:pt x="30" y="21"/>
                    <a:pt x="30" y="25"/>
                  </a:cubicBezTo>
                  <a:cubicBezTo>
                    <a:pt x="30" y="35"/>
                    <a:pt x="30" y="35"/>
                    <a:pt x="30" y="35"/>
                  </a:cubicBezTo>
                  <a:cubicBezTo>
                    <a:pt x="25" y="35"/>
                    <a:pt x="5" y="35"/>
                    <a:pt x="0" y="35"/>
                  </a:cubicBezTo>
                  <a:cubicBezTo>
                    <a:pt x="0" y="25"/>
                    <a:pt x="0" y="25"/>
                    <a:pt x="0" y="25"/>
                  </a:cubicBezTo>
                  <a:cubicBezTo>
                    <a:pt x="0" y="21"/>
                    <a:pt x="3" y="18"/>
                    <a:pt x="6" y="18"/>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D00000"/>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3461116" y="2279458"/>
            <a:ext cx="1462088" cy="1463675"/>
            <a:chOff x="3381108" y="2279458"/>
            <a:chExt cx="1462088" cy="1463675"/>
          </a:xfrm>
          <a:solidFill>
            <a:srgbClr val="D00000"/>
          </a:solidFill>
        </p:grpSpPr>
        <p:sp>
          <p:nvSpPr>
            <p:cNvPr id="12" name="Freeform 19"/>
            <p:cNvSpPr>
              <a:spLocks noEditPoints="1"/>
            </p:cNvSpPr>
            <p:nvPr/>
          </p:nvSpPr>
          <p:spPr bwMode="auto">
            <a:xfrm>
              <a:off x="3381108" y="2279458"/>
              <a:ext cx="1462088" cy="1463675"/>
            </a:xfrm>
            <a:custGeom>
              <a:avLst/>
              <a:gdLst>
                <a:gd name="T0" fmla="*/ 89 w 156"/>
                <a:gd name="T1" fmla="*/ 156 h 156"/>
                <a:gd name="T2" fmla="*/ 93 w 156"/>
                <a:gd name="T3" fmla="*/ 135 h 156"/>
                <a:gd name="T4" fmla="*/ 108 w 156"/>
                <a:gd name="T5" fmla="*/ 129 h 156"/>
                <a:gd name="T6" fmla="*/ 125 w 156"/>
                <a:gd name="T7" fmla="*/ 141 h 156"/>
                <a:gd name="T8" fmla="*/ 141 w 156"/>
                <a:gd name="T9" fmla="*/ 125 h 156"/>
                <a:gd name="T10" fmla="*/ 129 w 156"/>
                <a:gd name="T11" fmla="*/ 108 h 156"/>
                <a:gd name="T12" fmla="*/ 135 w 156"/>
                <a:gd name="T13" fmla="*/ 93 h 156"/>
                <a:gd name="T14" fmla="*/ 156 w 156"/>
                <a:gd name="T15" fmla="*/ 89 h 156"/>
                <a:gd name="T16" fmla="*/ 156 w 156"/>
                <a:gd name="T17" fmla="*/ 67 h 156"/>
                <a:gd name="T18" fmla="*/ 135 w 156"/>
                <a:gd name="T19" fmla="*/ 63 h 156"/>
                <a:gd name="T20" fmla="*/ 135 w 156"/>
                <a:gd name="T21" fmla="*/ 62 h 156"/>
                <a:gd name="T22" fmla="*/ 135 w 156"/>
                <a:gd name="T23" fmla="*/ 62 h 156"/>
                <a:gd name="T24" fmla="*/ 132 w 156"/>
                <a:gd name="T25" fmla="*/ 56 h 156"/>
                <a:gd name="T26" fmla="*/ 131 w 156"/>
                <a:gd name="T27" fmla="*/ 53 h 156"/>
                <a:gd name="T28" fmla="*/ 131 w 156"/>
                <a:gd name="T29" fmla="*/ 53 h 156"/>
                <a:gd name="T30" fmla="*/ 129 w 156"/>
                <a:gd name="T31" fmla="*/ 48 h 156"/>
                <a:gd name="T32" fmla="*/ 141 w 156"/>
                <a:gd name="T33" fmla="*/ 31 h 156"/>
                <a:gd name="T34" fmla="*/ 125 w 156"/>
                <a:gd name="T35" fmla="*/ 15 h 156"/>
                <a:gd name="T36" fmla="*/ 108 w 156"/>
                <a:gd name="T37" fmla="*/ 27 h 156"/>
                <a:gd name="T38" fmla="*/ 93 w 156"/>
                <a:gd name="T39" fmla="*/ 21 h 156"/>
                <a:gd name="T40" fmla="*/ 89 w 156"/>
                <a:gd name="T41" fmla="*/ 0 h 156"/>
                <a:gd name="T42" fmla="*/ 67 w 156"/>
                <a:gd name="T43" fmla="*/ 0 h 156"/>
                <a:gd name="T44" fmla="*/ 63 w 156"/>
                <a:gd name="T45" fmla="*/ 21 h 156"/>
                <a:gd name="T46" fmla="*/ 48 w 156"/>
                <a:gd name="T47" fmla="*/ 27 h 156"/>
                <a:gd name="T48" fmla="*/ 31 w 156"/>
                <a:gd name="T49" fmla="*/ 15 h 156"/>
                <a:gd name="T50" fmla="*/ 15 w 156"/>
                <a:gd name="T51" fmla="*/ 31 h 156"/>
                <a:gd name="T52" fmla="*/ 27 w 156"/>
                <a:gd name="T53" fmla="*/ 48 h 156"/>
                <a:gd name="T54" fmla="*/ 21 w 156"/>
                <a:gd name="T55" fmla="*/ 63 h 156"/>
                <a:gd name="T56" fmla="*/ 0 w 156"/>
                <a:gd name="T57" fmla="*/ 67 h 156"/>
                <a:gd name="T58" fmla="*/ 0 w 156"/>
                <a:gd name="T59" fmla="*/ 89 h 156"/>
                <a:gd name="T60" fmla="*/ 21 w 156"/>
                <a:gd name="T61" fmla="*/ 93 h 156"/>
                <a:gd name="T62" fmla="*/ 27 w 156"/>
                <a:gd name="T63" fmla="*/ 108 h 156"/>
                <a:gd name="T64" fmla="*/ 15 w 156"/>
                <a:gd name="T65" fmla="*/ 125 h 156"/>
                <a:gd name="T66" fmla="*/ 31 w 156"/>
                <a:gd name="T67" fmla="*/ 141 h 156"/>
                <a:gd name="T68" fmla="*/ 48 w 156"/>
                <a:gd name="T69" fmla="*/ 129 h 156"/>
                <a:gd name="T70" fmla="*/ 63 w 156"/>
                <a:gd name="T71" fmla="*/ 135 h 156"/>
                <a:gd name="T72" fmla="*/ 67 w 156"/>
                <a:gd name="T73" fmla="*/ 156 h 156"/>
                <a:gd name="T74" fmla="*/ 89 w 156"/>
                <a:gd name="T75" fmla="*/ 156 h 156"/>
                <a:gd name="T76" fmla="*/ 119 w 156"/>
                <a:gd name="T77" fmla="*/ 72 h 156"/>
                <a:gd name="T78" fmla="*/ 84 w 156"/>
                <a:gd name="T79" fmla="*/ 119 h 156"/>
                <a:gd name="T80" fmla="*/ 37 w 156"/>
                <a:gd name="T81" fmla="*/ 84 h 156"/>
                <a:gd name="T82" fmla="*/ 72 w 156"/>
                <a:gd name="T83" fmla="*/ 37 h 156"/>
                <a:gd name="T84" fmla="*/ 92 w 156"/>
                <a:gd name="T85" fmla="*/ 39 h 156"/>
                <a:gd name="T86" fmla="*/ 92 w 156"/>
                <a:gd name="T87" fmla="*/ 39 h 156"/>
                <a:gd name="T88" fmla="*/ 107 w 156"/>
                <a:gd name="T89" fmla="*/ 49 h 156"/>
                <a:gd name="T90" fmla="*/ 114 w 156"/>
                <a:gd name="T91" fmla="*/ 57 h 156"/>
                <a:gd name="T92" fmla="*/ 119 w 156"/>
                <a:gd name="T93"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6" h="156">
                  <a:moveTo>
                    <a:pt x="89" y="156"/>
                  </a:moveTo>
                  <a:cubicBezTo>
                    <a:pt x="93" y="135"/>
                    <a:pt x="93" y="135"/>
                    <a:pt x="93" y="135"/>
                  </a:cubicBezTo>
                  <a:cubicBezTo>
                    <a:pt x="108" y="129"/>
                    <a:pt x="108" y="129"/>
                    <a:pt x="108" y="129"/>
                  </a:cubicBezTo>
                  <a:cubicBezTo>
                    <a:pt x="125" y="141"/>
                    <a:pt x="125" y="141"/>
                    <a:pt x="125" y="141"/>
                  </a:cubicBezTo>
                  <a:cubicBezTo>
                    <a:pt x="141" y="125"/>
                    <a:pt x="141" y="125"/>
                    <a:pt x="141" y="125"/>
                  </a:cubicBezTo>
                  <a:cubicBezTo>
                    <a:pt x="129" y="108"/>
                    <a:pt x="129" y="108"/>
                    <a:pt x="129" y="108"/>
                  </a:cubicBezTo>
                  <a:cubicBezTo>
                    <a:pt x="135" y="93"/>
                    <a:pt x="135" y="93"/>
                    <a:pt x="135" y="93"/>
                  </a:cubicBezTo>
                  <a:cubicBezTo>
                    <a:pt x="156" y="89"/>
                    <a:pt x="156" y="89"/>
                    <a:pt x="156" y="89"/>
                  </a:cubicBezTo>
                  <a:cubicBezTo>
                    <a:pt x="156" y="67"/>
                    <a:pt x="156" y="67"/>
                    <a:pt x="156" y="67"/>
                  </a:cubicBezTo>
                  <a:cubicBezTo>
                    <a:pt x="135" y="63"/>
                    <a:pt x="135" y="63"/>
                    <a:pt x="135" y="63"/>
                  </a:cubicBezTo>
                  <a:cubicBezTo>
                    <a:pt x="135" y="62"/>
                    <a:pt x="135" y="62"/>
                    <a:pt x="135" y="62"/>
                  </a:cubicBezTo>
                  <a:cubicBezTo>
                    <a:pt x="135" y="62"/>
                    <a:pt x="135" y="62"/>
                    <a:pt x="135" y="62"/>
                  </a:cubicBezTo>
                  <a:cubicBezTo>
                    <a:pt x="132" y="56"/>
                    <a:pt x="132" y="56"/>
                    <a:pt x="132" y="56"/>
                  </a:cubicBezTo>
                  <a:cubicBezTo>
                    <a:pt x="131" y="53"/>
                    <a:pt x="131" y="53"/>
                    <a:pt x="131" y="53"/>
                  </a:cubicBezTo>
                  <a:cubicBezTo>
                    <a:pt x="131" y="53"/>
                    <a:pt x="131" y="53"/>
                    <a:pt x="131" y="53"/>
                  </a:cubicBezTo>
                  <a:cubicBezTo>
                    <a:pt x="129" y="48"/>
                    <a:pt x="129" y="48"/>
                    <a:pt x="129" y="48"/>
                  </a:cubicBezTo>
                  <a:cubicBezTo>
                    <a:pt x="141" y="31"/>
                    <a:pt x="141" y="31"/>
                    <a:pt x="141" y="31"/>
                  </a:cubicBezTo>
                  <a:cubicBezTo>
                    <a:pt x="125" y="15"/>
                    <a:pt x="125" y="15"/>
                    <a:pt x="125" y="15"/>
                  </a:cubicBezTo>
                  <a:cubicBezTo>
                    <a:pt x="108" y="27"/>
                    <a:pt x="108" y="27"/>
                    <a:pt x="108" y="27"/>
                  </a:cubicBezTo>
                  <a:cubicBezTo>
                    <a:pt x="93" y="21"/>
                    <a:pt x="93" y="21"/>
                    <a:pt x="93" y="21"/>
                  </a:cubicBezTo>
                  <a:cubicBezTo>
                    <a:pt x="89" y="0"/>
                    <a:pt x="89" y="0"/>
                    <a:pt x="89" y="0"/>
                  </a:cubicBezTo>
                  <a:cubicBezTo>
                    <a:pt x="67" y="0"/>
                    <a:pt x="67" y="0"/>
                    <a:pt x="67" y="0"/>
                  </a:cubicBezTo>
                  <a:cubicBezTo>
                    <a:pt x="63" y="21"/>
                    <a:pt x="63" y="21"/>
                    <a:pt x="63" y="21"/>
                  </a:cubicBezTo>
                  <a:cubicBezTo>
                    <a:pt x="48" y="27"/>
                    <a:pt x="48" y="27"/>
                    <a:pt x="48" y="27"/>
                  </a:cubicBezTo>
                  <a:cubicBezTo>
                    <a:pt x="31" y="15"/>
                    <a:pt x="31" y="15"/>
                    <a:pt x="31" y="15"/>
                  </a:cubicBezTo>
                  <a:cubicBezTo>
                    <a:pt x="15" y="31"/>
                    <a:pt x="15" y="31"/>
                    <a:pt x="15" y="31"/>
                  </a:cubicBezTo>
                  <a:cubicBezTo>
                    <a:pt x="27" y="48"/>
                    <a:pt x="27" y="48"/>
                    <a:pt x="27" y="48"/>
                  </a:cubicBezTo>
                  <a:cubicBezTo>
                    <a:pt x="21" y="63"/>
                    <a:pt x="21" y="63"/>
                    <a:pt x="21" y="63"/>
                  </a:cubicBezTo>
                  <a:cubicBezTo>
                    <a:pt x="0" y="67"/>
                    <a:pt x="0" y="67"/>
                    <a:pt x="0" y="67"/>
                  </a:cubicBezTo>
                  <a:cubicBezTo>
                    <a:pt x="0" y="89"/>
                    <a:pt x="0" y="89"/>
                    <a:pt x="0" y="89"/>
                  </a:cubicBezTo>
                  <a:cubicBezTo>
                    <a:pt x="21" y="93"/>
                    <a:pt x="21" y="93"/>
                    <a:pt x="21" y="93"/>
                  </a:cubicBezTo>
                  <a:cubicBezTo>
                    <a:pt x="27" y="108"/>
                    <a:pt x="27" y="108"/>
                    <a:pt x="27" y="108"/>
                  </a:cubicBezTo>
                  <a:cubicBezTo>
                    <a:pt x="15" y="125"/>
                    <a:pt x="15" y="125"/>
                    <a:pt x="15" y="125"/>
                  </a:cubicBezTo>
                  <a:cubicBezTo>
                    <a:pt x="31" y="141"/>
                    <a:pt x="31" y="141"/>
                    <a:pt x="31" y="141"/>
                  </a:cubicBezTo>
                  <a:cubicBezTo>
                    <a:pt x="48" y="129"/>
                    <a:pt x="48" y="129"/>
                    <a:pt x="48" y="129"/>
                  </a:cubicBezTo>
                  <a:cubicBezTo>
                    <a:pt x="63" y="135"/>
                    <a:pt x="63" y="135"/>
                    <a:pt x="63" y="135"/>
                  </a:cubicBezTo>
                  <a:cubicBezTo>
                    <a:pt x="67" y="156"/>
                    <a:pt x="67" y="156"/>
                    <a:pt x="67" y="156"/>
                  </a:cubicBezTo>
                  <a:cubicBezTo>
                    <a:pt x="89" y="156"/>
                    <a:pt x="89" y="156"/>
                    <a:pt x="89" y="156"/>
                  </a:cubicBezTo>
                  <a:close/>
                  <a:moveTo>
                    <a:pt x="119" y="72"/>
                  </a:moveTo>
                  <a:cubicBezTo>
                    <a:pt x="122" y="95"/>
                    <a:pt x="106" y="116"/>
                    <a:pt x="84" y="119"/>
                  </a:cubicBezTo>
                  <a:cubicBezTo>
                    <a:pt x="61" y="122"/>
                    <a:pt x="40" y="106"/>
                    <a:pt x="37" y="84"/>
                  </a:cubicBezTo>
                  <a:cubicBezTo>
                    <a:pt x="34" y="61"/>
                    <a:pt x="50" y="40"/>
                    <a:pt x="72" y="37"/>
                  </a:cubicBezTo>
                  <a:cubicBezTo>
                    <a:pt x="79" y="36"/>
                    <a:pt x="86" y="37"/>
                    <a:pt x="92" y="39"/>
                  </a:cubicBezTo>
                  <a:cubicBezTo>
                    <a:pt x="92" y="39"/>
                    <a:pt x="92" y="39"/>
                    <a:pt x="92" y="39"/>
                  </a:cubicBezTo>
                  <a:cubicBezTo>
                    <a:pt x="98" y="41"/>
                    <a:pt x="103" y="44"/>
                    <a:pt x="107" y="49"/>
                  </a:cubicBezTo>
                  <a:cubicBezTo>
                    <a:pt x="110" y="51"/>
                    <a:pt x="112" y="54"/>
                    <a:pt x="114" y="57"/>
                  </a:cubicBezTo>
                  <a:cubicBezTo>
                    <a:pt x="117" y="62"/>
                    <a:pt x="119" y="67"/>
                    <a:pt x="119" y="72"/>
                  </a:cubicBezTo>
                  <a:close/>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D00000"/>
                </a:solidFill>
                <a:latin typeface="微软雅黑" panose="020B0503020204020204" pitchFamily="34" charset="-122"/>
                <a:ea typeface="微软雅黑" panose="020B0503020204020204" pitchFamily="34" charset="-122"/>
              </a:endParaRPr>
            </a:p>
          </p:txBody>
        </p:sp>
        <p:sp>
          <p:nvSpPr>
            <p:cNvPr id="13" name="Freeform 20"/>
            <p:cNvSpPr>
              <a:spLocks noEditPoints="1"/>
            </p:cNvSpPr>
            <p:nvPr/>
          </p:nvSpPr>
          <p:spPr bwMode="auto">
            <a:xfrm>
              <a:off x="3877996" y="2720783"/>
              <a:ext cx="468313" cy="544512"/>
            </a:xfrm>
            <a:custGeom>
              <a:avLst/>
              <a:gdLst>
                <a:gd name="T0" fmla="*/ 25 w 50"/>
                <a:gd name="T1" fmla="*/ 0 h 58"/>
                <a:gd name="T2" fmla="*/ 39 w 50"/>
                <a:gd name="T3" fmla="*/ 14 h 58"/>
                <a:gd name="T4" fmla="*/ 25 w 50"/>
                <a:gd name="T5" fmla="*/ 28 h 58"/>
                <a:gd name="T6" fmla="*/ 11 w 50"/>
                <a:gd name="T7" fmla="*/ 14 h 58"/>
                <a:gd name="T8" fmla="*/ 25 w 50"/>
                <a:gd name="T9" fmla="*/ 0 h 58"/>
                <a:gd name="T10" fmla="*/ 10 w 50"/>
                <a:gd name="T11" fmla="*/ 31 h 58"/>
                <a:gd name="T12" fmla="*/ 16 w 50"/>
                <a:gd name="T13" fmla="*/ 31 h 58"/>
                <a:gd name="T14" fmla="*/ 22 w 50"/>
                <a:gd name="T15" fmla="*/ 40 h 58"/>
                <a:gd name="T16" fmla="*/ 28 w 50"/>
                <a:gd name="T17" fmla="*/ 40 h 58"/>
                <a:gd name="T18" fmla="*/ 34 w 50"/>
                <a:gd name="T19" fmla="*/ 31 h 58"/>
                <a:gd name="T20" fmla="*/ 40 w 50"/>
                <a:gd name="T21" fmla="*/ 31 h 58"/>
                <a:gd name="T22" fmla="*/ 50 w 50"/>
                <a:gd name="T23" fmla="*/ 41 h 58"/>
                <a:gd name="T24" fmla="*/ 50 w 50"/>
                <a:gd name="T25" fmla="*/ 58 h 58"/>
                <a:gd name="T26" fmla="*/ 0 w 50"/>
                <a:gd name="T27" fmla="*/ 58 h 58"/>
                <a:gd name="T28" fmla="*/ 0 w 50"/>
                <a:gd name="T29" fmla="*/ 41 h 58"/>
                <a:gd name="T30" fmla="*/ 10 w 50"/>
                <a:gd name="T31" fmla="*/ 3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58">
                  <a:moveTo>
                    <a:pt x="25" y="0"/>
                  </a:moveTo>
                  <a:cubicBezTo>
                    <a:pt x="33" y="0"/>
                    <a:pt x="39" y="6"/>
                    <a:pt x="39" y="14"/>
                  </a:cubicBezTo>
                  <a:cubicBezTo>
                    <a:pt x="39" y="21"/>
                    <a:pt x="33" y="28"/>
                    <a:pt x="25" y="28"/>
                  </a:cubicBezTo>
                  <a:cubicBezTo>
                    <a:pt x="17" y="28"/>
                    <a:pt x="11" y="21"/>
                    <a:pt x="11" y="14"/>
                  </a:cubicBezTo>
                  <a:cubicBezTo>
                    <a:pt x="11" y="6"/>
                    <a:pt x="17" y="0"/>
                    <a:pt x="25" y="0"/>
                  </a:cubicBezTo>
                  <a:close/>
                  <a:moveTo>
                    <a:pt x="10" y="31"/>
                  </a:moveTo>
                  <a:cubicBezTo>
                    <a:pt x="16" y="31"/>
                    <a:pt x="16" y="31"/>
                    <a:pt x="16" y="31"/>
                  </a:cubicBezTo>
                  <a:cubicBezTo>
                    <a:pt x="22" y="40"/>
                    <a:pt x="22" y="40"/>
                    <a:pt x="22" y="40"/>
                  </a:cubicBezTo>
                  <a:cubicBezTo>
                    <a:pt x="24" y="43"/>
                    <a:pt x="26" y="43"/>
                    <a:pt x="28" y="40"/>
                  </a:cubicBezTo>
                  <a:cubicBezTo>
                    <a:pt x="34" y="31"/>
                    <a:pt x="34" y="31"/>
                    <a:pt x="34" y="31"/>
                  </a:cubicBezTo>
                  <a:cubicBezTo>
                    <a:pt x="40" y="31"/>
                    <a:pt x="40" y="31"/>
                    <a:pt x="40" y="31"/>
                  </a:cubicBezTo>
                  <a:cubicBezTo>
                    <a:pt x="45" y="31"/>
                    <a:pt x="50" y="36"/>
                    <a:pt x="50" y="41"/>
                  </a:cubicBezTo>
                  <a:cubicBezTo>
                    <a:pt x="50" y="58"/>
                    <a:pt x="50" y="58"/>
                    <a:pt x="50" y="58"/>
                  </a:cubicBezTo>
                  <a:cubicBezTo>
                    <a:pt x="42" y="58"/>
                    <a:pt x="8" y="58"/>
                    <a:pt x="0" y="58"/>
                  </a:cubicBezTo>
                  <a:cubicBezTo>
                    <a:pt x="0" y="41"/>
                    <a:pt x="0" y="41"/>
                    <a:pt x="0" y="41"/>
                  </a:cubicBezTo>
                  <a:cubicBezTo>
                    <a:pt x="0" y="36"/>
                    <a:pt x="5" y="31"/>
                    <a:pt x="10" y="31"/>
                  </a:cubicBezTo>
                  <a:close/>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D00000"/>
                </a:solidFill>
                <a:latin typeface="微软雅黑" panose="020B0503020204020204" pitchFamily="34" charset="-122"/>
                <a:ea typeface="微软雅黑" panose="020B0503020204020204" pitchFamily="34" charset="-122"/>
              </a:endParaRPr>
            </a:p>
          </p:txBody>
        </p:sp>
      </p:grpSp>
      <p:sp>
        <p:nvSpPr>
          <p:cNvPr id="14" name="任意多边形 13"/>
          <p:cNvSpPr/>
          <p:nvPr/>
        </p:nvSpPr>
        <p:spPr>
          <a:xfrm>
            <a:off x="5205249" y="2166425"/>
            <a:ext cx="2831135" cy="226882"/>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D00000"/>
              </a:solidFill>
              <a:latin typeface="微软雅黑" panose="020B0503020204020204" pitchFamily="34" charset="-122"/>
              <a:ea typeface="微软雅黑" panose="020B0503020204020204" pitchFamily="34" charset="-122"/>
            </a:endParaRPr>
          </a:p>
        </p:txBody>
      </p:sp>
      <p:sp>
        <p:nvSpPr>
          <p:cNvPr id="15" name="任意多边形 14"/>
          <p:cNvSpPr/>
          <p:nvPr/>
        </p:nvSpPr>
        <p:spPr>
          <a:xfrm>
            <a:off x="5205249" y="4339829"/>
            <a:ext cx="2831135" cy="226882"/>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D00000"/>
              </a:solidFill>
              <a:latin typeface="微软雅黑" panose="020B0503020204020204" pitchFamily="34" charset="-122"/>
              <a:ea typeface="微软雅黑" panose="020B0503020204020204" pitchFamily="34" charset="-122"/>
            </a:endParaRPr>
          </a:p>
        </p:txBody>
      </p:sp>
      <p:sp>
        <p:nvSpPr>
          <p:cNvPr id="16" name="任意多边形 15"/>
          <p:cNvSpPr/>
          <p:nvPr/>
        </p:nvSpPr>
        <p:spPr>
          <a:xfrm flipH="1">
            <a:off x="727707" y="3220926"/>
            <a:ext cx="2878527" cy="255648"/>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D00000"/>
              </a:solidFill>
              <a:latin typeface="微软雅黑" panose="020B0503020204020204" pitchFamily="34" charset="-122"/>
              <a:ea typeface="微软雅黑" panose="020B0503020204020204" pitchFamily="34" charset="-122"/>
            </a:endParaRPr>
          </a:p>
        </p:txBody>
      </p:sp>
      <p:sp>
        <p:nvSpPr>
          <p:cNvPr id="17" name="矩形 16"/>
          <p:cNvSpPr/>
          <p:nvPr/>
        </p:nvSpPr>
        <p:spPr>
          <a:xfrm>
            <a:off x="5477266" y="1470068"/>
            <a:ext cx="2623126" cy="630942"/>
          </a:xfrm>
          <a:prstGeom prst="rect">
            <a:avLst/>
          </a:prstGeom>
        </p:spPr>
        <p:txBody>
          <a:bodyPr wrap="square">
            <a:spAutoFit/>
          </a:bodyPr>
          <a:lstStyle/>
          <a:p>
            <a:pPr algn="just">
              <a:lnSpc>
                <a:spcPts val="1400"/>
              </a:lnSpc>
            </a:pPr>
            <a:r>
              <a:rPr lang="zh-CN" altLang="en-US" sz="1200" dirty="0">
                <a:solidFill>
                  <a:schemeClr val="bg1">
                    <a:lumMod val="65000"/>
                  </a:schemeClr>
                </a:solidFill>
                <a:latin typeface="微软雅黑" pitchFamily="34" charset="-122"/>
                <a:ea typeface="微软雅黑" pitchFamily="34" charset="-122"/>
              </a:rPr>
              <a:t>请在此处输入您的文本或者复制您的文本粘贴到此处，请在此处输入您的文本。</a:t>
            </a:r>
          </a:p>
        </p:txBody>
      </p:sp>
      <p:sp>
        <p:nvSpPr>
          <p:cNvPr id="18" name="TextBox 54"/>
          <p:cNvSpPr txBox="1"/>
          <p:nvPr/>
        </p:nvSpPr>
        <p:spPr>
          <a:xfrm>
            <a:off x="5479274" y="1042834"/>
            <a:ext cx="2557110" cy="400110"/>
          </a:xfrm>
          <a:prstGeom prst="rect">
            <a:avLst/>
          </a:prstGeom>
          <a:noFill/>
        </p:spPr>
        <p:txBody>
          <a:bodyPr wrap="none" rtlCol="0">
            <a:spAutoFit/>
          </a:bodyPr>
          <a:lstStyle/>
          <a:p>
            <a:pPr algn="ctr"/>
            <a:r>
              <a:rPr lang="en-US" altLang="zh-CN" sz="2000" b="1" dirty="0" smtClean="0">
                <a:solidFill>
                  <a:srgbClr val="EBAC07"/>
                </a:solidFill>
              </a:rPr>
              <a:t>ADD YOUR TITLE HERE</a:t>
            </a:r>
            <a:endParaRPr lang="zh-CN" altLang="en-US" sz="2000" b="1" dirty="0">
              <a:solidFill>
                <a:srgbClr val="EBAC07"/>
              </a:solidFill>
            </a:endParaRPr>
          </a:p>
        </p:txBody>
      </p:sp>
      <p:sp>
        <p:nvSpPr>
          <p:cNvPr id="19" name="矩形 18"/>
          <p:cNvSpPr/>
          <p:nvPr/>
        </p:nvSpPr>
        <p:spPr>
          <a:xfrm>
            <a:off x="5464549" y="3633911"/>
            <a:ext cx="2623126" cy="630942"/>
          </a:xfrm>
          <a:prstGeom prst="rect">
            <a:avLst/>
          </a:prstGeom>
        </p:spPr>
        <p:txBody>
          <a:bodyPr wrap="square">
            <a:spAutoFit/>
          </a:bodyPr>
          <a:lstStyle/>
          <a:p>
            <a:pPr algn="just">
              <a:lnSpc>
                <a:spcPts val="1400"/>
              </a:lnSpc>
            </a:pPr>
            <a:r>
              <a:rPr lang="zh-CN" altLang="en-US" sz="1200" dirty="0">
                <a:solidFill>
                  <a:schemeClr val="bg1">
                    <a:lumMod val="65000"/>
                  </a:schemeClr>
                </a:solidFill>
                <a:latin typeface="微软雅黑" pitchFamily="34" charset="-122"/>
                <a:ea typeface="微软雅黑" pitchFamily="34" charset="-122"/>
              </a:rPr>
              <a:t>请在此处输入您的文本或者复制您的文本粘贴到此处，请在此处输入您的文本。</a:t>
            </a:r>
          </a:p>
        </p:txBody>
      </p:sp>
      <p:sp>
        <p:nvSpPr>
          <p:cNvPr id="20" name="TextBox 54"/>
          <p:cNvSpPr txBox="1"/>
          <p:nvPr/>
        </p:nvSpPr>
        <p:spPr>
          <a:xfrm>
            <a:off x="5466557" y="3206677"/>
            <a:ext cx="2557110" cy="400110"/>
          </a:xfrm>
          <a:prstGeom prst="rect">
            <a:avLst/>
          </a:prstGeom>
          <a:noFill/>
        </p:spPr>
        <p:txBody>
          <a:bodyPr wrap="none" rtlCol="0">
            <a:spAutoFit/>
          </a:bodyPr>
          <a:lstStyle/>
          <a:p>
            <a:pPr algn="ctr"/>
            <a:r>
              <a:rPr lang="en-US" altLang="zh-CN" sz="2000" b="1" dirty="0" smtClean="0">
                <a:solidFill>
                  <a:srgbClr val="008487"/>
                </a:solidFill>
              </a:rPr>
              <a:t>ADD YOUR TITLE HERE</a:t>
            </a:r>
            <a:endParaRPr lang="zh-CN" altLang="en-US" sz="2000" b="1" dirty="0">
              <a:solidFill>
                <a:srgbClr val="008487"/>
              </a:solidFill>
            </a:endParaRPr>
          </a:p>
        </p:txBody>
      </p:sp>
      <p:grpSp>
        <p:nvGrpSpPr>
          <p:cNvPr id="26" name="组合 25"/>
          <p:cNvGrpSpPr/>
          <p:nvPr/>
        </p:nvGrpSpPr>
        <p:grpSpPr>
          <a:xfrm>
            <a:off x="0" y="206450"/>
            <a:ext cx="2267744" cy="503347"/>
            <a:chOff x="0" y="206450"/>
            <a:chExt cx="2267744" cy="503347"/>
          </a:xfrm>
        </p:grpSpPr>
        <p:grpSp>
          <p:nvGrpSpPr>
            <p:cNvPr id="27" name="组合 3"/>
            <p:cNvGrpSpPr>
              <a:grpSpLocks/>
            </p:cNvGrpSpPr>
            <p:nvPr/>
          </p:nvGrpSpPr>
          <p:grpSpPr bwMode="auto">
            <a:xfrm>
              <a:off x="0" y="267494"/>
              <a:ext cx="480245" cy="350864"/>
              <a:chOff x="0" y="0"/>
              <a:chExt cx="480244" cy="564356"/>
            </a:xfrm>
            <a:solidFill>
              <a:schemeClr val="bg1">
                <a:lumMod val="65000"/>
              </a:schemeClr>
            </a:solidFill>
          </p:grpSpPr>
          <p:sp>
            <p:nvSpPr>
              <p:cNvPr id="30"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31"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28"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a:solidFill>
                    <a:schemeClr val="bg1">
                      <a:lumMod val="50000"/>
                    </a:schemeClr>
                  </a:solidFill>
                  <a:latin typeface="微软雅黑" pitchFamily="34" charset="-122"/>
                  <a:ea typeface="微软雅黑" pitchFamily="34" charset="-122"/>
                  <a:sym typeface="Arial" pitchFamily="34" charset="0"/>
                </a:rPr>
                <a:t>点击此处增加标题</a:t>
              </a:r>
            </a:p>
          </p:txBody>
        </p:sp>
        <p:sp>
          <p:nvSpPr>
            <p:cNvPr id="29"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spTree>
    <p:extLst>
      <p:ext uri="{BB962C8B-B14F-4D97-AF65-F5344CB8AC3E}">
        <p14:creationId xmlns:p14="http://schemas.microsoft.com/office/powerpoint/2010/main" xmlns="" val="2279742499"/>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8" presetClass="emph" presetSubtype="0" fill="hold" nodeType="withEffect">
                                  <p:stCondLst>
                                    <p:cond delay="0"/>
                                  </p:stCondLst>
                                  <p:childTnLst>
                                    <p:animRot by="21600000">
                                      <p:cBhvr>
                                        <p:cTn id="17" dur="2000" fill="hold"/>
                                        <p:tgtEl>
                                          <p:spTgt spid="8"/>
                                        </p:tgtEl>
                                        <p:attrNameLst>
                                          <p:attrName>r</p:attrName>
                                        </p:attrNameLst>
                                      </p:cBhvr>
                                    </p:animRot>
                                  </p:childTnLst>
                                </p:cTn>
                              </p:par>
                              <p:par>
                                <p:cTn id="18" presetID="8" presetClass="emph" presetSubtype="0" fill="hold" nodeType="withEffect">
                                  <p:stCondLst>
                                    <p:cond delay="0"/>
                                  </p:stCondLst>
                                  <p:childTnLst>
                                    <p:animRot by="21600000">
                                      <p:cBhvr>
                                        <p:cTn id="19" dur="2000" fill="hold"/>
                                        <p:tgtEl>
                                          <p:spTgt spid="11"/>
                                        </p:tgtEl>
                                        <p:attrNameLst>
                                          <p:attrName>r</p:attrName>
                                        </p:attrNameLst>
                                      </p:cBhvr>
                                    </p:animRot>
                                  </p:childTnLst>
                                </p:cTn>
                              </p:par>
                              <p:par>
                                <p:cTn id="20" presetID="8" presetClass="emph" presetSubtype="0" fill="hold" nodeType="withEffect">
                                  <p:stCondLst>
                                    <p:cond delay="0"/>
                                  </p:stCondLst>
                                  <p:childTnLst>
                                    <p:animRot by="21600000">
                                      <p:cBhvr>
                                        <p:cTn id="21" dur="2000" fill="hold"/>
                                        <p:tgtEl>
                                          <p:spTgt spid="5"/>
                                        </p:tgtEl>
                                        <p:attrNameLst>
                                          <p:attrName>r</p:attrName>
                                        </p:attrNameLst>
                                      </p:cBhvr>
                                    </p:animRo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par>
                          <p:cTn id="34" fill="hold">
                            <p:stCondLst>
                              <p:cond delay="4500"/>
                            </p:stCondLst>
                            <p:childTnLst>
                              <p:par>
                                <p:cTn id="35" presetID="22" presetClass="entr" presetSubtype="2"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right)">
                                      <p:cBhvr>
                                        <p:cTn id="37" dur="500"/>
                                        <p:tgtEl>
                                          <p:spTgt spid="16"/>
                                        </p:tgtEl>
                                      </p:cBhvr>
                                    </p:animEffect>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par>
                          <p:cTn id="42" fill="hold">
                            <p:stCondLst>
                              <p:cond delay="5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650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animBg="1"/>
      <p:bldP spid="15" grpId="0" animBg="1"/>
      <p:bldP spid="16" grpId="0" animBg="1"/>
      <p:bldP spid="17" grpId="0"/>
      <p:bldP spid="18" grpId="0"/>
      <p:bldP spid="19" grpId="0"/>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34047" y="1821185"/>
            <a:ext cx="2035175" cy="2046709"/>
            <a:chOff x="934047" y="1821185"/>
            <a:chExt cx="2035175" cy="2046709"/>
          </a:xfrm>
        </p:grpSpPr>
        <p:sp>
          <p:nvSpPr>
            <p:cNvPr id="4" name="MH_SubTitle_1"/>
            <p:cNvSpPr/>
            <p:nvPr>
              <p:custDataLst>
                <p:tags r:id="rId11"/>
              </p:custDataLst>
            </p:nvPr>
          </p:nvSpPr>
          <p:spPr>
            <a:xfrm>
              <a:off x="1144589" y="2666373"/>
              <a:ext cx="1584325" cy="404802"/>
            </a:xfrm>
            <a:prstGeom prst="roundRect">
              <a:avLst>
                <a:gd name="adj" fmla="val 10053"/>
              </a:avLst>
            </a:prstGeom>
            <a:solidFill>
              <a:srgbClr val="0084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en-US" altLang="zh-CN">
                  <a:solidFill>
                    <a:srgbClr val="FFFFFF"/>
                  </a:solidFill>
                  <a:latin typeface="微软雅黑" panose="020B0503020204020204" pitchFamily="34" charset="-122"/>
                  <a:ea typeface="微软雅黑" panose="020B0503020204020204" pitchFamily="34" charset="-122"/>
                </a:rPr>
                <a:t>LOREM </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41" name="MH_Other_1"/>
            <p:cNvSpPr/>
            <p:nvPr>
              <p:custDataLst>
                <p:tags r:id="rId12"/>
              </p:custDataLst>
            </p:nvPr>
          </p:nvSpPr>
          <p:spPr>
            <a:xfrm>
              <a:off x="1268414" y="1821185"/>
              <a:ext cx="649287" cy="738428"/>
            </a:xfrm>
            <a:custGeom>
              <a:avLst/>
              <a:gdLst>
                <a:gd name="connsiteX0" fmla="*/ 324036 w 648072"/>
                <a:gd name="connsiteY0" fmla="*/ 0 h 791728"/>
                <a:gd name="connsiteX1" fmla="*/ 648072 w 648072"/>
                <a:gd name="connsiteY1" fmla="*/ 324036 h 791728"/>
                <a:gd name="connsiteX2" fmla="*/ 389341 w 648072"/>
                <a:gd name="connsiteY2" fmla="*/ 641489 h 791728"/>
                <a:gd name="connsiteX3" fmla="*/ 388468 w 648072"/>
                <a:gd name="connsiteY3" fmla="*/ 641577 h 791728"/>
                <a:gd name="connsiteX4" fmla="*/ 324036 w 648072"/>
                <a:gd name="connsiteY4" fmla="*/ 791728 h 791728"/>
                <a:gd name="connsiteX5" fmla="*/ 259605 w 648072"/>
                <a:gd name="connsiteY5" fmla="*/ 641577 h 791728"/>
                <a:gd name="connsiteX6" fmla="*/ 258732 w 648072"/>
                <a:gd name="connsiteY6" fmla="*/ 641489 h 791728"/>
                <a:gd name="connsiteX7" fmla="*/ 0 w 648072"/>
                <a:gd name="connsiteY7" fmla="*/ 324036 h 791728"/>
                <a:gd name="connsiteX8" fmla="*/ 324036 w 648072"/>
                <a:gd name="connsiteY8" fmla="*/ 0 h 79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072" h="791728">
                  <a:moveTo>
                    <a:pt x="324036" y="0"/>
                  </a:moveTo>
                  <a:cubicBezTo>
                    <a:pt x="502996" y="0"/>
                    <a:pt x="648072" y="145076"/>
                    <a:pt x="648072" y="324036"/>
                  </a:cubicBezTo>
                  <a:cubicBezTo>
                    <a:pt x="648072" y="480626"/>
                    <a:pt x="536998" y="611274"/>
                    <a:pt x="389341" y="641489"/>
                  </a:cubicBezTo>
                  <a:lnTo>
                    <a:pt x="388468" y="641577"/>
                  </a:lnTo>
                  <a:lnTo>
                    <a:pt x="324036" y="791728"/>
                  </a:lnTo>
                  <a:lnTo>
                    <a:pt x="259605" y="641577"/>
                  </a:lnTo>
                  <a:lnTo>
                    <a:pt x="258732" y="641489"/>
                  </a:lnTo>
                  <a:cubicBezTo>
                    <a:pt x="111074" y="611274"/>
                    <a:pt x="0" y="480626"/>
                    <a:pt x="0" y="324036"/>
                  </a:cubicBezTo>
                  <a:cubicBezTo>
                    <a:pt x="0" y="145076"/>
                    <a:pt x="145076" y="0"/>
                    <a:pt x="324036" y="0"/>
                  </a:cubicBezTo>
                  <a:close/>
                </a:path>
              </a:pathLst>
            </a:custGeom>
            <a:solidFill>
              <a:srgbClr val="00848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0" anchor="ctr"/>
            <a:lstStyle/>
            <a:p>
              <a:pPr algn="ctr" eaLnBrk="1" fontAlgn="auto" hangingPunct="1">
                <a:spcBef>
                  <a:spcPts val="0"/>
                </a:spcBef>
                <a:spcAft>
                  <a:spcPts val="0"/>
                </a:spcAft>
                <a:defRPr/>
              </a:pPr>
              <a:r>
                <a:rPr lang="en-US" altLang="zh-CN" sz="2800">
                  <a:solidFill>
                    <a:srgbClr val="FFFFFF"/>
                  </a:solidFill>
                  <a:latin typeface="Bodoni MT Black" panose="02070A03080606020203" pitchFamily="18" charset="0"/>
                </a:rPr>
                <a:t>A</a:t>
              </a:r>
              <a:endParaRPr lang="zh-CN" altLang="en-US" sz="2800">
                <a:solidFill>
                  <a:srgbClr val="FFFFFF"/>
                </a:solidFill>
                <a:latin typeface="Bodoni MT Black" panose="02070A03080606020203" pitchFamily="18" charset="0"/>
              </a:endParaRPr>
            </a:p>
          </p:txBody>
        </p:sp>
        <p:sp>
          <p:nvSpPr>
            <p:cNvPr id="17" name="MH_Text_1"/>
            <p:cNvSpPr>
              <a:spLocks noChangeArrowheads="1"/>
            </p:cNvSpPr>
            <p:nvPr>
              <p:custDataLst>
                <p:tags r:id="rId13"/>
              </p:custDataLst>
            </p:nvPr>
          </p:nvSpPr>
          <p:spPr bwMode="auto">
            <a:xfrm>
              <a:off x="934047" y="3208288"/>
              <a:ext cx="2035175" cy="659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685497"/>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点击增加</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内容</a:t>
              </a:r>
              <a:endParaRPr lang="en-US" altLang="zh-CN" sz="1400" dirty="0" smtClean="0">
                <a:solidFill>
                  <a:schemeClr val="bg1">
                    <a:lumMod val="50000"/>
                  </a:schemeClr>
                </a:solidFill>
                <a:latin typeface="微软雅黑" panose="020B0503020204020204" pitchFamily="34" charset="-122"/>
                <a:ea typeface="微软雅黑" panose="020B0503020204020204" pitchFamily="34" charset="-122"/>
              </a:endParaRPr>
            </a:p>
            <a:p>
              <a:pPr algn="ctr" defTabSz="685497"/>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点击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增加</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内容</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508500" y="1821185"/>
            <a:ext cx="2035175" cy="2052061"/>
            <a:chOff x="4508500" y="1821185"/>
            <a:chExt cx="2035175" cy="2052061"/>
          </a:xfrm>
        </p:grpSpPr>
        <p:sp>
          <p:nvSpPr>
            <p:cNvPr id="6" name="MH_SubTitle_3"/>
            <p:cNvSpPr/>
            <p:nvPr>
              <p:custDataLst>
                <p:tags r:id="rId8"/>
              </p:custDataLst>
            </p:nvPr>
          </p:nvSpPr>
          <p:spPr>
            <a:xfrm>
              <a:off x="4767264" y="2666373"/>
              <a:ext cx="1584325" cy="404802"/>
            </a:xfrm>
            <a:prstGeom prst="roundRect">
              <a:avLst>
                <a:gd name="adj" fmla="val 10053"/>
              </a:avLst>
            </a:prstGeom>
            <a:solidFill>
              <a:srgbClr val="DB2C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en-US" altLang="zh-CN" dirty="0">
                  <a:solidFill>
                    <a:srgbClr val="FFFFFF"/>
                  </a:solidFill>
                  <a:latin typeface="微软雅黑" panose="020B0503020204020204" pitchFamily="34" charset="-122"/>
                  <a:ea typeface="微软雅黑" panose="020B0503020204020204" pitchFamily="34" charset="-122"/>
                </a:rPr>
                <a:t>LOREM </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42" name="MH_Other_2"/>
            <p:cNvSpPr/>
            <p:nvPr>
              <p:custDataLst>
                <p:tags r:id="rId9"/>
              </p:custDataLst>
            </p:nvPr>
          </p:nvSpPr>
          <p:spPr>
            <a:xfrm>
              <a:off x="4876800" y="1821185"/>
              <a:ext cx="649288" cy="738428"/>
            </a:xfrm>
            <a:custGeom>
              <a:avLst/>
              <a:gdLst>
                <a:gd name="connsiteX0" fmla="*/ 324036 w 648072"/>
                <a:gd name="connsiteY0" fmla="*/ 0 h 791728"/>
                <a:gd name="connsiteX1" fmla="*/ 648072 w 648072"/>
                <a:gd name="connsiteY1" fmla="*/ 324036 h 791728"/>
                <a:gd name="connsiteX2" fmla="*/ 389341 w 648072"/>
                <a:gd name="connsiteY2" fmla="*/ 641489 h 791728"/>
                <a:gd name="connsiteX3" fmla="*/ 388468 w 648072"/>
                <a:gd name="connsiteY3" fmla="*/ 641577 h 791728"/>
                <a:gd name="connsiteX4" fmla="*/ 324036 w 648072"/>
                <a:gd name="connsiteY4" fmla="*/ 791728 h 791728"/>
                <a:gd name="connsiteX5" fmla="*/ 259605 w 648072"/>
                <a:gd name="connsiteY5" fmla="*/ 641577 h 791728"/>
                <a:gd name="connsiteX6" fmla="*/ 258732 w 648072"/>
                <a:gd name="connsiteY6" fmla="*/ 641489 h 791728"/>
                <a:gd name="connsiteX7" fmla="*/ 0 w 648072"/>
                <a:gd name="connsiteY7" fmla="*/ 324036 h 791728"/>
                <a:gd name="connsiteX8" fmla="*/ 324036 w 648072"/>
                <a:gd name="connsiteY8" fmla="*/ 0 h 79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072" h="791728">
                  <a:moveTo>
                    <a:pt x="324036" y="0"/>
                  </a:moveTo>
                  <a:cubicBezTo>
                    <a:pt x="502996" y="0"/>
                    <a:pt x="648072" y="145076"/>
                    <a:pt x="648072" y="324036"/>
                  </a:cubicBezTo>
                  <a:cubicBezTo>
                    <a:pt x="648072" y="480626"/>
                    <a:pt x="536998" y="611274"/>
                    <a:pt x="389341" y="641489"/>
                  </a:cubicBezTo>
                  <a:lnTo>
                    <a:pt x="388468" y="641577"/>
                  </a:lnTo>
                  <a:lnTo>
                    <a:pt x="324036" y="791728"/>
                  </a:lnTo>
                  <a:lnTo>
                    <a:pt x="259605" y="641577"/>
                  </a:lnTo>
                  <a:lnTo>
                    <a:pt x="258732" y="641489"/>
                  </a:lnTo>
                  <a:cubicBezTo>
                    <a:pt x="111074" y="611274"/>
                    <a:pt x="0" y="480626"/>
                    <a:pt x="0" y="324036"/>
                  </a:cubicBezTo>
                  <a:cubicBezTo>
                    <a:pt x="0" y="145076"/>
                    <a:pt x="145076" y="0"/>
                    <a:pt x="324036" y="0"/>
                  </a:cubicBezTo>
                  <a:close/>
                </a:path>
              </a:pathLst>
            </a:custGeom>
            <a:solidFill>
              <a:srgbClr val="DB2C0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0" anchor="ctr"/>
            <a:lstStyle/>
            <a:p>
              <a:pPr algn="ctr" eaLnBrk="1" fontAlgn="auto" hangingPunct="1">
                <a:spcBef>
                  <a:spcPts val="0"/>
                </a:spcBef>
                <a:spcAft>
                  <a:spcPts val="0"/>
                </a:spcAft>
                <a:defRPr/>
              </a:pPr>
              <a:r>
                <a:rPr lang="en-US" altLang="zh-CN" sz="2800">
                  <a:solidFill>
                    <a:srgbClr val="FFFFFF"/>
                  </a:solidFill>
                  <a:latin typeface="Bodoni MT Black" panose="02070A03080606020203" pitchFamily="18" charset="0"/>
                </a:rPr>
                <a:t>C</a:t>
              </a:r>
              <a:endParaRPr lang="zh-CN" altLang="en-US" sz="2800">
                <a:solidFill>
                  <a:srgbClr val="FFFFFF"/>
                </a:solidFill>
                <a:latin typeface="Bodoni MT Black" panose="02070A03080606020203" pitchFamily="18" charset="0"/>
              </a:endParaRPr>
            </a:p>
          </p:txBody>
        </p:sp>
        <p:sp>
          <p:nvSpPr>
            <p:cNvPr id="18" name="MH_Text_1"/>
            <p:cNvSpPr>
              <a:spLocks noChangeArrowheads="1"/>
            </p:cNvSpPr>
            <p:nvPr>
              <p:custDataLst>
                <p:tags r:id="rId10"/>
              </p:custDataLst>
            </p:nvPr>
          </p:nvSpPr>
          <p:spPr bwMode="auto">
            <a:xfrm>
              <a:off x="4508500" y="3213640"/>
              <a:ext cx="2035175" cy="659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685497"/>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点击增加</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内容</a:t>
              </a:r>
              <a:endParaRPr lang="en-US" altLang="zh-CN" sz="1400" dirty="0" smtClean="0">
                <a:solidFill>
                  <a:schemeClr val="bg1">
                    <a:lumMod val="50000"/>
                  </a:schemeClr>
                </a:solidFill>
                <a:latin typeface="微软雅黑" panose="020B0503020204020204" pitchFamily="34" charset="-122"/>
                <a:ea typeface="微软雅黑" panose="020B0503020204020204" pitchFamily="34" charset="-122"/>
              </a:endParaRPr>
            </a:p>
            <a:p>
              <a:pPr algn="ctr" defTabSz="685497"/>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点击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增加</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内容</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2771800" y="1995686"/>
            <a:ext cx="2035175" cy="1917713"/>
            <a:chOff x="2771800" y="1995686"/>
            <a:chExt cx="2035175" cy="1917713"/>
          </a:xfrm>
        </p:grpSpPr>
        <p:sp>
          <p:nvSpPr>
            <p:cNvPr id="5" name="MH_SubTitle_2"/>
            <p:cNvSpPr/>
            <p:nvPr>
              <p:custDataLst>
                <p:tags r:id="rId5"/>
              </p:custDataLst>
            </p:nvPr>
          </p:nvSpPr>
          <p:spPr>
            <a:xfrm>
              <a:off x="2954339" y="2666373"/>
              <a:ext cx="1584325" cy="404802"/>
            </a:xfrm>
            <a:prstGeom prst="roundRect">
              <a:avLst>
                <a:gd name="adj" fmla="val 10053"/>
              </a:avLst>
            </a:prstGeom>
            <a:solidFill>
              <a:srgbClr val="EBAC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en-US" altLang="zh-CN">
                  <a:solidFill>
                    <a:srgbClr val="FFFFFF"/>
                  </a:solidFill>
                  <a:latin typeface="微软雅黑" panose="020B0503020204020204" pitchFamily="34" charset="-122"/>
                  <a:ea typeface="微软雅黑" panose="020B0503020204020204" pitchFamily="34" charset="-122"/>
                </a:rPr>
                <a:t>LOREM </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1" name="MH_Other_3"/>
            <p:cNvSpPr/>
            <p:nvPr>
              <p:custDataLst>
                <p:tags r:id="rId6"/>
              </p:custDataLst>
            </p:nvPr>
          </p:nvSpPr>
          <p:spPr>
            <a:xfrm>
              <a:off x="3073400" y="3173488"/>
              <a:ext cx="647700" cy="739911"/>
            </a:xfrm>
            <a:custGeom>
              <a:avLst/>
              <a:gdLst>
                <a:gd name="connsiteX0" fmla="*/ 324036 w 648072"/>
                <a:gd name="connsiteY0" fmla="*/ 0 h 791728"/>
                <a:gd name="connsiteX1" fmla="*/ 388468 w 648072"/>
                <a:gd name="connsiteY1" fmla="*/ 150151 h 791728"/>
                <a:gd name="connsiteX2" fmla="*/ 389341 w 648072"/>
                <a:gd name="connsiteY2" fmla="*/ 150239 h 791728"/>
                <a:gd name="connsiteX3" fmla="*/ 648072 w 648072"/>
                <a:gd name="connsiteY3" fmla="*/ 467692 h 791728"/>
                <a:gd name="connsiteX4" fmla="*/ 324036 w 648072"/>
                <a:gd name="connsiteY4" fmla="*/ 791728 h 791728"/>
                <a:gd name="connsiteX5" fmla="*/ 0 w 648072"/>
                <a:gd name="connsiteY5" fmla="*/ 467692 h 791728"/>
                <a:gd name="connsiteX6" fmla="*/ 258732 w 648072"/>
                <a:gd name="connsiteY6" fmla="*/ 150239 h 791728"/>
                <a:gd name="connsiteX7" fmla="*/ 259605 w 648072"/>
                <a:gd name="connsiteY7" fmla="*/ 150151 h 79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791728">
                  <a:moveTo>
                    <a:pt x="324036" y="0"/>
                  </a:moveTo>
                  <a:lnTo>
                    <a:pt x="388468" y="150151"/>
                  </a:lnTo>
                  <a:lnTo>
                    <a:pt x="389341" y="150239"/>
                  </a:lnTo>
                  <a:cubicBezTo>
                    <a:pt x="536998" y="180454"/>
                    <a:pt x="648072" y="311102"/>
                    <a:pt x="648072" y="467692"/>
                  </a:cubicBezTo>
                  <a:cubicBezTo>
                    <a:pt x="648072" y="646652"/>
                    <a:pt x="502996" y="791728"/>
                    <a:pt x="324036" y="791728"/>
                  </a:cubicBezTo>
                  <a:cubicBezTo>
                    <a:pt x="145076" y="791728"/>
                    <a:pt x="0" y="646652"/>
                    <a:pt x="0" y="467692"/>
                  </a:cubicBezTo>
                  <a:cubicBezTo>
                    <a:pt x="0" y="311102"/>
                    <a:pt x="111074" y="180454"/>
                    <a:pt x="258732" y="150239"/>
                  </a:cubicBezTo>
                  <a:lnTo>
                    <a:pt x="259605" y="150151"/>
                  </a:lnTo>
                  <a:close/>
                </a:path>
              </a:pathLst>
            </a:custGeom>
            <a:solidFill>
              <a:srgbClr val="EBAC0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bIns="0" anchor="ctr"/>
            <a:lstStyle/>
            <a:p>
              <a:pPr algn="ctr" eaLnBrk="1" fontAlgn="auto" hangingPunct="1">
                <a:spcBef>
                  <a:spcPts val="0"/>
                </a:spcBef>
                <a:spcAft>
                  <a:spcPts val="0"/>
                </a:spcAft>
                <a:defRPr/>
              </a:pPr>
              <a:r>
                <a:rPr lang="en-US" altLang="zh-CN" sz="2800">
                  <a:solidFill>
                    <a:srgbClr val="FFFFFF"/>
                  </a:solidFill>
                  <a:latin typeface="Bodoni MT Black" panose="02070A03080606020203" pitchFamily="18" charset="0"/>
                </a:rPr>
                <a:t>B</a:t>
              </a:r>
              <a:endParaRPr lang="zh-CN" altLang="en-US" sz="2800">
                <a:solidFill>
                  <a:srgbClr val="FFFFFF"/>
                </a:solidFill>
                <a:latin typeface="Bodoni MT Black" panose="02070A03080606020203" pitchFamily="18" charset="0"/>
              </a:endParaRPr>
            </a:p>
          </p:txBody>
        </p:sp>
        <p:sp>
          <p:nvSpPr>
            <p:cNvPr id="19" name="MH_Text_1"/>
            <p:cNvSpPr>
              <a:spLocks noChangeArrowheads="1"/>
            </p:cNvSpPr>
            <p:nvPr>
              <p:custDataLst>
                <p:tags r:id="rId7"/>
              </p:custDataLst>
            </p:nvPr>
          </p:nvSpPr>
          <p:spPr bwMode="auto">
            <a:xfrm>
              <a:off x="2771800" y="1995686"/>
              <a:ext cx="2035175" cy="659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685497"/>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点击增加</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内容</a:t>
              </a:r>
              <a:endParaRPr lang="en-US" altLang="zh-CN" sz="1400" dirty="0" smtClean="0">
                <a:solidFill>
                  <a:schemeClr val="bg1">
                    <a:lumMod val="50000"/>
                  </a:schemeClr>
                </a:solidFill>
                <a:latin typeface="微软雅黑" panose="020B0503020204020204" pitchFamily="34" charset="-122"/>
                <a:ea typeface="微软雅黑" panose="020B0503020204020204" pitchFamily="34" charset="-122"/>
              </a:endParaRPr>
            </a:p>
            <a:p>
              <a:pPr algn="ctr" defTabSz="685497"/>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点击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增加</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内容</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6346253" y="2001038"/>
            <a:ext cx="2035175" cy="1912361"/>
            <a:chOff x="6346253" y="2001038"/>
            <a:chExt cx="2035175" cy="1912361"/>
          </a:xfrm>
        </p:grpSpPr>
        <p:sp>
          <p:nvSpPr>
            <p:cNvPr id="7" name="MH_SubTitle_4"/>
            <p:cNvSpPr/>
            <p:nvPr>
              <p:custDataLst>
                <p:tags r:id="rId2"/>
              </p:custDataLst>
            </p:nvPr>
          </p:nvSpPr>
          <p:spPr>
            <a:xfrm>
              <a:off x="6581776" y="2666373"/>
              <a:ext cx="1584325" cy="404802"/>
            </a:xfrm>
            <a:prstGeom prst="roundRect">
              <a:avLst>
                <a:gd name="adj" fmla="val 1005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en-US" altLang="zh-CN">
                  <a:solidFill>
                    <a:srgbClr val="FFFFFF"/>
                  </a:solidFill>
                  <a:latin typeface="微软雅黑" panose="020B0503020204020204" pitchFamily="34" charset="-122"/>
                  <a:ea typeface="微软雅黑" panose="020B0503020204020204" pitchFamily="34" charset="-122"/>
                </a:rPr>
                <a:t>LOREM </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2" name="MH_Other_4"/>
            <p:cNvSpPr/>
            <p:nvPr>
              <p:custDataLst>
                <p:tags r:id="rId3"/>
              </p:custDataLst>
            </p:nvPr>
          </p:nvSpPr>
          <p:spPr>
            <a:xfrm>
              <a:off x="6681788" y="3173488"/>
              <a:ext cx="647700" cy="739911"/>
            </a:xfrm>
            <a:custGeom>
              <a:avLst/>
              <a:gdLst>
                <a:gd name="connsiteX0" fmla="*/ 324036 w 648072"/>
                <a:gd name="connsiteY0" fmla="*/ 0 h 791728"/>
                <a:gd name="connsiteX1" fmla="*/ 388468 w 648072"/>
                <a:gd name="connsiteY1" fmla="*/ 150152 h 791728"/>
                <a:gd name="connsiteX2" fmla="*/ 389341 w 648072"/>
                <a:gd name="connsiteY2" fmla="*/ 150240 h 791728"/>
                <a:gd name="connsiteX3" fmla="*/ 648072 w 648072"/>
                <a:gd name="connsiteY3" fmla="*/ 467692 h 791728"/>
                <a:gd name="connsiteX4" fmla="*/ 324036 w 648072"/>
                <a:gd name="connsiteY4" fmla="*/ 791728 h 791728"/>
                <a:gd name="connsiteX5" fmla="*/ 0 w 648072"/>
                <a:gd name="connsiteY5" fmla="*/ 467692 h 791728"/>
                <a:gd name="connsiteX6" fmla="*/ 258732 w 648072"/>
                <a:gd name="connsiteY6" fmla="*/ 150240 h 791728"/>
                <a:gd name="connsiteX7" fmla="*/ 259605 w 648072"/>
                <a:gd name="connsiteY7" fmla="*/ 150152 h 79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791728">
                  <a:moveTo>
                    <a:pt x="324036" y="0"/>
                  </a:moveTo>
                  <a:lnTo>
                    <a:pt x="388468" y="150152"/>
                  </a:lnTo>
                  <a:lnTo>
                    <a:pt x="389341" y="150240"/>
                  </a:lnTo>
                  <a:cubicBezTo>
                    <a:pt x="536998" y="180455"/>
                    <a:pt x="648072" y="311102"/>
                    <a:pt x="648072" y="467692"/>
                  </a:cubicBezTo>
                  <a:cubicBezTo>
                    <a:pt x="648072" y="646652"/>
                    <a:pt x="502996" y="791728"/>
                    <a:pt x="324036" y="791728"/>
                  </a:cubicBezTo>
                  <a:cubicBezTo>
                    <a:pt x="145076" y="791728"/>
                    <a:pt x="0" y="646652"/>
                    <a:pt x="0" y="467692"/>
                  </a:cubicBezTo>
                  <a:cubicBezTo>
                    <a:pt x="0" y="311102"/>
                    <a:pt x="111074" y="180455"/>
                    <a:pt x="258732" y="150240"/>
                  </a:cubicBezTo>
                  <a:lnTo>
                    <a:pt x="259605" y="15015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bIns="0" anchor="ctr"/>
            <a:lstStyle/>
            <a:p>
              <a:pPr algn="ctr" eaLnBrk="1" fontAlgn="auto" hangingPunct="1">
                <a:spcBef>
                  <a:spcPts val="0"/>
                </a:spcBef>
                <a:spcAft>
                  <a:spcPts val="0"/>
                </a:spcAft>
                <a:defRPr/>
              </a:pPr>
              <a:r>
                <a:rPr lang="en-US" altLang="zh-CN" sz="2800">
                  <a:solidFill>
                    <a:srgbClr val="FFFFFF"/>
                  </a:solidFill>
                  <a:latin typeface="Bodoni MT Black" panose="02070A03080606020203" pitchFamily="18" charset="0"/>
                </a:rPr>
                <a:t>D</a:t>
              </a:r>
              <a:endParaRPr lang="zh-CN" altLang="en-US" sz="2800">
                <a:solidFill>
                  <a:srgbClr val="FFFFFF"/>
                </a:solidFill>
                <a:latin typeface="Bodoni MT Black" panose="02070A03080606020203" pitchFamily="18" charset="0"/>
              </a:endParaRPr>
            </a:p>
          </p:txBody>
        </p:sp>
        <p:sp>
          <p:nvSpPr>
            <p:cNvPr id="20" name="MH_Text_1"/>
            <p:cNvSpPr>
              <a:spLocks noChangeArrowheads="1"/>
            </p:cNvSpPr>
            <p:nvPr>
              <p:custDataLst>
                <p:tags r:id="rId4"/>
              </p:custDataLst>
            </p:nvPr>
          </p:nvSpPr>
          <p:spPr bwMode="auto">
            <a:xfrm>
              <a:off x="6346253" y="2001038"/>
              <a:ext cx="2035175" cy="659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685497"/>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点击增加</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内容</a:t>
              </a:r>
              <a:endParaRPr lang="en-US" altLang="zh-CN" sz="1400" dirty="0" smtClean="0">
                <a:solidFill>
                  <a:schemeClr val="bg1">
                    <a:lumMod val="50000"/>
                  </a:schemeClr>
                </a:solidFill>
                <a:latin typeface="微软雅黑" panose="020B0503020204020204" pitchFamily="34" charset="-122"/>
                <a:ea typeface="微软雅黑" panose="020B0503020204020204" pitchFamily="34" charset="-122"/>
              </a:endParaRPr>
            </a:p>
            <a:p>
              <a:pPr algn="ctr" defTabSz="685497"/>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点击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增加</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内容</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0" y="206450"/>
            <a:ext cx="2267744" cy="503347"/>
            <a:chOff x="0" y="206450"/>
            <a:chExt cx="2267744" cy="503347"/>
          </a:xfrm>
        </p:grpSpPr>
        <p:grpSp>
          <p:nvGrpSpPr>
            <p:cNvPr id="28" name="组合 3"/>
            <p:cNvGrpSpPr>
              <a:grpSpLocks/>
            </p:cNvGrpSpPr>
            <p:nvPr/>
          </p:nvGrpSpPr>
          <p:grpSpPr bwMode="auto">
            <a:xfrm>
              <a:off x="0" y="267494"/>
              <a:ext cx="480245" cy="350864"/>
              <a:chOff x="0" y="0"/>
              <a:chExt cx="480244" cy="564356"/>
            </a:xfrm>
            <a:solidFill>
              <a:schemeClr val="bg1">
                <a:lumMod val="65000"/>
              </a:schemeClr>
            </a:solidFill>
          </p:grpSpPr>
          <p:sp>
            <p:nvSpPr>
              <p:cNvPr id="31"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32"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29"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a:solidFill>
                    <a:schemeClr val="bg1">
                      <a:lumMod val="50000"/>
                    </a:schemeClr>
                  </a:solidFill>
                  <a:latin typeface="微软雅黑" pitchFamily="34" charset="-122"/>
                  <a:ea typeface="微软雅黑" pitchFamily="34" charset="-122"/>
                  <a:sym typeface="Arial" pitchFamily="34" charset="0"/>
                </a:rPr>
                <a:t>点击此处增加标题</a:t>
              </a:r>
            </a:p>
          </p:txBody>
        </p:sp>
        <p:sp>
          <p:nvSpPr>
            <p:cNvPr id="30"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spTree>
    <p:custDataLst>
      <p:tags r:id="rId1"/>
    </p:custDataLst>
    <p:extLst>
      <p:ext uri="{BB962C8B-B14F-4D97-AF65-F5344CB8AC3E}">
        <p14:creationId xmlns:p14="http://schemas.microsoft.com/office/powerpoint/2010/main" xmlns="" val="2803361766"/>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5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a:grpSpLocks noChangeAspect="1"/>
          </p:cNvGrpSpPr>
          <p:nvPr/>
        </p:nvGrpSpPr>
        <p:grpSpPr bwMode="auto">
          <a:xfrm>
            <a:off x="755576" y="1314201"/>
            <a:ext cx="3740291" cy="3057749"/>
            <a:chOff x="0" y="0"/>
            <a:chExt cx="5637410" cy="4608443"/>
          </a:xfrm>
        </p:grpSpPr>
        <p:pic>
          <p:nvPicPr>
            <p:cNvPr id="7" name="图片 6"/>
            <p:cNvPicPr>
              <a:picLocks noChangeAspect="1" noChangeArrowheads="1"/>
            </p:cNvPicPr>
            <p:nvPr/>
          </p:nvPicPr>
          <p:blipFill>
            <a:blip r:embed="rId4" cstate="print">
              <a:extLst>
                <a:ext uri="{28A0092B-C50C-407E-A947-70E740481C1C}">
                  <a14:useLocalDpi xmlns:a14="http://schemas.microsoft.com/office/drawing/2010/main" xmlns="" val="0"/>
                </a:ext>
              </a:extLst>
            </a:blip>
            <a:srcRect l="12872" r="13387" b="1358"/>
            <a:stretch>
              <a:fillRect/>
            </a:stretch>
          </p:blipFill>
          <p:spPr bwMode="auto">
            <a:xfrm>
              <a:off x="0" y="0"/>
              <a:ext cx="5637410" cy="4608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图片 7"/>
            <p:cNvPicPr>
              <a:picLocks noChangeAspect="1" noChangeArrowheads="1"/>
            </p:cNvPicPr>
            <p:nvPr/>
          </p:nvPicPr>
          <p:blipFill>
            <a:blip r:embed="rId5" cstate="print">
              <a:extLst>
                <a:ext uri="{28A0092B-C50C-407E-A947-70E740481C1C}">
                  <a14:useLocalDpi xmlns:a14="http://schemas.microsoft.com/office/drawing/2010/main" xmlns="" val="0"/>
                </a:ext>
              </a:extLst>
            </a:blip>
            <a:srcRect b="10944"/>
            <a:stretch>
              <a:fillRect/>
            </a:stretch>
          </p:blipFill>
          <p:spPr bwMode="auto">
            <a:xfrm>
              <a:off x="255318" y="347472"/>
              <a:ext cx="5159317" cy="3017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椭圆 8"/>
          <p:cNvSpPr>
            <a:spLocks noChangeArrowheads="1"/>
          </p:cNvSpPr>
          <p:nvPr/>
        </p:nvSpPr>
        <p:spPr bwMode="auto">
          <a:xfrm>
            <a:off x="1015743" y="3011078"/>
            <a:ext cx="267540" cy="266486"/>
          </a:xfrm>
          <a:prstGeom prst="ellipse">
            <a:avLst/>
          </a:prstGeom>
          <a:solidFill>
            <a:srgbClr val="F83003"/>
          </a:solidFill>
          <a:ln>
            <a:noFill/>
          </a:ln>
          <a:extLst/>
        </p:spPr>
        <p:txBody>
          <a:bodyPr lIns="68580" tIns="34290" rIns="68580" bIns="34290" anchor="ctr"/>
          <a:lstStyle/>
          <a:p>
            <a:pPr algn="ctr" eaLnBrk="1" hangingPunct="1"/>
            <a:endParaRPr lang="zh-CN" altLang="en-US" sz="1400">
              <a:solidFill>
                <a:schemeClr val="bg1"/>
              </a:solidFill>
              <a:latin typeface="微软雅黑" pitchFamily="34" charset="-122"/>
              <a:ea typeface="微软雅黑" pitchFamily="34" charset="-122"/>
            </a:endParaRPr>
          </a:p>
        </p:txBody>
      </p:sp>
      <p:grpSp>
        <p:nvGrpSpPr>
          <p:cNvPr id="10" name="组合 10"/>
          <p:cNvGrpSpPr>
            <a:grpSpLocks/>
          </p:cNvGrpSpPr>
          <p:nvPr/>
        </p:nvGrpSpPr>
        <p:grpSpPr bwMode="auto">
          <a:xfrm>
            <a:off x="1125287" y="3346029"/>
            <a:ext cx="571946" cy="571945"/>
            <a:chOff x="0" y="0"/>
            <a:chExt cx="862907" cy="862907"/>
          </a:xfrm>
        </p:grpSpPr>
        <p:sp>
          <p:nvSpPr>
            <p:cNvPr id="11" name="椭圆 13"/>
            <p:cNvSpPr>
              <a:spLocks noChangeArrowheads="1"/>
            </p:cNvSpPr>
            <p:nvPr/>
          </p:nvSpPr>
          <p:spPr bwMode="auto">
            <a:xfrm>
              <a:off x="0" y="0"/>
              <a:ext cx="862907" cy="862907"/>
            </a:xfrm>
            <a:prstGeom prst="ellipse">
              <a:avLst/>
            </a:prstGeom>
            <a:solidFill>
              <a:srgbClr val="B40000"/>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eaLnBrk="1" hangingPunct="1"/>
              <a:endParaRPr lang="zh-CN" altLang="en-US" sz="1400">
                <a:solidFill>
                  <a:schemeClr val="bg1"/>
                </a:solidFill>
                <a:latin typeface="微软雅黑" pitchFamily="34" charset="-122"/>
                <a:ea typeface="微软雅黑" pitchFamily="34" charset="-122"/>
              </a:endParaRPr>
            </a:p>
          </p:txBody>
        </p:sp>
        <p:pic>
          <p:nvPicPr>
            <p:cNvPr id="12" name="图片 1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65721" y="112533"/>
              <a:ext cx="586348" cy="5863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3" name="组合 15"/>
          <p:cNvGrpSpPr>
            <a:grpSpLocks/>
          </p:cNvGrpSpPr>
          <p:nvPr/>
        </p:nvGrpSpPr>
        <p:grpSpPr bwMode="auto">
          <a:xfrm>
            <a:off x="1283282" y="2751965"/>
            <a:ext cx="334952" cy="334952"/>
            <a:chOff x="0" y="0"/>
            <a:chExt cx="505322" cy="505322"/>
          </a:xfrm>
        </p:grpSpPr>
        <p:sp>
          <p:nvSpPr>
            <p:cNvPr id="14" name="椭圆 16"/>
            <p:cNvSpPr>
              <a:spLocks noChangeArrowheads="1"/>
            </p:cNvSpPr>
            <p:nvPr/>
          </p:nvSpPr>
          <p:spPr bwMode="auto">
            <a:xfrm>
              <a:off x="0" y="0"/>
              <a:ext cx="505322" cy="505322"/>
            </a:xfrm>
            <a:prstGeom prst="ellipse">
              <a:avLst/>
            </a:prstGeom>
            <a:solidFill>
              <a:srgbClr val="3CBDDA"/>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eaLnBrk="1" hangingPunct="1"/>
              <a:endParaRPr lang="zh-CN" altLang="en-US" sz="1400">
                <a:solidFill>
                  <a:schemeClr val="bg1"/>
                </a:solidFill>
                <a:latin typeface="微软雅黑" pitchFamily="34" charset="-122"/>
                <a:ea typeface="微软雅黑" pitchFamily="34" charset="-122"/>
              </a:endParaRPr>
            </a:p>
          </p:txBody>
        </p:sp>
        <p:pic>
          <p:nvPicPr>
            <p:cNvPr id="15" name="图片 1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1459" y="55045"/>
              <a:ext cx="402404" cy="4039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6" name="组合 18"/>
          <p:cNvGrpSpPr>
            <a:grpSpLocks noChangeAspect="1"/>
          </p:cNvGrpSpPr>
          <p:nvPr/>
        </p:nvGrpSpPr>
        <p:grpSpPr bwMode="auto">
          <a:xfrm>
            <a:off x="3604770" y="2820429"/>
            <a:ext cx="1000641" cy="1452510"/>
            <a:chOff x="0" y="0"/>
            <a:chExt cx="1508662" cy="2188651"/>
          </a:xfrm>
        </p:grpSpPr>
        <p:pic>
          <p:nvPicPr>
            <p:cNvPr id="17" name="图片 1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0"/>
              <a:ext cx="1508662" cy="218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图片 20"/>
            <p:cNvPicPr>
              <a:picLocks noChangeAspect="1" noChangeArrowheads="1"/>
            </p:cNvPicPr>
            <p:nvPr/>
          </p:nvPicPr>
          <p:blipFill>
            <a:blip r:embed="rId9" cstate="print">
              <a:extLst>
                <a:ext uri="{28A0092B-C50C-407E-A947-70E740481C1C}">
                  <a14:useLocalDpi xmlns:a14="http://schemas.microsoft.com/office/drawing/2010/main" xmlns="" val="0"/>
                </a:ext>
              </a:extLst>
            </a:blip>
            <a:srcRect l="23412" r="24432"/>
            <a:stretch>
              <a:fillRect/>
            </a:stretch>
          </p:blipFill>
          <p:spPr bwMode="auto">
            <a:xfrm>
              <a:off x="123750" y="235730"/>
              <a:ext cx="1270735" cy="1745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9" name="组合 21"/>
          <p:cNvGrpSpPr>
            <a:grpSpLocks noChangeAspect="1"/>
          </p:cNvGrpSpPr>
          <p:nvPr/>
        </p:nvGrpSpPr>
        <p:grpSpPr bwMode="auto">
          <a:xfrm>
            <a:off x="4390536" y="3723112"/>
            <a:ext cx="430803" cy="626717"/>
            <a:chOff x="0" y="0"/>
            <a:chExt cx="1508662" cy="2188651"/>
          </a:xfrm>
        </p:grpSpPr>
        <p:pic>
          <p:nvPicPr>
            <p:cNvPr id="20" name="图片 2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0" y="0"/>
              <a:ext cx="1508662" cy="218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图片 23"/>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19874" y="235730"/>
              <a:ext cx="1274612" cy="1722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2" name="任意多边形 21"/>
          <p:cNvSpPr/>
          <p:nvPr/>
        </p:nvSpPr>
        <p:spPr>
          <a:xfrm>
            <a:off x="5148461" y="1542674"/>
            <a:ext cx="3455987" cy="2730729"/>
          </a:xfrm>
          <a:custGeom>
            <a:avLst/>
            <a:gdLst>
              <a:gd name="connsiteX0" fmla="*/ 0 w 3456384"/>
              <a:gd name="connsiteY0" fmla="*/ 3836610 h 3882329"/>
              <a:gd name="connsiteX1" fmla="*/ 3456384 w 3456384"/>
              <a:gd name="connsiteY1" fmla="*/ 3836610 h 3882329"/>
              <a:gd name="connsiteX2" fmla="*/ 3456384 w 3456384"/>
              <a:gd name="connsiteY2" fmla="*/ 3882329 h 3882329"/>
              <a:gd name="connsiteX3" fmla="*/ 0 w 3456384"/>
              <a:gd name="connsiteY3" fmla="*/ 3882329 h 3882329"/>
              <a:gd name="connsiteX4" fmla="*/ 0 w 3456384"/>
              <a:gd name="connsiteY4" fmla="*/ 0 h 3882329"/>
              <a:gd name="connsiteX5" fmla="*/ 3456384 w 3456384"/>
              <a:gd name="connsiteY5" fmla="*/ 0 h 3882329"/>
              <a:gd name="connsiteX6" fmla="*/ 3456384 w 3456384"/>
              <a:gd name="connsiteY6" fmla="*/ 45719 h 3882329"/>
              <a:gd name="connsiteX7" fmla="*/ 0 w 3456384"/>
              <a:gd name="connsiteY7" fmla="*/ 45719 h 3882329"/>
              <a:gd name="connsiteX0" fmla="*/ 0 w 3456384"/>
              <a:gd name="connsiteY0" fmla="*/ 3836610 h 3882329"/>
              <a:gd name="connsiteX1" fmla="*/ 3456384 w 3456384"/>
              <a:gd name="connsiteY1" fmla="*/ 3836610 h 3882329"/>
              <a:gd name="connsiteX2" fmla="*/ 3456384 w 3456384"/>
              <a:gd name="connsiteY2" fmla="*/ 3882329 h 3882329"/>
              <a:gd name="connsiteX3" fmla="*/ 0 w 3456384"/>
              <a:gd name="connsiteY3" fmla="*/ 3882329 h 3882329"/>
              <a:gd name="connsiteX4" fmla="*/ 0 w 3456384"/>
              <a:gd name="connsiteY4" fmla="*/ 3836610 h 3882329"/>
              <a:gd name="connsiteX5" fmla="*/ 0 w 3456384"/>
              <a:gd name="connsiteY5" fmla="*/ 0 h 3882329"/>
              <a:gd name="connsiteX6" fmla="*/ 3456384 w 3456384"/>
              <a:gd name="connsiteY6" fmla="*/ 0 h 3882329"/>
              <a:gd name="connsiteX7" fmla="*/ 3456384 w 3456384"/>
              <a:gd name="connsiteY7" fmla="*/ 45719 h 3882329"/>
              <a:gd name="connsiteX8" fmla="*/ 0 w 3456384"/>
              <a:gd name="connsiteY8" fmla="*/ 0 h 3882329"/>
              <a:gd name="connsiteX0" fmla="*/ 0 w 3456384"/>
              <a:gd name="connsiteY0" fmla="*/ 3836610 h 3882329"/>
              <a:gd name="connsiteX1" fmla="*/ 3456384 w 3456384"/>
              <a:gd name="connsiteY1" fmla="*/ 3836610 h 3882329"/>
              <a:gd name="connsiteX2" fmla="*/ 3456384 w 3456384"/>
              <a:gd name="connsiteY2" fmla="*/ 3882329 h 3882329"/>
              <a:gd name="connsiteX3" fmla="*/ 0 w 3456384"/>
              <a:gd name="connsiteY3" fmla="*/ 3882329 h 3882329"/>
              <a:gd name="connsiteX4" fmla="*/ 0 w 3456384"/>
              <a:gd name="connsiteY4" fmla="*/ 3836610 h 3882329"/>
              <a:gd name="connsiteX5" fmla="*/ 0 w 3456384"/>
              <a:gd name="connsiteY5" fmla="*/ 0 h 3882329"/>
              <a:gd name="connsiteX6" fmla="*/ 3456384 w 3456384"/>
              <a:gd name="connsiteY6" fmla="*/ 0 h 3882329"/>
              <a:gd name="connsiteX7" fmla="*/ 0 w 3456384"/>
              <a:gd name="connsiteY7" fmla="*/ 0 h 3882329"/>
              <a:gd name="connsiteX0" fmla="*/ 0 w 3456384"/>
              <a:gd name="connsiteY0" fmla="*/ 3836610 h 3882329"/>
              <a:gd name="connsiteX1" fmla="*/ 3456384 w 3456384"/>
              <a:gd name="connsiteY1" fmla="*/ 3836610 h 3882329"/>
              <a:gd name="connsiteX2" fmla="*/ 3456384 w 3456384"/>
              <a:gd name="connsiteY2" fmla="*/ 3882329 h 3882329"/>
              <a:gd name="connsiteX3" fmla="*/ 0 w 3456384"/>
              <a:gd name="connsiteY3" fmla="*/ 3882329 h 3882329"/>
              <a:gd name="connsiteX4" fmla="*/ 0 w 3456384"/>
              <a:gd name="connsiteY4" fmla="*/ 3836610 h 3882329"/>
              <a:gd name="connsiteX5" fmla="*/ 0 w 3456384"/>
              <a:gd name="connsiteY5" fmla="*/ 0 h 3882329"/>
              <a:gd name="connsiteX6" fmla="*/ 3456384 w 3456384"/>
              <a:gd name="connsiteY6" fmla="*/ 0 h 3882329"/>
              <a:gd name="connsiteX7" fmla="*/ 0 w 3456384"/>
              <a:gd name="connsiteY7" fmla="*/ 0 h 3882329"/>
              <a:gd name="connsiteX0" fmla="*/ 0 w 3456384"/>
              <a:gd name="connsiteY0" fmla="*/ 3836610 h 3882329"/>
              <a:gd name="connsiteX1" fmla="*/ 3456384 w 3456384"/>
              <a:gd name="connsiteY1" fmla="*/ 3836610 h 3882329"/>
              <a:gd name="connsiteX2" fmla="*/ 3456384 w 3456384"/>
              <a:gd name="connsiteY2" fmla="*/ 3882329 h 3882329"/>
              <a:gd name="connsiteX3" fmla="*/ 0 w 3456384"/>
              <a:gd name="connsiteY3" fmla="*/ 3882329 h 3882329"/>
              <a:gd name="connsiteX4" fmla="*/ 0 w 3456384"/>
              <a:gd name="connsiteY4" fmla="*/ 3836610 h 3882329"/>
              <a:gd name="connsiteX5" fmla="*/ 0 w 3456384"/>
              <a:gd name="connsiteY5" fmla="*/ 0 h 3882329"/>
              <a:gd name="connsiteX6" fmla="*/ 3456384 w 3456384"/>
              <a:gd name="connsiteY6" fmla="*/ 0 h 3882329"/>
              <a:gd name="connsiteX7" fmla="*/ 0 w 3456384"/>
              <a:gd name="connsiteY7" fmla="*/ 0 h 3882329"/>
              <a:gd name="connsiteX0" fmla="*/ 0 w 3456384"/>
              <a:gd name="connsiteY0" fmla="*/ 3882329 h 3882329"/>
              <a:gd name="connsiteX1" fmla="*/ 3456384 w 3456384"/>
              <a:gd name="connsiteY1" fmla="*/ 3836610 h 3882329"/>
              <a:gd name="connsiteX2" fmla="*/ 3456384 w 3456384"/>
              <a:gd name="connsiteY2" fmla="*/ 3882329 h 3882329"/>
              <a:gd name="connsiteX3" fmla="*/ 0 w 3456384"/>
              <a:gd name="connsiteY3" fmla="*/ 3882329 h 3882329"/>
              <a:gd name="connsiteX4" fmla="*/ 0 w 3456384"/>
              <a:gd name="connsiteY4" fmla="*/ 0 h 3882329"/>
              <a:gd name="connsiteX5" fmla="*/ 3456384 w 3456384"/>
              <a:gd name="connsiteY5" fmla="*/ 0 h 3882329"/>
              <a:gd name="connsiteX6" fmla="*/ 0 w 3456384"/>
              <a:gd name="connsiteY6" fmla="*/ 0 h 3882329"/>
              <a:gd name="connsiteX0" fmla="*/ 0 w 3456384"/>
              <a:gd name="connsiteY0" fmla="*/ 3882329 h 3882329"/>
              <a:gd name="connsiteX1" fmla="*/ 3456384 w 3456384"/>
              <a:gd name="connsiteY1" fmla="*/ 3882329 h 3882329"/>
              <a:gd name="connsiteX2" fmla="*/ 0 w 3456384"/>
              <a:gd name="connsiteY2" fmla="*/ 3882329 h 3882329"/>
              <a:gd name="connsiteX3" fmla="*/ 0 w 3456384"/>
              <a:gd name="connsiteY3" fmla="*/ 0 h 3882329"/>
              <a:gd name="connsiteX4" fmla="*/ 3456384 w 3456384"/>
              <a:gd name="connsiteY4" fmla="*/ 0 h 3882329"/>
              <a:gd name="connsiteX5" fmla="*/ 0 w 3456384"/>
              <a:gd name="connsiteY5" fmla="*/ 0 h 3882329"/>
              <a:gd name="connsiteX0" fmla="*/ 0 w 3456384"/>
              <a:gd name="connsiteY0" fmla="*/ 3882329 h 3882329"/>
              <a:gd name="connsiteX1" fmla="*/ 3456384 w 3456384"/>
              <a:gd name="connsiteY1" fmla="*/ 3882329 h 3882329"/>
              <a:gd name="connsiteX2" fmla="*/ 0 w 3456384"/>
              <a:gd name="connsiteY2" fmla="*/ 3882329 h 3882329"/>
              <a:gd name="connsiteX3" fmla="*/ 0 w 3456384"/>
              <a:gd name="connsiteY3" fmla="*/ 0 h 3882329"/>
              <a:gd name="connsiteX4" fmla="*/ 3456384 w 3456384"/>
              <a:gd name="connsiteY4" fmla="*/ 0 h 3882329"/>
              <a:gd name="connsiteX5" fmla="*/ 0 w 3456384"/>
              <a:gd name="connsiteY5" fmla="*/ 0 h 3882329"/>
              <a:gd name="connsiteX0" fmla="*/ 0 w 3456384"/>
              <a:gd name="connsiteY0" fmla="*/ 3882329 h 3882329"/>
              <a:gd name="connsiteX1" fmla="*/ 3456384 w 3456384"/>
              <a:gd name="connsiteY1" fmla="*/ 3882329 h 3882329"/>
              <a:gd name="connsiteX2" fmla="*/ 0 w 3456384"/>
              <a:gd name="connsiteY2" fmla="*/ 3882329 h 3882329"/>
              <a:gd name="connsiteX3" fmla="*/ 0 w 3456384"/>
              <a:gd name="connsiteY3" fmla="*/ 0 h 3882329"/>
              <a:gd name="connsiteX4" fmla="*/ 3456384 w 3456384"/>
              <a:gd name="connsiteY4" fmla="*/ 0 h 3882329"/>
              <a:gd name="connsiteX5" fmla="*/ 0 w 3456384"/>
              <a:gd name="connsiteY5" fmla="*/ 0 h 388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384" h="3882329">
                <a:moveTo>
                  <a:pt x="0" y="3882329"/>
                </a:moveTo>
                <a:lnTo>
                  <a:pt x="3456384" y="3882329"/>
                </a:lnTo>
                <a:lnTo>
                  <a:pt x="0" y="3882329"/>
                </a:lnTo>
                <a:close/>
                <a:moveTo>
                  <a:pt x="0" y="0"/>
                </a:moveTo>
                <a:lnTo>
                  <a:pt x="3456384" y="0"/>
                </a:lnTo>
                <a:lnTo>
                  <a:pt x="0" y="0"/>
                </a:lnTo>
                <a:close/>
              </a:path>
            </a:pathLst>
          </a:custGeom>
          <a:ln w="3175">
            <a:solidFill>
              <a:srgbClr val="B2B2B2"/>
            </a:solidFill>
            <a:round/>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anchor="ctr">
            <a:spAutoFit/>
          </a:bodyPr>
          <a:lstStyle/>
          <a:p>
            <a:pPr algn="just">
              <a:lnSpc>
                <a:spcPct val="140000"/>
              </a:lnSpc>
              <a:spcBef>
                <a:spcPts val="600"/>
              </a:spcBef>
              <a:spcAft>
                <a:spcPts val="600"/>
              </a:spcAft>
              <a:defRPr/>
            </a:pPr>
            <a:r>
              <a:rPr lang="en-US" altLang="zh-CN" sz="1200" dirty="0" smtClean="0">
                <a:solidFill>
                  <a:schemeClr val="bg1">
                    <a:lumMod val="65000"/>
                  </a:schemeClr>
                </a:solidFill>
                <a:latin typeface="微软雅黑" pitchFamily="34" charset="-122"/>
                <a:ea typeface="微软雅黑" pitchFamily="34" charset="-122"/>
              </a:rPr>
              <a:t>        2015</a:t>
            </a:r>
            <a:r>
              <a:rPr lang="zh-CN" altLang="en-US" sz="1200" dirty="0" smtClean="0">
                <a:solidFill>
                  <a:schemeClr val="bg1">
                    <a:lumMod val="65000"/>
                  </a:schemeClr>
                </a:solidFill>
                <a:latin typeface="微软雅黑" pitchFamily="34" charset="-122"/>
                <a:ea typeface="微软雅黑" pitchFamily="34" charset="-122"/>
              </a:rPr>
              <a:t>年，</a:t>
            </a:r>
            <a:r>
              <a:rPr lang="zh-CN" altLang="en-US" sz="1200" dirty="0">
                <a:solidFill>
                  <a:schemeClr val="bg1">
                    <a:lumMod val="65000"/>
                  </a:schemeClr>
                </a:solidFill>
                <a:latin typeface="微软雅黑" pitchFamily="34" charset="-122"/>
                <a:ea typeface="微软雅黑" pitchFamily="34" charset="-122"/>
              </a:rPr>
              <a:t>在上级各部门的正确领导下，经过全体员工的共同努力，我们在</a:t>
            </a:r>
            <a:r>
              <a:rPr lang="zh-CN" altLang="en-US" sz="1200" dirty="0" smtClean="0">
                <a:solidFill>
                  <a:schemeClr val="bg1">
                    <a:lumMod val="65000"/>
                  </a:schemeClr>
                </a:solidFill>
                <a:latin typeface="微软雅黑" pitchFamily="34" charset="-122"/>
                <a:ea typeface="微软雅黑" pitchFamily="34" charset="-122"/>
              </a:rPr>
              <a:t>企业管理、</a:t>
            </a:r>
            <a:r>
              <a:rPr lang="zh-CN" altLang="en-US" sz="1200" dirty="0">
                <a:solidFill>
                  <a:schemeClr val="bg1">
                    <a:lumMod val="65000"/>
                  </a:schemeClr>
                </a:solidFill>
                <a:latin typeface="微软雅黑" pitchFamily="34" charset="-122"/>
                <a:ea typeface="微软雅黑" pitchFamily="34" charset="-122"/>
              </a:rPr>
              <a:t>构造和谐社会，稳定，可持续发展等方面都取得了可喜的成绩。</a:t>
            </a:r>
            <a:r>
              <a:rPr lang="en-US" altLang="zh-CN" sz="1200" dirty="0" smtClean="0">
                <a:solidFill>
                  <a:schemeClr val="bg1">
                    <a:lumMod val="65000"/>
                  </a:schemeClr>
                </a:solidFill>
                <a:latin typeface="微软雅黑" pitchFamily="34" charset="-122"/>
                <a:ea typeface="微软雅黑" pitchFamily="34" charset="-122"/>
              </a:rPr>
              <a:t>2015</a:t>
            </a:r>
            <a:r>
              <a:rPr lang="zh-CN" altLang="en-US" sz="1200" dirty="0" smtClean="0">
                <a:solidFill>
                  <a:schemeClr val="bg1">
                    <a:lumMod val="65000"/>
                  </a:schemeClr>
                </a:solidFill>
                <a:latin typeface="微软雅黑" pitchFamily="34" charset="-122"/>
                <a:ea typeface="微软雅黑" pitchFamily="34" charset="-122"/>
              </a:rPr>
              <a:t>年</a:t>
            </a:r>
            <a:r>
              <a:rPr lang="zh-CN" altLang="en-US" sz="1200" dirty="0">
                <a:solidFill>
                  <a:schemeClr val="bg1">
                    <a:lumMod val="65000"/>
                  </a:schemeClr>
                </a:solidFill>
                <a:latin typeface="微软雅黑" pitchFamily="34" charset="-122"/>
                <a:ea typeface="微软雅黑" pitchFamily="34" charset="-122"/>
              </a:rPr>
              <a:t>接待游客</a:t>
            </a:r>
            <a:r>
              <a:rPr lang="en-US" altLang="zh-CN" sz="1200" dirty="0">
                <a:solidFill>
                  <a:schemeClr val="bg1">
                    <a:lumMod val="65000"/>
                  </a:schemeClr>
                </a:solidFill>
                <a:latin typeface="微软雅黑" pitchFamily="34" charset="-122"/>
                <a:ea typeface="微软雅黑" pitchFamily="34" charset="-122"/>
              </a:rPr>
              <a:t>47589</a:t>
            </a:r>
            <a:r>
              <a:rPr lang="zh-CN" altLang="en-US" sz="1200" dirty="0">
                <a:solidFill>
                  <a:schemeClr val="bg1">
                    <a:lumMod val="65000"/>
                  </a:schemeClr>
                </a:solidFill>
                <a:latin typeface="微软雅黑" pitchFamily="34" charset="-122"/>
                <a:ea typeface="微软雅黑" pitchFamily="34" charset="-122"/>
              </a:rPr>
              <a:t>人，门票收入</a:t>
            </a:r>
            <a:r>
              <a:rPr lang="en-US" altLang="zh-CN" sz="1200" dirty="0" smtClean="0">
                <a:solidFill>
                  <a:schemeClr val="bg1">
                    <a:lumMod val="65000"/>
                  </a:schemeClr>
                </a:solidFill>
                <a:latin typeface="微软雅黑" pitchFamily="34" charset="-122"/>
                <a:ea typeface="微软雅黑" pitchFamily="34" charset="-122"/>
              </a:rPr>
              <a:t>76.2</a:t>
            </a:r>
            <a:r>
              <a:rPr lang="zh-CN" altLang="en-US" sz="1200" dirty="0">
                <a:solidFill>
                  <a:schemeClr val="bg1">
                    <a:lumMod val="65000"/>
                  </a:schemeClr>
                </a:solidFill>
                <a:latin typeface="微软雅黑" pitchFamily="34" charset="-122"/>
                <a:ea typeface="微软雅黑" pitchFamily="34" charset="-122"/>
              </a:rPr>
              <a:t>万元，码头沙滩阻赁共计</a:t>
            </a:r>
            <a:r>
              <a:rPr lang="en-US" altLang="zh-CN" sz="1200" dirty="0" smtClean="0">
                <a:solidFill>
                  <a:schemeClr val="bg1">
                    <a:lumMod val="65000"/>
                  </a:schemeClr>
                </a:solidFill>
                <a:latin typeface="微软雅黑" pitchFamily="34" charset="-122"/>
                <a:ea typeface="微软雅黑" pitchFamily="34" charset="-122"/>
              </a:rPr>
              <a:t>80.2</a:t>
            </a:r>
            <a:r>
              <a:rPr lang="zh-CN" altLang="en-US" sz="1200" dirty="0">
                <a:solidFill>
                  <a:schemeClr val="bg1">
                    <a:lumMod val="65000"/>
                  </a:schemeClr>
                </a:solidFill>
                <a:latin typeface="微软雅黑" pitchFamily="34" charset="-122"/>
                <a:ea typeface="微软雅黑" pitchFamily="34" charset="-122"/>
              </a:rPr>
              <a:t>万元，全年支付职工工资</a:t>
            </a:r>
            <a:r>
              <a:rPr lang="en-US" altLang="zh-CN" sz="1200" dirty="0">
                <a:solidFill>
                  <a:schemeClr val="bg1">
                    <a:lumMod val="65000"/>
                  </a:schemeClr>
                </a:solidFill>
                <a:latin typeface="微软雅黑" pitchFamily="34" charset="-122"/>
                <a:ea typeface="微软雅黑" pitchFamily="34" charset="-122"/>
              </a:rPr>
              <a:t>34</a:t>
            </a:r>
            <a:r>
              <a:rPr lang="zh-CN" altLang="en-US" sz="1200" dirty="0">
                <a:solidFill>
                  <a:schemeClr val="bg1">
                    <a:lumMod val="65000"/>
                  </a:schemeClr>
                </a:solidFill>
                <a:latin typeface="微软雅黑" pitchFamily="34" charset="-122"/>
                <a:ea typeface="微软雅黑" pitchFamily="34" charset="-122"/>
              </a:rPr>
              <a:t>，</a:t>
            </a:r>
            <a:r>
              <a:rPr lang="en-US" altLang="zh-CN" sz="1200" dirty="0">
                <a:solidFill>
                  <a:schemeClr val="bg1">
                    <a:lumMod val="65000"/>
                  </a:schemeClr>
                </a:solidFill>
                <a:latin typeface="微软雅黑" pitchFamily="34" charset="-122"/>
                <a:ea typeface="微软雅黑" pitchFamily="34" charset="-122"/>
              </a:rPr>
              <a:t>6</a:t>
            </a:r>
            <a:r>
              <a:rPr lang="zh-CN" altLang="en-US" sz="1200" dirty="0">
                <a:solidFill>
                  <a:schemeClr val="bg1">
                    <a:lumMod val="65000"/>
                  </a:schemeClr>
                </a:solidFill>
                <a:latin typeface="微软雅黑" pitchFamily="34" charset="-122"/>
                <a:ea typeface="微软雅黑" pitchFamily="34" charset="-122"/>
              </a:rPr>
              <a:t>万元，缴纳养老统筹</a:t>
            </a:r>
            <a:r>
              <a:rPr lang="en-US" altLang="zh-CN" sz="1200" dirty="0" smtClean="0">
                <a:solidFill>
                  <a:schemeClr val="bg1">
                    <a:lumMod val="65000"/>
                  </a:schemeClr>
                </a:solidFill>
                <a:latin typeface="微软雅黑" pitchFamily="34" charset="-122"/>
                <a:ea typeface="微软雅黑" pitchFamily="34" charset="-122"/>
              </a:rPr>
              <a:t>21.7</a:t>
            </a:r>
            <a:r>
              <a:rPr lang="zh-CN" altLang="en-US" sz="1200" dirty="0">
                <a:solidFill>
                  <a:schemeClr val="bg1">
                    <a:lumMod val="65000"/>
                  </a:schemeClr>
                </a:solidFill>
                <a:latin typeface="微软雅黑" pitchFamily="34" charset="-122"/>
                <a:ea typeface="微软雅黑" pitchFamily="34" charset="-122"/>
              </a:rPr>
              <a:t>万元，支付税款</a:t>
            </a:r>
            <a:r>
              <a:rPr lang="en-US" altLang="zh-CN" sz="1200" dirty="0" smtClean="0">
                <a:solidFill>
                  <a:schemeClr val="bg1">
                    <a:lumMod val="65000"/>
                  </a:schemeClr>
                </a:solidFill>
                <a:latin typeface="微软雅黑" pitchFamily="34" charset="-122"/>
                <a:ea typeface="微软雅黑" pitchFamily="34" charset="-122"/>
              </a:rPr>
              <a:t>2.5</a:t>
            </a:r>
            <a:r>
              <a:rPr lang="zh-CN" altLang="en-US" sz="1200" dirty="0">
                <a:solidFill>
                  <a:schemeClr val="bg1">
                    <a:lumMod val="65000"/>
                  </a:schemeClr>
                </a:solidFill>
                <a:latin typeface="微软雅黑" pitchFamily="34" charset="-122"/>
                <a:ea typeface="微软雅黑" pitchFamily="34" charset="-122"/>
              </a:rPr>
              <a:t>万元，开支管理费用，水电，绿化，办公用品</a:t>
            </a:r>
            <a:r>
              <a:rPr lang="en-US" altLang="zh-CN" sz="1200" dirty="0" smtClean="0">
                <a:solidFill>
                  <a:schemeClr val="bg1">
                    <a:lumMod val="65000"/>
                  </a:schemeClr>
                </a:solidFill>
                <a:latin typeface="微软雅黑" pitchFamily="34" charset="-122"/>
                <a:ea typeface="微软雅黑" pitchFamily="34" charset="-122"/>
              </a:rPr>
              <a:t>9.9</a:t>
            </a:r>
            <a:r>
              <a:rPr lang="zh-CN" altLang="en-US" sz="1200" dirty="0">
                <a:solidFill>
                  <a:schemeClr val="bg1">
                    <a:lumMod val="65000"/>
                  </a:schemeClr>
                </a:solidFill>
                <a:latin typeface="微软雅黑" pitchFamily="34" charset="-122"/>
                <a:ea typeface="微软雅黑" pitchFamily="34" charset="-122"/>
              </a:rPr>
              <a:t>万元，广告宣传促销，光盘制做，印制宣传册带</a:t>
            </a:r>
            <a:r>
              <a:rPr lang="en-US" altLang="zh-CN" sz="1200" dirty="0" smtClean="0">
                <a:solidFill>
                  <a:schemeClr val="bg1">
                    <a:lumMod val="65000"/>
                  </a:schemeClr>
                </a:solidFill>
                <a:latin typeface="微软雅黑" pitchFamily="34" charset="-122"/>
                <a:ea typeface="微软雅黑" pitchFamily="34" charset="-122"/>
              </a:rPr>
              <a:t>5.2</a:t>
            </a:r>
            <a:r>
              <a:rPr lang="zh-CN" altLang="en-US" sz="1200" dirty="0">
                <a:solidFill>
                  <a:schemeClr val="bg1">
                    <a:lumMod val="65000"/>
                  </a:schemeClr>
                </a:solidFill>
                <a:latin typeface="微软雅黑" pitchFamily="34" charset="-122"/>
                <a:ea typeface="微软雅黑" pitchFamily="34" charset="-122"/>
              </a:rPr>
              <a:t>万元。</a:t>
            </a:r>
            <a:r>
              <a:rPr lang="en-US" altLang="zh-CN" sz="1200" dirty="0" smtClean="0">
                <a:solidFill>
                  <a:schemeClr val="bg1">
                    <a:lumMod val="65000"/>
                  </a:schemeClr>
                </a:solidFill>
                <a:latin typeface="微软雅黑" pitchFamily="34" charset="-122"/>
                <a:ea typeface="微软雅黑" pitchFamily="34" charset="-122"/>
              </a:rPr>
              <a:t>2015</a:t>
            </a:r>
            <a:r>
              <a:rPr lang="zh-CN" altLang="en-US" sz="1200" dirty="0" smtClean="0">
                <a:solidFill>
                  <a:schemeClr val="bg1">
                    <a:lumMod val="65000"/>
                  </a:schemeClr>
                </a:solidFill>
                <a:latin typeface="微软雅黑" pitchFamily="34" charset="-122"/>
                <a:ea typeface="微软雅黑" pitchFamily="34" charset="-122"/>
              </a:rPr>
              <a:t>年</a:t>
            </a:r>
            <a:r>
              <a:rPr lang="zh-CN" altLang="en-US" sz="1200" dirty="0">
                <a:solidFill>
                  <a:schemeClr val="bg1">
                    <a:lumMod val="65000"/>
                  </a:schemeClr>
                </a:solidFill>
                <a:latin typeface="微软雅黑" pitchFamily="34" charset="-122"/>
                <a:ea typeface="微软雅黑" pitchFamily="34" charset="-122"/>
              </a:rPr>
              <a:t>共开支</a:t>
            </a:r>
            <a:r>
              <a:rPr lang="en-US" altLang="zh-CN" sz="1200" dirty="0" smtClean="0">
                <a:solidFill>
                  <a:schemeClr val="bg1">
                    <a:lumMod val="65000"/>
                  </a:schemeClr>
                </a:solidFill>
                <a:latin typeface="微软雅黑" pitchFamily="34" charset="-122"/>
                <a:ea typeface="微软雅黑" pitchFamily="34" charset="-122"/>
              </a:rPr>
              <a:t>78.1</a:t>
            </a:r>
            <a:r>
              <a:rPr lang="zh-CN" altLang="en-US" sz="1200" dirty="0">
                <a:solidFill>
                  <a:schemeClr val="bg1">
                    <a:lumMod val="65000"/>
                  </a:schemeClr>
                </a:solidFill>
                <a:latin typeface="微软雅黑" pitchFamily="34" charset="-122"/>
                <a:ea typeface="微软雅黑" pitchFamily="34" charset="-122"/>
              </a:rPr>
              <a:t>万元。回顾一年多来的工作，主要有以下几方面：</a:t>
            </a:r>
          </a:p>
        </p:txBody>
      </p:sp>
      <p:sp>
        <p:nvSpPr>
          <p:cNvPr id="23" name="TextBox 22"/>
          <p:cNvSpPr txBox="1"/>
          <p:nvPr/>
        </p:nvSpPr>
        <p:spPr>
          <a:xfrm>
            <a:off x="5076057" y="1131590"/>
            <a:ext cx="3312368" cy="379784"/>
          </a:xfrm>
          <a:prstGeom prst="rect">
            <a:avLst/>
          </a:prstGeom>
          <a:noFill/>
          <a:effectLst/>
        </p:spPr>
        <p:txBody>
          <a:bodyPr wrap="square">
            <a:spAutoFit/>
          </a:bodyPr>
          <a:lstStyle/>
          <a:p>
            <a:pPr>
              <a:lnSpc>
                <a:spcPts val="2100"/>
              </a:lnSpc>
            </a:pPr>
            <a:r>
              <a:rPr lang="zh-CN" altLang="en-US" sz="2800" b="1" dirty="0" smtClean="0">
                <a:solidFill>
                  <a:srgbClr val="0070C0"/>
                </a:solidFill>
                <a:latin typeface="微软雅黑" pitchFamily="34" charset="-122"/>
                <a:ea typeface="微软雅黑" pitchFamily="34" charset="-122"/>
              </a:rPr>
              <a:t>年度工作叙述</a:t>
            </a:r>
            <a:endParaRPr lang="en-US" altLang="zh-CN" sz="2800" b="1" dirty="0">
              <a:solidFill>
                <a:srgbClr val="0070C0"/>
              </a:solidFill>
              <a:latin typeface="微软雅黑" pitchFamily="34" charset="-122"/>
              <a:ea typeface="微软雅黑" pitchFamily="34" charset="-122"/>
            </a:endParaRPr>
          </a:p>
        </p:txBody>
      </p:sp>
      <p:grpSp>
        <p:nvGrpSpPr>
          <p:cNvPr id="29" name="组合 28"/>
          <p:cNvGrpSpPr/>
          <p:nvPr/>
        </p:nvGrpSpPr>
        <p:grpSpPr>
          <a:xfrm>
            <a:off x="0" y="206450"/>
            <a:ext cx="2267744" cy="503347"/>
            <a:chOff x="0" y="206450"/>
            <a:chExt cx="2267744" cy="503347"/>
          </a:xfrm>
        </p:grpSpPr>
        <p:grpSp>
          <p:nvGrpSpPr>
            <p:cNvPr id="30" name="组合 3"/>
            <p:cNvGrpSpPr>
              <a:grpSpLocks/>
            </p:cNvGrpSpPr>
            <p:nvPr/>
          </p:nvGrpSpPr>
          <p:grpSpPr bwMode="auto">
            <a:xfrm>
              <a:off x="0" y="267494"/>
              <a:ext cx="480245" cy="350864"/>
              <a:chOff x="0" y="0"/>
              <a:chExt cx="480244" cy="564356"/>
            </a:xfrm>
            <a:solidFill>
              <a:schemeClr val="bg1">
                <a:lumMod val="65000"/>
              </a:schemeClr>
            </a:solidFill>
          </p:grpSpPr>
          <p:sp>
            <p:nvSpPr>
              <p:cNvPr id="33"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34"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31"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smtClean="0">
                  <a:solidFill>
                    <a:schemeClr val="bg1">
                      <a:lumMod val="50000"/>
                    </a:schemeClr>
                  </a:solidFill>
                  <a:latin typeface="微软雅黑" pitchFamily="34" charset="-122"/>
                  <a:ea typeface="微软雅黑" pitchFamily="34" charset="-122"/>
                  <a:sym typeface="Arial" pitchFamily="34" charset="0"/>
                </a:rPr>
                <a:t>年度工作叙述</a:t>
              </a:r>
              <a:endParaRPr lang="zh-CN" altLang="en-US" sz="1400" dirty="0">
                <a:solidFill>
                  <a:schemeClr val="bg1">
                    <a:lumMod val="50000"/>
                  </a:schemeClr>
                </a:solidFill>
                <a:latin typeface="微软雅黑" pitchFamily="34" charset="-122"/>
                <a:ea typeface="微软雅黑" pitchFamily="34" charset="-122"/>
                <a:sym typeface="Arial" pitchFamily="34" charset="0"/>
              </a:endParaRPr>
            </a:p>
          </p:txBody>
        </p:sp>
        <p:sp>
          <p:nvSpPr>
            <p:cNvPr id="32"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spTree>
    <p:custDataLst>
      <p:tags r:id="rId1"/>
    </p:custDataLst>
    <p:extLst>
      <p:ext uri="{BB962C8B-B14F-4D97-AF65-F5344CB8AC3E}">
        <p14:creationId xmlns:p14="http://schemas.microsoft.com/office/powerpoint/2010/main" xmlns="" val="2045242385"/>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47"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7"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childTnLst>
                          </p:cTn>
                        </p:par>
                        <p:par>
                          <p:cTn id="42" fill="hold">
                            <p:stCondLst>
                              <p:cond delay="45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22"/>
                                        </p:tgtEl>
                                        <p:attrNameLst>
                                          <p:attrName>ppt_y</p:attrName>
                                        </p:attrNameLst>
                                      </p:cBhvr>
                                      <p:tavLst>
                                        <p:tav tm="0">
                                          <p:val>
                                            <p:strVal val="#ppt_y"/>
                                          </p:val>
                                        </p:tav>
                                        <p:tav tm="100000">
                                          <p:val>
                                            <p:strVal val="#ppt_y"/>
                                          </p:val>
                                        </p:tav>
                                      </p:tavLst>
                                    </p:anim>
                                    <p:anim calcmode="lin" valueType="num">
                                      <p:cBhvr>
                                        <p:cTn id="47"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2268539" y="1347614"/>
            <a:ext cx="1582737" cy="1475564"/>
          </a:xfrm>
          <a:prstGeom prst="roundRect">
            <a:avLst>
              <a:gd name="adj" fmla="val 41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216000" bIns="0" anchor="ctr"/>
          <a:lstStyle/>
          <a:p>
            <a:pPr algn="ctr" eaLnBrk="1" fontAlgn="auto" hangingPunct="1">
              <a:spcBef>
                <a:spcPts val="600"/>
              </a:spcBef>
              <a:spcAft>
                <a:spcPts val="0"/>
              </a:spcAft>
              <a:defRPr/>
            </a:pPr>
            <a:r>
              <a:rPr lang="zh-CN" altLang="en-US" sz="2400" b="1" dirty="0">
                <a:solidFill>
                  <a:srgbClr val="FFFFFF"/>
                </a:solidFill>
                <a:latin typeface="微软雅黑" panose="020B0503020204020204" pitchFamily="34" charset="-122"/>
                <a:ea typeface="微软雅黑" panose="020B0503020204020204" pitchFamily="34" charset="-122"/>
              </a:rPr>
              <a:t>最后</a:t>
            </a:r>
            <a:endParaRPr lang="en-US" altLang="zh-CN" sz="2400" b="1" dirty="0">
              <a:solidFill>
                <a:srgbClr val="FFFFFF"/>
              </a:solidFill>
              <a:latin typeface="微软雅黑" panose="020B0503020204020204" pitchFamily="34" charset="-122"/>
              <a:ea typeface="微软雅黑" panose="020B0503020204020204" pitchFamily="34" charset="-122"/>
            </a:endParaRPr>
          </a:p>
          <a:p>
            <a:pPr algn="ctr" eaLnBrk="1" fontAlgn="auto" hangingPunct="1">
              <a:spcBef>
                <a:spcPts val="1200"/>
              </a:spcBef>
              <a:spcAft>
                <a:spcPts val="0"/>
              </a:spcAft>
              <a:defRPr/>
            </a:pPr>
            <a:r>
              <a:rPr lang="zh-CN" altLang="en-US" sz="1400" dirty="0">
                <a:solidFill>
                  <a:srgbClr val="FFFFFF"/>
                </a:solidFill>
                <a:latin typeface="微软雅黑" pitchFamily="34" charset="-122"/>
                <a:ea typeface="微软雅黑" pitchFamily="34" charset="-122"/>
              </a:rPr>
              <a:t>说说未来一年里的工作计划</a:t>
            </a:r>
          </a:p>
        </p:txBody>
      </p:sp>
      <p:sp>
        <p:nvSpPr>
          <p:cNvPr id="9" name="任意多边形 8"/>
          <p:cNvSpPr/>
          <p:nvPr/>
        </p:nvSpPr>
        <p:spPr>
          <a:xfrm>
            <a:off x="3592514" y="1347614"/>
            <a:ext cx="1900237" cy="1475564"/>
          </a:xfrm>
          <a:custGeom>
            <a:avLst/>
            <a:gdLst>
              <a:gd name="connsiteX0" fmla="*/ 373730 w 1899608"/>
              <a:gd name="connsiteY0" fmla="*/ 0 h 1584176"/>
              <a:gd name="connsiteX1" fmla="*/ 1841310 w 1899608"/>
              <a:gd name="connsiteY1" fmla="*/ 0 h 1584176"/>
              <a:gd name="connsiteX2" fmla="*/ 1899608 w 1899608"/>
              <a:gd name="connsiteY2" fmla="*/ 58298 h 1584176"/>
              <a:gd name="connsiteX3" fmla="*/ 1899608 w 1899608"/>
              <a:gd name="connsiteY3" fmla="*/ 1525878 h 1584176"/>
              <a:gd name="connsiteX4" fmla="*/ 1841310 w 1899608"/>
              <a:gd name="connsiteY4" fmla="*/ 1584176 h 1584176"/>
              <a:gd name="connsiteX5" fmla="*/ 373730 w 1899608"/>
              <a:gd name="connsiteY5" fmla="*/ 1584176 h 1584176"/>
              <a:gd name="connsiteX6" fmla="*/ 315432 w 1899608"/>
              <a:gd name="connsiteY6" fmla="*/ 1525878 h 1584176"/>
              <a:gd name="connsiteX7" fmla="*/ 315432 w 1899608"/>
              <a:gd name="connsiteY7" fmla="*/ 934219 h 1584176"/>
              <a:gd name="connsiteX8" fmla="*/ 257551 w 1899608"/>
              <a:gd name="connsiteY8" fmla="*/ 934219 h 1584176"/>
              <a:gd name="connsiteX9" fmla="*/ 257551 w 1899608"/>
              <a:gd name="connsiteY9" fmla="*/ 1076350 h 1584176"/>
              <a:gd name="connsiteX10" fmla="*/ 0 w 1899608"/>
              <a:gd name="connsiteY10" fmla="*/ 792089 h 1584176"/>
              <a:gd name="connsiteX11" fmla="*/ 257551 w 1899608"/>
              <a:gd name="connsiteY11" fmla="*/ 507827 h 1584176"/>
              <a:gd name="connsiteX12" fmla="*/ 257551 w 1899608"/>
              <a:gd name="connsiteY12" fmla="*/ 649958 h 1584176"/>
              <a:gd name="connsiteX13" fmla="*/ 315432 w 1899608"/>
              <a:gd name="connsiteY13" fmla="*/ 649958 h 1584176"/>
              <a:gd name="connsiteX14" fmla="*/ 315432 w 1899608"/>
              <a:gd name="connsiteY14" fmla="*/ 58298 h 1584176"/>
              <a:gd name="connsiteX15" fmla="*/ 373730 w 1899608"/>
              <a:gd name="connsiteY15" fmla="*/ 0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9608" h="1584176">
                <a:moveTo>
                  <a:pt x="373730" y="0"/>
                </a:moveTo>
                <a:lnTo>
                  <a:pt x="1841310" y="0"/>
                </a:lnTo>
                <a:cubicBezTo>
                  <a:pt x="1873507" y="0"/>
                  <a:pt x="1899608" y="26101"/>
                  <a:pt x="1899608" y="58298"/>
                </a:cubicBezTo>
                <a:lnTo>
                  <a:pt x="1899608" y="1525878"/>
                </a:lnTo>
                <a:cubicBezTo>
                  <a:pt x="1899608" y="1558075"/>
                  <a:pt x="1873507" y="1584176"/>
                  <a:pt x="1841310" y="1584176"/>
                </a:cubicBezTo>
                <a:lnTo>
                  <a:pt x="373730" y="1584176"/>
                </a:lnTo>
                <a:cubicBezTo>
                  <a:pt x="341533" y="1584176"/>
                  <a:pt x="315432" y="1558075"/>
                  <a:pt x="315432" y="1525878"/>
                </a:cubicBezTo>
                <a:lnTo>
                  <a:pt x="315432" y="934219"/>
                </a:lnTo>
                <a:lnTo>
                  <a:pt x="257551" y="934219"/>
                </a:lnTo>
                <a:lnTo>
                  <a:pt x="257551" y="1076350"/>
                </a:lnTo>
                <a:lnTo>
                  <a:pt x="0" y="792089"/>
                </a:lnTo>
                <a:lnTo>
                  <a:pt x="257551" y="507827"/>
                </a:lnTo>
                <a:lnTo>
                  <a:pt x="257551" y="649958"/>
                </a:lnTo>
                <a:lnTo>
                  <a:pt x="315432" y="649958"/>
                </a:lnTo>
                <a:lnTo>
                  <a:pt x="315432" y="58298"/>
                </a:lnTo>
                <a:cubicBezTo>
                  <a:pt x="315432" y="26101"/>
                  <a:pt x="341533" y="0"/>
                  <a:pt x="373730" y="0"/>
                </a:cubicBezTo>
                <a:close/>
              </a:path>
            </a:pathLst>
          </a:custGeom>
          <a:solidFill>
            <a:srgbClr val="DB2C03"/>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tIns="216000" rIns="108000" bIns="0" anchor="ctr"/>
          <a:lstStyle/>
          <a:p>
            <a:pPr algn="ctr" eaLnBrk="1" fontAlgn="auto" hangingPunct="1">
              <a:spcBef>
                <a:spcPts val="600"/>
              </a:spcBef>
              <a:spcAft>
                <a:spcPts val="0"/>
              </a:spcAft>
              <a:defRPr/>
            </a:pPr>
            <a:r>
              <a:rPr lang="zh-CN" altLang="en-US" sz="2400" b="1" dirty="0">
                <a:solidFill>
                  <a:srgbClr val="FFFFFF"/>
                </a:solidFill>
                <a:latin typeface="微软雅黑" panose="020B0503020204020204" pitchFamily="34" charset="-122"/>
                <a:ea typeface="微软雅黑" panose="020B0503020204020204" pitchFamily="34" charset="-122"/>
              </a:rPr>
              <a:t>第三</a:t>
            </a:r>
            <a:endParaRPr lang="en-US" altLang="zh-CN" sz="2400" b="1" dirty="0">
              <a:solidFill>
                <a:srgbClr val="FFFFFF"/>
              </a:solidFill>
              <a:latin typeface="微软雅黑" panose="020B0503020204020204" pitchFamily="34" charset="-122"/>
              <a:ea typeface="微软雅黑" panose="020B0503020204020204" pitchFamily="34" charset="-122"/>
            </a:endParaRPr>
          </a:p>
          <a:p>
            <a:pPr algn="ctr" eaLnBrk="1" fontAlgn="auto" hangingPunct="1">
              <a:spcBef>
                <a:spcPts val="600"/>
              </a:spcBef>
              <a:spcAft>
                <a:spcPts val="0"/>
              </a:spcAft>
              <a:defRPr/>
            </a:pPr>
            <a:r>
              <a:rPr lang="zh-CN" altLang="en-US" sz="1400" dirty="0">
                <a:solidFill>
                  <a:srgbClr val="FFFFFF"/>
                </a:solidFill>
                <a:latin typeface="微软雅黑" pitchFamily="34" charset="-122"/>
                <a:ea typeface="微软雅黑" pitchFamily="34" charset="-122"/>
              </a:rPr>
              <a:t>总结几点工作中存在的问题</a:t>
            </a:r>
            <a:endParaRPr lang="en-US" altLang="zh-CN" sz="1400" dirty="0">
              <a:solidFill>
                <a:srgbClr val="FFFFFF"/>
              </a:solidFill>
              <a:latin typeface="微软雅黑" pitchFamily="34" charset="-122"/>
              <a:ea typeface="微软雅黑" pitchFamily="34" charset="-122"/>
            </a:endParaRPr>
          </a:p>
          <a:p>
            <a:pPr algn="ctr" eaLnBrk="1" fontAlgn="auto" hangingPunct="1">
              <a:spcBef>
                <a:spcPts val="600"/>
              </a:spcBef>
              <a:spcAft>
                <a:spcPts val="0"/>
              </a:spcAft>
              <a:defRPr/>
            </a:pP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10" name="任意多边形 9"/>
          <p:cNvSpPr/>
          <p:nvPr/>
        </p:nvSpPr>
        <p:spPr>
          <a:xfrm>
            <a:off x="3908425" y="2583657"/>
            <a:ext cx="1584325" cy="1769790"/>
          </a:xfrm>
          <a:custGeom>
            <a:avLst/>
            <a:gdLst>
              <a:gd name="connsiteX0" fmla="*/ 792088 w 1584176"/>
              <a:gd name="connsiteY0" fmla="*/ 0 h 1900961"/>
              <a:gd name="connsiteX1" fmla="*/ 1076350 w 1584176"/>
              <a:gd name="connsiteY1" fmla="*/ 257551 h 1900961"/>
              <a:gd name="connsiteX2" fmla="*/ 934219 w 1584176"/>
              <a:gd name="connsiteY2" fmla="*/ 257551 h 1900961"/>
              <a:gd name="connsiteX3" fmla="*/ 934219 w 1584176"/>
              <a:gd name="connsiteY3" fmla="*/ 316785 h 1900961"/>
              <a:gd name="connsiteX4" fmla="*/ 1541118 w 1584176"/>
              <a:gd name="connsiteY4" fmla="*/ 316785 h 1900961"/>
              <a:gd name="connsiteX5" fmla="*/ 1584176 w 1584176"/>
              <a:gd name="connsiteY5" fmla="*/ 359843 h 1900961"/>
              <a:gd name="connsiteX6" fmla="*/ 1584176 w 1584176"/>
              <a:gd name="connsiteY6" fmla="*/ 1857903 h 1900961"/>
              <a:gd name="connsiteX7" fmla="*/ 1541118 w 1584176"/>
              <a:gd name="connsiteY7" fmla="*/ 1900961 h 1900961"/>
              <a:gd name="connsiteX8" fmla="*/ 43058 w 1584176"/>
              <a:gd name="connsiteY8" fmla="*/ 1900961 h 1900961"/>
              <a:gd name="connsiteX9" fmla="*/ 0 w 1584176"/>
              <a:gd name="connsiteY9" fmla="*/ 1857903 h 1900961"/>
              <a:gd name="connsiteX10" fmla="*/ 0 w 1584176"/>
              <a:gd name="connsiteY10" fmla="*/ 359843 h 1900961"/>
              <a:gd name="connsiteX11" fmla="*/ 43058 w 1584176"/>
              <a:gd name="connsiteY11" fmla="*/ 316785 h 1900961"/>
              <a:gd name="connsiteX12" fmla="*/ 649958 w 1584176"/>
              <a:gd name="connsiteY12" fmla="*/ 316785 h 1900961"/>
              <a:gd name="connsiteX13" fmla="*/ 649958 w 1584176"/>
              <a:gd name="connsiteY13" fmla="*/ 257551 h 1900961"/>
              <a:gd name="connsiteX14" fmla="*/ 507827 w 1584176"/>
              <a:gd name="connsiteY14" fmla="*/ 257551 h 190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4176" h="1900961">
                <a:moveTo>
                  <a:pt x="792088" y="0"/>
                </a:moveTo>
                <a:lnTo>
                  <a:pt x="1076350" y="257551"/>
                </a:lnTo>
                <a:lnTo>
                  <a:pt x="934219" y="257551"/>
                </a:lnTo>
                <a:lnTo>
                  <a:pt x="934219" y="316785"/>
                </a:lnTo>
                <a:lnTo>
                  <a:pt x="1541118" y="316785"/>
                </a:lnTo>
                <a:cubicBezTo>
                  <a:pt x="1564898" y="316785"/>
                  <a:pt x="1584176" y="336063"/>
                  <a:pt x="1584176" y="359843"/>
                </a:cubicBezTo>
                <a:lnTo>
                  <a:pt x="1584176" y="1857903"/>
                </a:lnTo>
                <a:cubicBezTo>
                  <a:pt x="1584176" y="1881683"/>
                  <a:pt x="1564898" y="1900961"/>
                  <a:pt x="1541118" y="1900961"/>
                </a:cubicBezTo>
                <a:lnTo>
                  <a:pt x="43058" y="1900961"/>
                </a:lnTo>
                <a:cubicBezTo>
                  <a:pt x="19278" y="1900961"/>
                  <a:pt x="0" y="1881683"/>
                  <a:pt x="0" y="1857903"/>
                </a:cubicBezTo>
                <a:lnTo>
                  <a:pt x="0" y="359843"/>
                </a:lnTo>
                <a:cubicBezTo>
                  <a:pt x="0" y="336063"/>
                  <a:pt x="19278" y="316785"/>
                  <a:pt x="43058" y="316785"/>
                </a:cubicBezTo>
                <a:lnTo>
                  <a:pt x="649958" y="316785"/>
                </a:lnTo>
                <a:lnTo>
                  <a:pt x="649958" y="257551"/>
                </a:lnTo>
                <a:lnTo>
                  <a:pt x="507827" y="257551"/>
                </a:lnTo>
                <a:close/>
              </a:path>
            </a:pathLst>
          </a:custGeom>
          <a:solidFill>
            <a:srgbClr val="EBAC07"/>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396000" rIns="216000" bIns="0" anchor="ctr"/>
          <a:lstStyle/>
          <a:p>
            <a:pPr algn="ctr" eaLnBrk="1" fontAlgn="auto" hangingPunct="1">
              <a:spcBef>
                <a:spcPts val="600"/>
              </a:spcBef>
              <a:spcAft>
                <a:spcPts val="0"/>
              </a:spcAft>
              <a:defRPr/>
            </a:pPr>
            <a:r>
              <a:rPr lang="zh-CN" altLang="en-US" sz="2400" b="1">
                <a:solidFill>
                  <a:srgbClr val="FFFFFF"/>
                </a:solidFill>
                <a:latin typeface="微软雅黑" panose="020B0503020204020204" pitchFamily="34" charset="-122"/>
                <a:ea typeface="微软雅黑" panose="020B0503020204020204" pitchFamily="34" charset="-122"/>
              </a:rPr>
              <a:t>其次</a:t>
            </a:r>
            <a:endParaRPr lang="en-US" altLang="zh-CN" sz="2400" b="1">
              <a:solidFill>
                <a:srgbClr val="FFFFFF"/>
              </a:solidFill>
              <a:latin typeface="微软雅黑" panose="020B0503020204020204" pitchFamily="34" charset="-122"/>
              <a:ea typeface="微软雅黑" panose="020B0503020204020204" pitchFamily="34" charset="-122"/>
            </a:endParaRPr>
          </a:p>
          <a:p>
            <a:pPr algn="ctr" eaLnBrk="1" fontAlgn="auto" hangingPunct="1">
              <a:spcBef>
                <a:spcPts val="600"/>
              </a:spcBef>
              <a:spcAft>
                <a:spcPts val="0"/>
              </a:spcAft>
              <a:defRPr/>
            </a:pPr>
            <a:r>
              <a:rPr lang="zh-CN" altLang="en-US" sz="1400">
                <a:solidFill>
                  <a:srgbClr val="FFFFFF"/>
                </a:solidFill>
                <a:latin typeface="微软雅黑" pitchFamily="34" charset="-122"/>
                <a:ea typeface="微软雅黑" pitchFamily="34" charset="-122"/>
              </a:rPr>
              <a:t>总结本年度的工作收获</a:t>
            </a:r>
          </a:p>
        </p:txBody>
      </p:sp>
      <p:sp>
        <p:nvSpPr>
          <p:cNvPr id="11" name="任意多边形 10"/>
          <p:cNvSpPr/>
          <p:nvPr/>
        </p:nvSpPr>
        <p:spPr>
          <a:xfrm>
            <a:off x="5235576" y="2879361"/>
            <a:ext cx="1901825" cy="1474086"/>
          </a:xfrm>
          <a:custGeom>
            <a:avLst/>
            <a:gdLst>
              <a:gd name="connsiteX0" fmla="*/ 361889 w 1903007"/>
              <a:gd name="connsiteY0" fmla="*/ 0 h 1584176"/>
              <a:gd name="connsiteX1" fmla="*/ 1859949 w 1903007"/>
              <a:gd name="connsiteY1" fmla="*/ 0 h 1584176"/>
              <a:gd name="connsiteX2" fmla="*/ 1903007 w 1903007"/>
              <a:gd name="connsiteY2" fmla="*/ 43058 h 1584176"/>
              <a:gd name="connsiteX3" fmla="*/ 1903007 w 1903007"/>
              <a:gd name="connsiteY3" fmla="*/ 1541118 h 1584176"/>
              <a:gd name="connsiteX4" fmla="*/ 1859949 w 1903007"/>
              <a:gd name="connsiteY4" fmla="*/ 1584176 h 1584176"/>
              <a:gd name="connsiteX5" fmla="*/ 361889 w 1903007"/>
              <a:gd name="connsiteY5" fmla="*/ 1584176 h 1584176"/>
              <a:gd name="connsiteX6" fmla="*/ 318831 w 1903007"/>
              <a:gd name="connsiteY6" fmla="*/ 1541118 h 1584176"/>
              <a:gd name="connsiteX7" fmla="*/ 318831 w 1903007"/>
              <a:gd name="connsiteY7" fmla="*/ 908091 h 1584176"/>
              <a:gd name="connsiteX8" fmla="*/ 257551 w 1903007"/>
              <a:gd name="connsiteY8" fmla="*/ 908091 h 1584176"/>
              <a:gd name="connsiteX9" fmla="*/ 257551 w 1903007"/>
              <a:gd name="connsiteY9" fmla="*/ 1050222 h 1584176"/>
              <a:gd name="connsiteX10" fmla="*/ 0 w 1903007"/>
              <a:gd name="connsiteY10" fmla="*/ 765961 h 1584176"/>
              <a:gd name="connsiteX11" fmla="*/ 257551 w 1903007"/>
              <a:gd name="connsiteY11" fmla="*/ 481699 h 1584176"/>
              <a:gd name="connsiteX12" fmla="*/ 257551 w 1903007"/>
              <a:gd name="connsiteY12" fmla="*/ 623830 h 1584176"/>
              <a:gd name="connsiteX13" fmla="*/ 318831 w 1903007"/>
              <a:gd name="connsiteY13" fmla="*/ 623830 h 1584176"/>
              <a:gd name="connsiteX14" fmla="*/ 318831 w 1903007"/>
              <a:gd name="connsiteY14" fmla="*/ 43058 h 1584176"/>
              <a:gd name="connsiteX15" fmla="*/ 361889 w 1903007"/>
              <a:gd name="connsiteY15" fmla="*/ 0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3007" h="1584176">
                <a:moveTo>
                  <a:pt x="361889" y="0"/>
                </a:moveTo>
                <a:lnTo>
                  <a:pt x="1859949" y="0"/>
                </a:lnTo>
                <a:cubicBezTo>
                  <a:pt x="1883729" y="0"/>
                  <a:pt x="1903007" y="19278"/>
                  <a:pt x="1903007" y="43058"/>
                </a:cubicBezTo>
                <a:lnTo>
                  <a:pt x="1903007" y="1541118"/>
                </a:lnTo>
                <a:cubicBezTo>
                  <a:pt x="1903007" y="1564898"/>
                  <a:pt x="1883729" y="1584176"/>
                  <a:pt x="1859949" y="1584176"/>
                </a:cubicBezTo>
                <a:lnTo>
                  <a:pt x="361889" y="1584176"/>
                </a:lnTo>
                <a:cubicBezTo>
                  <a:pt x="338109" y="1584176"/>
                  <a:pt x="318831" y="1564898"/>
                  <a:pt x="318831" y="1541118"/>
                </a:cubicBezTo>
                <a:lnTo>
                  <a:pt x="318831" y="908091"/>
                </a:lnTo>
                <a:lnTo>
                  <a:pt x="257551" y="908091"/>
                </a:lnTo>
                <a:lnTo>
                  <a:pt x="257551" y="1050222"/>
                </a:lnTo>
                <a:lnTo>
                  <a:pt x="0" y="765961"/>
                </a:lnTo>
                <a:lnTo>
                  <a:pt x="257551" y="481699"/>
                </a:lnTo>
                <a:lnTo>
                  <a:pt x="257551" y="623830"/>
                </a:lnTo>
                <a:lnTo>
                  <a:pt x="318831" y="623830"/>
                </a:lnTo>
                <a:lnTo>
                  <a:pt x="318831" y="43058"/>
                </a:lnTo>
                <a:cubicBezTo>
                  <a:pt x="318831" y="19278"/>
                  <a:pt x="338109" y="0"/>
                  <a:pt x="361889" y="0"/>
                </a:cubicBezTo>
                <a:close/>
              </a:path>
            </a:pathLst>
          </a:custGeom>
          <a:solidFill>
            <a:srgbClr val="008487"/>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tIns="0" rIns="108000" bIns="0" anchor="ctr"/>
          <a:lstStyle/>
          <a:p>
            <a:pPr algn="ctr" eaLnBrk="1" fontAlgn="auto" hangingPunct="1">
              <a:spcBef>
                <a:spcPts val="600"/>
              </a:spcBef>
              <a:spcAft>
                <a:spcPts val="0"/>
              </a:spcAft>
              <a:defRPr/>
            </a:pPr>
            <a:r>
              <a:rPr lang="zh-CN" altLang="en-US" sz="2400" b="1">
                <a:solidFill>
                  <a:srgbClr val="FFFFFF"/>
                </a:solidFill>
                <a:latin typeface="微软雅黑" panose="020B0503020204020204" pitchFamily="34" charset="-122"/>
                <a:ea typeface="微软雅黑" panose="020B0503020204020204" pitchFamily="34" charset="-122"/>
              </a:rPr>
              <a:t>首先</a:t>
            </a:r>
            <a:endParaRPr lang="en-US" altLang="zh-CN" sz="2400" b="1">
              <a:solidFill>
                <a:srgbClr val="FFFFFF"/>
              </a:solidFill>
              <a:latin typeface="微软雅黑" panose="020B0503020204020204" pitchFamily="34" charset="-122"/>
              <a:ea typeface="微软雅黑" panose="020B0503020204020204" pitchFamily="34" charset="-122"/>
            </a:endParaRPr>
          </a:p>
          <a:p>
            <a:pPr algn="ctr" eaLnBrk="1" fontAlgn="auto" hangingPunct="1">
              <a:spcBef>
                <a:spcPts val="600"/>
              </a:spcBef>
              <a:spcAft>
                <a:spcPts val="0"/>
              </a:spcAft>
              <a:defRPr/>
            </a:pPr>
            <a:r>
              <a:rPr lang="zh-CN" altLang="en-US" sz="1400">
                <a:solidFill>
                  <a:srgbClr val="FFFFFF"/>
                </a:solidFill>
                <a:latin typeface="微软雅黑" pitchFamily="34" charset="-122"/>
                <a:ea typeface="微软雅黑" pitchFamily="34" charset="-122"/>
              </a:rPr>
              <a:t>概述本年度基本的工作情况</a:t>
            </a:r>
            <a:endParaRPr lang="en-US" altLang="zh-CN" sz="1600">
              <a:solidFill>
                <a:srgbClr val="FFFFFF"/>
              </a:solidFill>
              <a:latin typeface="微软雅黑" pitchFamily="34" charset="-122"/>
              <a:ea typeface="微软雅黑" pitchFamily="34" charset="-122"/>
            </a:endParaRPr>
          </a:p>
        </p:txBody>
      </p:sp>
      <p:sp>
        <p:nvSpPr>
          <p:cNvPr id="12" name="矩形 30"/>
          <p:cNvSpPr>
            <a:spLocks noChangeArrowheads="1"/>
          </p:cNvSpPr>
          <p:nvPr/>
        </p:nvSpPr>
        <p:spPr bwMode="auto">
          <a:xfrm>
            <a:off x="5497513" y="1347614"/>
            <a:ext cx="2819400" cy="1475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just" eaLnBrk="1" hangingPunct="1">
              <a:lnSpc>
                <a:spcPct val="130000"/>
              </a:lnSpc>
            </a:pPr>
            <a:r>
              <a:rPr lang="zh-CN" altLang="en-US" sz="1400" dirty="0">
                <a:solidFill>
                  <a:schemeClr val="bg1">
                    <a:lumMod val="50000"/>
                  </a:schemeClr>
                </a:solidFill>
                <a:latin typeface="微软雅黑" pitchFamily="34" charset="-122"/>
                <a:ea typeface="微软雅黑" pitchFamily="34" charset="-122"/>
              </a:rPr>
              <a:t>总结必须有情况的概述和叙述，有的比较简单，有的比较详细。</a:t>
            </a:r>
          </a:p>
        </p:txBody>
      </p:sp>
      <p:sp>
        <p:nvSpPr>
          <p:cNvPr id="13" name="矩形 31"/>
          <p:cNvSpPr>
            <a:spLocks noChangeArrowheads="1"/>
          </p:cNvSpPr>
          <p:nvPr/>
        </p:nvSpPr>
        <p:spPr bwMode="auto">
          <a:xfrm>
            <a:off x="1004888" y="2879361"/>
            <a:ext cx="2817812" cy="1474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just" eaLnBrk="1" hangingPunct="1">
              <a:lnSpc>
                <a:spcPct val="130000"/>
              </a:lnSpc>
            </a:pPr>
            <a:r>
              <a:rPr lang="zh-CN" altLang="en-US" sz="1400" dirty="0">
                <a:solidFill>
                  <a:schemeClr val="bg1">
                    <a:lumMod val="50000"/>
                  </a:schemeClr>
                </a:solidFill>
                <a:latin typeface="微软雅黑" pitchFamily="34" charset="-122"/>
                <a:ea typeface="微软雅黑" pitchFamily="34" charset="-122"/>
              </a:rPr>
              <a:t>这部分内容主要是对工作的主客观条件、有利和不利条件以及工作的环境和基础等进行分析。</a:t>
            </a:r>
          </a:p>
        </p:txBody>
      </p:sp>
      <p:grpSp>
        <p:nvGrpSpPr>
          <p:cNvPr id="19" name="组合 18"/>
          <p:cNvGrpSpPr/>
          <p:nvPr/>
        </p:nvGrpSpPr>
        <p:grpSpPr>
          <a:xfrm>
            <a:off x="0" y="206450"/>
            <a:ext cx="2267744" cy="503347"/>
            <a:chOff x="0" y="206450"/>
            <a:chExt cx="2267744" cy="503347"/>
          </a:xfrm>
        </p:grpSpPr>
        <p:grpSp>
          <p:nvGrpSpPr>
            <p:cNvPr id="20" name="组合 3"/>
            <p:cNvGrpSpPr>
              <a:grpSpLocks/>
            </p:cNvGrpSpPr>
            <p:nvPr/>
          </p:nvGrpSpPr>
          <p:grpSpPr bwMode="auto">
            <a:xfrm>
              <a:off x="0" y="267494"/>
              <a:ext cx="480245" cy="350864"/>
              <a:chOff x="0" y="0"/>
              <a:chExt cx="480244" cy="564356"/>
            </a:xfrm>
            <a:solidFill>
              <a:schemeClr val="bg1">
                <a:lumMod val="65000"/>
              </a:schemeClr>
            </a:solidFill>
          </p:grpSpPr>
          <p:sp>
            <p:nvSpPr>
              <p:cNvPr id="23"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24"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21"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a:solidFill>
                    <a:schemeClr val="bg1">
                      <a:lumMod val="50000"/>
                    </a:schemeClr>
                  </a:solidFill>
                  <a:latin typeface="微软雅黑" pitchFamily="34" charset="-122"/>
                  <a:ea typeface="微软雅黑" pitchFamily="34" charset="-122"/>
                  <a:sym typeface="Arial" pitchFamily="34" charset="0"/>
                </a:rPr>
                <a:t>点击此处增加标题</a:t>
              </a:r>
            </a:p>
          </p:txBody>
        </p:sp>
        <p:sp>
          <p:nvSpPr>
            <p:cNvPr id="22"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spTree>
    <p:extLst>
      <p:ext uri="{BB962C8B-B14F-4D97-AF65-F5344CB8AC3E}">
        <p14:creationId xmlns:p14="http://schemas.microsoft.com/office/powerpoint/2010/main" xmlns="" val="1619943456"/>
      </p:ext>
    </p:extLst>
  </p:cSld>
  <p:clrMapOvr>
    <a:masterClrMapping/>
  </p:clrMapOvr>
  <mc:AlternateContent xmlns:mc="http://schemas.openxmlformats.org/markup-compatibility/2006">
    <mc:Choice xmlns:p14="http://schemas.microsoft.com/office/powerpoint/2010/main" xmlns="" Requires="p14">
      <p:transition spd="slow" p14:dur="1600" advClick="0" advTm="0">
        <p14:prism dir="d"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1250"/>
                                        <p:tgtEl>
                                          <p:spTgt spid="11"/>
                                        </p:tgtEl>
                                      </p:cBhvr>
                                    </p:animEffect>
                                  </p:childTnLst>
                                </p:cTn>
                              </p:par>
                            </p:childTnLst>
                          </p:cTn>
                        </p:par>
                        <p:par>
                          <p:cTn id="8" fill="hold">
                            <p:stCondLst>
                              <p:cond delay="125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1250"/>
                                        <p:tgtEl>
                                          <p:spTgt spid="10"/>
                                        </p:tgtEl>
                                      </p:cBhvr>
                                    </p:animEffect>
                                  </p:childTnLst>
                                </p:cTn>
                              </p:par>
                            </p:childTnLst>
                          </p:cTn>
                        </p:par>
                        <p:par>
                          <p:cTn id="12" fill="hold">
                            <p:stCondLst>
                              <p:cond delay="2500"/>
                            </p:stCondLst>
                            <p:childTnLst>
                              <p:par>
                                <p:cTn id="13" presetID="2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1250"/>
                                        <p:tgtEl>
                                          <p:spTgt spid="9"/>
                                        </p:tgtEl>
                                      </p:cBhvr>
                                    </p:animEffect>
                                  </p:childTnLst>
                                </p:cTn>
                              </p:par>
                            </p:childTnLst>
                          </p:cTn>
                        </p:par>
                        <p:par>
                          <p:cTn id="16" fill="hold">
                            <p:stCondLst>
                              <p:cond delay="3750"/>
                            </p:stCondLst>
                            <p:childTnLst>
                              <p:par>
                                <p:cTn id="17" presetID="2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1250"/>
                                        <p:tgtEl>
                                          <p:spTgt spid="8"/>
                                        </p:tgtEl>
                                      </p:cBhvr>
                                    </p:animEffect>
                                  </p:childTnLst>
                                </p:cTn>
                              </p:par>
                            </p:childTnLst>
                          </p:cTn>
                        </p:par>
                        <p:par>
                          <p:cTn id="20" fill="hold">
                            <p:stCondLst>
                              <p:cond delay="5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750"/>
                                        <p:tgtEl>
                                          <p:spTgt spid="12"/>
                                        </p:tgtEl>
                                      </p:cBhvr>
                                    </p:animEffect>
                                  </p:childTnLst>
                                </p:cTn>
                              </p:par>
                            </p:childTnLst>
                          </p:cTn>
                        </p:par>
                        <p:par>
                          <p:cTn id="24" fill="hold">
                            <p:stCondLst>
                              <p:cond delay="575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587153" y="1236697"/>
            <a:ext cx="2646879" cy="830997"/>
          </a:xfrm>
          <a:prstGeom prst="rect">
            <a:avLst/>
          </a:prstGeom>
        </p:spPr>
        <p:txBody>
          <a:bodyPr wrap="none">
            <a:spAutoFit/>
          </a:bodyPr>
          <a:lstStyle/>
          <a:p>
            <a:pPr algn="ctr" defTabSz="685497">
              <a:defRPr/>
            </a:pPr>
            <a:r>
              <a:rPr lang="zh-CN" altLang="en-US" sz="4800" b="1" dirty="0" smtClean="0">
                <a:ln w="19050">
                  <a:noFill/>
                </a:ln>
                <a:solidFill>
                  <a:srgbClr val="0070C0"/>
                </a:solidFill>
                <a:latin typeface="微软雅黑" panose="020B0503020204020204" pitchFamily="34" charset="-122"/>
                <a:ea typeface="微软雅黑" panose="020B0503020204020204" pitchFamily="34" charset="-122"/>
              </a:rPr>
              <a:t>谢谢观看</a:t>
            </a:r>
            <a:endParaRPr lang="zh-CN" altLang="en-US" sz="4800" b="1" dirty="0">
              <a:ln w="19050">
                <a:noFill/>
              </a:ln>
              <a:solidFill>
                <a:srgbClr val="0070C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98218" y="339502"/>
            <a:ext cx="4248472" cy="3612790"/>
          </a:xfrm>
          <a:prstGeom prst="rect">
            <a:avLst/>
          </a:prstGeom>
        </p:spPr>
      </p:pic>
      <p:pic>
        <p:nvPicPr>
          <p:cNvPr id="6" name="图片 6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3607256"/>
            <a:ext cx="9143999" cy="15567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44908965"/>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250"/>
                                        <p:tgtEl>
                                          <p:spTgt spid="5"/>
                                        </p:tgtEl>
                                      </p:cBhvr>
                                    </p:animEffect>
                                    <p:anim calcmode="lin" valueType="num">
                                      <p:cBhvr>
                                        <p:cTn id="12" dur="1250" fill="hold"/>
                                        <p:tgtEl>
                                          <p:spTgt spid="5"/>
                                        </p:tgtEl>
                                        <p:attrNameLst>
                                          <p:attrName>ppt_x</p:attrName>
                                        </p:attrNameLst>
                                      </p:cBhvr>
                                      <p:tavLst>
                                        <p:tav tm="0">
                                          <p:val>
                                            <p:strVal val="#ppt_x"/>
                                          </p:val>
                                        </p:tav>
                                        <p:tav tm="100000">
                                          <p:val>
                                            <p:strVal val="#ppt_x"/>
                                          </p:val>
                                        </p:tav>
                                      </p:tavLst>
                                    </p:anim>
                                    <p:anim calcmode="lin" valueType="num">
                                      <p:cBhvr>
                                        <p:cTn id="13" dur="1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250"/>
                            </p:stCondLst>
                            <p:childTnLst>
                              <p:par>
                                <p:cTn id="15" presetID="53" presetClass="entr" presetSubtype="16"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Effect transition="in" filter="fade">
                                      <p:cBhvr>
                                        <p:cTn id="1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84162" y="1489298"/>
            <a:ext cx="2239963" cy="343171"/>
          </a:xfrm>
          <a:prstGeom prst="rect">
            <a:avLst/>
          </a:prstGeom>
        </p:spPr>
        <p:txBody>
          <a:bodyPr>
            <a:spAutoFit/>
          </a:bodyPr>
          <a:lstStyle/>
          <a:p>
            <a:pPr algn="ctr">
              <a:lnSpc>
                <a:spcPts val="2100"/>
              </a:lnSpc>
            </a:pPr>
            <a:r>
              <a:rPr lang="zh-CN" altLang="en-US" sz="1600" b="1" dirty="0">
                <a:solidFill>
                  <a:schemeClr val="bg1">
                    <a:lumMod val="50000"/>
                  </a:schemeClr>
                </a:solidFill>
                <a:latin typeface="微软雅黑" pitchFamily="34" charset="-122"/>
                <a:ea typeface="微软雅黑" pitchFamily="34" charset="-122"/>
              </a:rPr>
              <a:t>单击添加标题</a:t>
            </a:r>
            <a:endParaRPr lang="en-US" altLang="zh-CN" sz="1200" dirty="0">
              <a:solidFill>
                <a:schemeClr val="bg1">
                  <a:lumMod val="50000"/>
                </a:schemeClr>
              </a:solidFill>
              <a:latin typeface="微软雅黑" pitchFamily="34" charset="-122"/>
              <a:ea typeface="微软雅黑" pitchFamily="34" charset="-122"/>
            </a:endParaRPr>
          </a:p>
        </p:txBody>
      </p:sp>
      <p:sp>
        <p:nvSpPr>
          <p:cNvPr id="9" name="TextBox 8"/>
          <p:cNvSpPr txBox="1"/>
          <p:nvPr/>
        </p:nvSpPr>
        <p:spPr>
          <a:xfrm>
            <a:off x="1092993" y="2103968"/>
            <a:ext cx="1892300" cy="830997"/>
          </a:xfrm>
          <a:prstGeom prst="rect">
            <a:avLst/>
          </a:prstGeom>
          <a:noFill/>
        </p:spPr>
        <p:txBody>
          <a:bodyPr>
            <a:spAutoFit/>
          </a:bodyPr>
          <a:lstStyle/>
          <a:p>
            <a:pPr algn="ctr"/>
            <a:r>
              <a:rPr lang="zh-CN" altLang="en-US" sz="1200" dirty="0">
                <a:solidFill>
                  <a:schemeClr val="bg1">
                    <a:lumMod val="65000"/>
                  </a:schemeClr>
                </a:solidFill>
                <a:latin typeface="微软雅黑" pitchFamily="34" charset="-122"/>
                <a:ea typeface="微软雅黑" pitchFamily="34" charset="-122"/>
              </a:rPr>
              <a:t>单击此处添加文本</a:t>
            </a:r>
            <a:endParaRPr lang="en-US" altLang="zh-CN" sz="1200" dirty="0">
              <a:solidFill>
                <a:schemeClr val="bg1">
                  <a:lumMod val="65000"/>
                </a:schemeClr>
              </a:solidFill>
              <a:latin typeface="微软雅黑" pitchFamily="34" charset="-122"/>
              <a:ea typeface="微软雅黑" pitchFamily="34" charset="-122"/>
            </a:endParaRPr>
          </a:p>
          <a:p>
            <a:pPr algn="ctr"/>
            <a:r>
              <a:rPr lang="zh-CN" altLang="en-US" sz="1200" dirty="0">
                <a:solidFill>
                  <a:schemeClr val="bg1">
                    <a:lumMod val="65000"/>
                  </a:schemeClr>
                </a:solidFill>
                <a:latin typeface="微软雅黑" pitchFamily="34" charset="-122"/>
                <a:ea typeface="微软雅黑" pitchFamily="34" charset="-122"/>
              </a:rPr>
              <a:t>单击此处添加文本</a:t>
            </a:r>
            <a:endParaRPr lang="en-US" altLang="zh-CN" sz="1200" dirty="0">
              <a:solidFill>
                <a:schemeClr val="bg1">
                  <a:lumMod val="65000"/>
                </a:schemeClr>
              </a:solidFill>
              <a:latin typeface="微软雅黑" pitchFamily="34" charset="-122"/>
              <a:ea typeface="微软雅黑" pitchFamily="34" charset="-122"/>
            </a:endParaRPr>
          </a:p>
          <a:p>
            <a:pPr algn="ctr"/>
            <a:r>
              <a:rPr lang="zh-CN" altLang="en-US" sz="1200" dirty="0">
                <a:solidFill>
                  <a:schemeClr val="bg1">
                    <a:lumMod val="65000"/>
                  </a:schemeClr>
                </a:solidFill>
                <a:latin typeface="微软雅黑" pitchFamily="34" charset="-122"/>
                <a:ea typeface="微软雅黑" pitchFamily="34" charset="-122"/>
              </a:rPr>
              <a:t>单击此处添加文本</a:t>
            </a:r>
            <a:endParaRPr lang="en-US" altLang="zh-CN" sz="1200" dirty="0">
              <a:solidFill>
                <a:schemeClr val="bg1">
                  <a:lumMod val="65000"/>
                </a:schemeClr>
              </a:solidFill>
              <a:latin typeface="微软雅黑" pitchFamily="34" charset="-122"/>
              <a:ea typeface="微软雅黑" pitchFamily="34" charset="-122"/>
            </a:endParaRPr>
          </a:p>
          <a:p>
            <a:pPr algn="ctr"/>
            <a:endParaRPr lang="en-US" altLang="zh-CN" sz="1200" dirty="0">
              <a:solidFill>
                <a:schemeClr val="bg1">
                  <a:lumMod val="65000"/>
                </a:schemeClr>
              </a:solidFill>
              <a:latin typeface="微软雅黑" pitchFamily="34" charset="-122"/>
              <a:ea typeface="微软雅黑" pitchFamily="34" charset="-122"/>
            </a:endParaRPr>
          </a:p>
        </p:txBody>
      </p:sp>
      <p:grpSp>
        <p:nvGrpSpPr>
          <p:cNvPr id="10" name="组合 18"/>
          <p:cNvGrpSpPr>
            <a:grpSpLocks/>
          </p:cNvGrpSpPr>
          <p:nvPr/>
        </p:nvGrpSpPr>
        <p:grpSpPr bwMode="auto">
          <a:xfrm>
            <a:off x="1027906" y="1946796"/>
            <a:ext cx="2881312" cy="776281"/>
            <a:chOff x="755576" y="1779662"/>
            <a:chExt cx="2880320" cy="360040"/>
          </a:xfrm>
        </p:grpSpPr>
        <p:cxnSp>
          <p:nvCxnSpPr>
            <p:cNvPr id="11" name="直接连接符 10"/>
            <p:cNvCxnSpPr/>
            <p:nvPr/>
          </p:nvCxnSpPr>
          <p:spPr>
            <a:xfrm>
              <a:off x="755576" y="1779662"/>
              <a:ext cx="1958301"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713877" y="1779662"/>
              <a:ext cx="922019" cy="36004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3" name="组合 22"/>
          <p:cNvGrpSpPr>
            <a:grpSpLocks/>
          </p:cNvGrpSpPr>
          <p:nvPr/>
        </p:nvGrpSpPr>
        <p:grpSpPr bwMode="auto">
          <a:xfrm flipV="1">
            <a:off x="1027906" y="3191402"/>
            <a:ext cx="2881312" cy="776281"/>
            <a:chOff x="755576" y="1779662"/>
            <a:chExt cx="2880320" cy="360040"/>
          </a:xfrm>
        </p:grpSpPr>
        <p:cxnSp>
          <p:nvCxnSpPr>
            <p:cNvPr id="14" name="直接连接符 13"/>
            <p:cNvCxnSpPr/>
            <p:nvPr/>
          </p:nvCxnSpPr>
          <p:spPr>
            <a:xfrm>
              <a:off x="755576" y="1779662"/>
              <a:ext cx="1958301"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713877" y="1779662"/>
              <a:ext cx="922019" cy="36004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6" name="矩形 15"/>
          <p:cNvSpPr/>
          <p:nvPr/>
        </p:nvSpPr>
        <p:spPr>
          <a:xfrm>
            <a:off x="927100" y="4100787"/>
            <a:ext cx="2239962" cy="343171"/>
          </a:xfrm>
          <a:prstGeom prst="rect">
            <a:avLst/>
          </a:prstGeom>
        </p:spPr>
        <p:txBody>
          <a:bodyPr>
            <a:spAutoFit/>
          </a:bodyPr>
          <a:lstStyle/>
          <a:p>
            <a:pPr algn="ctr">
              <a:lnSpc>
                <a:spcPts val="2100"/>
              </a:lnSpc>
            </a:pPr>
            <a:r>
              <a:rPr lang="zh-CN" altLang="en-US" sz="1600" b="1" dirty="0">
                <a:solidFill>
                  <a:schemeClr val="bg1">
                    <a:lumMod val="50000"/>
                  </a:schemeClr>
                </a:solidFill>
                <a:latin typeface="微软雅黑" pitchFamily="34" charset="-122"/>
                <a:ea typeface="微软雅黑" pitchFamily="34" charset="-122"/>
              </a:rPr>
              <a:t>单击添加标题</a:t>
            </a:r>
            <a:endParaRPr lang="en-US" altLang="zh-CN" sz="1200" dirty="0">
              <a:solidFill>
                <a:schemeClr val="bg1">
                  <a:lumMod val="50000"/>
                </a:schemeClr>
              </a:solidFill>
              <a:latin typeface="微软雅黑" pitchFamily="34" charset="-122"/>
              <a:ea typeface="微软雅黑" pitchFamily="34" charset="-122"/>
            </a:endParaRPr>
          </a:p>
        </p:txBody>
      </p:sp>
      <p:sp>
        <p:nvSpPr>
          <p:cNvPr id="17" name="TextBox 16"/>
          <p:cNvSpPr txBox="1"/>
          <p:nvPr/>
        </p:nvSpPr>
        <p:spPr>
          <a:xfrm>
            <a:off x="1100931" y="3154883"/>
            <a:ext cx="1892300" cy="830997"/>
          </a:xfrm>
          <a:prstGeom prst="rect">
            <a:avLst/>
          </a:prstGeom>
          <a:noFill/>
        </p:spPr>
        <p:txBody>
          <a:bodyPr>
            <a:spAutoFit/>
          </a:bodyPr>
          <a:lstStyle/>
          <a:p>
            <a:pPr algn="ctr"/>
            <a:r>
              <a:rPr lang="zh-CN" altLang="en-US" sz="1200" dirty="0">
                <a:solidFill>
                  <a:schemeClr val="bg1">
                    <a:lumMod val="65000"/>
                  </a:schemeClr>
                </a:solidFill>
                <a:latin typeface="微软雅黑" pitchFamily="34" charset="-122"/>
                <a:ea typeface="微软雅黑" pitchFamily="34" charset="-122"/>
              </a:rPr>
              <a:t>单击此处添加文本</a:t>
            </a:r>
            <a:endParaRPr lang="en-US" altLang="zh-CN" sz="1200" dirty="0">
              <a:solidFill>
                <a:schemeClr val="bg1">
                  <a:lumMod val="65000"/>
                </a:schemeClr>
              </a:solidFill>
              <a:latin typeface="微软雅黑" pitchFamily="34" charset="-122"/>
              <a:ea typeface="微软雅黑" pitchFamily="34" charset="-122"/>
            </a:endParaRPr>
          </a:p>
          <a:p>
            <a:pPr algn="ctr"/>
            <a:r>
              <a:rPr lang="zh-CN" altLang="en-US" sz="1200" dirty="0">
                <a:solidFill>
                  <a:schemeClr val="bg1">
                    <a:lumMod val="65000"/>
                  </a:schemeClr>
                </a:solidFill>
                <a:latin typeface="微软雅黑" pitchFamily="34" charset="-122"/>
                <a:ea typeface="微软雅黑" pitchFamily="34" charset="-122"/>
              </a:rPr>
              <a:t>单击此处添加文本</a:t>
            </a:r>
            <a:endParaRPr lang="en-US" altLang="zh-CN" sz="1200" dirty="0">
              <a:solidFill>
                <a:schemeClr val="bg1">
                  <a:lumMod val="65000"/>
                </a:schemeClr>
              </a:solidFill>
              <a:latin typeface="微软雅黑" pitchFamily="34" charset="-122"/>
              <a:ea typeface="微软雅黑" pitchFamily="34" charset="-122"/>
            </a:endParaRPr>
          </a:p>
          <a:p>
            <a:pPr algn="ctr"/>
            <a:r>
              <a:rPr lang="zh-CN" altLang="en-US" sz="1200" dirty="0">
                <a:solidFill>
                  <a:schemeClr val="bg1">
                    <a:lumMod val="65000"/>
                  </a:schemeClr>
                </a:solidFill>
                <a:latin typeface="微软雅黑" pitchFamily="34" charset="-122"/>
                <a:ea typeface="微软雅黑" pitchFamily="34" charset="-122"/>
              </a:rPr>
              <a:t>单击此处添加文本</a:t>
            </a:r>
            <a:endParaRPr lang="en-US" altLang="zh-CN" sz="1200" dirty="0">
              <a:solidFill>
                <a:schemeClr val="bg1">
                  <a:lumMod val="65000"/>
                </a:schemeClr>
              </a:solidFill>
              <a:latin typeface="微软雅黑" pitchFamily="34" charset="-122"/>
              <a:ea typeface="微软雅黑" pitchFamily="34" charset="-122"/>
            </a:endParaRPr>
          </a:p>
          <a:p>
            <a:pPr algn="ctr"/>
            <a:endParaRPr lang="en-US" altLang="zh-CN" sz="1200" dirty="0">
              <a:solidFill>
                <a:schemeClr val="bg1">
                  <a:lumMod val="65000"/>
                </a:schemeClr>
              </a:solidFill>
              <a:latin typeface="微软雅黑" pitchFamily="34" charset="-122"/>
              <a:ea typeface="微软雅黑" pitchFamily="34" charset="-122"/>
            </a:endParaRPr>
          </a:p>
        </p:txBody>
      </p:sp>
      <p:grpSp>
        <p:nvGrpSpPr>
          <p:cNvPr id="18" name="组合 30"/>
          <p:cNvGrpSpPr>
            <a:grpSpLocks/>
          </p:cNvGrpSpPr>
          <p:nvPr/>
        </p:nvGrpSpPr>
        <p:grpSpPr bwMode="auto">
          <a:xfrm flipH="1">
            <a:off x="5436096" y="1946796"/>
            <a:ext cx="2648247" cy="572670"/>
            <a:chOff x="755576" y="1779662"/>
            <a:chExt cx="2648794" cy="265605"/>
          </a:xfrm>
        </p:grpSpPr>
        <p:cxnSp>
          <p:nvCxnSpPr>
            <p:cNvPr id="19" name="直接连接符 18"/>
            <p:cNvCxnSpPr/>
            <p:nvPr/>
          </p:nvCxnSpPr>
          <p:spPr>
            <a:xfrm>
              <a:off x="755576" y="1779662"/>
              <a:ext cx="1957791"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713367" y="1779662"/>
              <a:ext cx="691003" cy="26560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1" name="组合 31"/>
          <p:cNvGrpSpPr>
            <a:grpSpLocks/>
          </p:cNvGrpSpPr>
          <p:nvPr/>
        </p:nvGrpSpPr>
        <p:grpSpPr bwMode="auto">
          <a:xfrm flipH="1" flipV="1">
            <a:off x="5204618" y="3191402"/>
            <a:ext cx="2879725" cy="776281"/>
            <a:chOff x="755576" y="1779662"/>
            <a:chExt cx="2880320" cy="360040"/>
          </a:xfrm>
        </p:grpSpPr>
        <p:cxnSp>
          <p:nvCxnSpPr>
            <p:cNvPr id="22" name="直接连接符 21"/>
            <p:cNvCxnSpPr/>
            <p:nvPr/>
          </p:nvCxnSpPr>
          <p:spPr>
            <a:xfrm>
              <a:off x="755576" y="1779662"/>
              <a:ext cx="1957791"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713367" y="1779662"/>
              <a:ext cx="922529" cy="36004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5978499" y="1499567"/>
            <a:ext cx="2239963" cy="343171"/>
          </a:xfrm>
          <a:prstGeom prst="rect">
            <a:avLst/>
          </a:prstGeom>
        </p:spPr>
        <p:txBody>
          <a:bodyPr>
            <a:spAutoFit/>
          </a:bodyPr>
          <a:lstStyle/>
          <a:p>
            <a:pPr algn="ctr">
              <a:lnSpc>
                <a:spcPts val="2100"/>
              </a:lnSpc>
            </a:pPr>
            <a:r>
              <a:rPr lang="zh-CN" altLang="en-US" sz="1600" b="1" dirty="0">
                <a:solidFill>
                  <a:schemeClr val="bg1">
                    <a:lumMod val="50000"/>
                  </a:schemeClr>
                </a:solidFill>
                <a:latin typeface="微软雅黑" pitchFamily="34" charset="-122"/>
                <a:ea typeface="微软雅黑" pitchFamily="34" charset="-122"/>
              </a:rPr>
              <a:t>单击添加标题</a:t>
            </a:r>
            <a:endParaRPr lang="en-US" altLang="zh-CN" sz="1200" dirty="0">
              <a:solidFill>
                <a:schemeClr val="bg1">
                  <a:lumMod val="50000"/>
                </a:schemeClr>
              </a:solidFill>
              <a:latin typeface="微软雅黑" pitchFamily="34" charset="-122"/>
              <a:ea typeface="微软雅黑" pitchFamily="34" charset="-122"/>
            </a:endParaRPr>
          </a:p>
        </p:txBody>
      </p:sp>
      <p:sp>
        <p:nvSpPr>
          <p:cNvPr id="25" name="TextBox 24"/>
          <p:cNvSpPr txBox="1"/>
          <p:nvPr/>
        </p:nvSpPr>
        <p:spPr>
          <a:xfrm>
            <a:off x="6199981" y="2103968"/>
            <a:ext cx="1892300" cy="830997"/>
          </a:xfrm>
          <a:prstGeom prst="rect">
            <a:avLst/>
          </a:prstGeom>
          <a:noFill/>
        </p:spPr>
        <p:txBody>
          <a:bodyPr>
            <a:spAutoFit/>
          </a:bodyPr>
          <a:lstStyle/>
          <a:p>
            <a:pPr algn="ctr"/>
            <a:r>
              <a:rPr lang="zh-CN" altLang="en-US" sz="1200" dirty="0">
                <a:solidFill>
                  <a:schemeClr val="bg1">
                    <a:lumMod val="65000"/>
                  </a:schemeClr>
                </a:solidFill>
                <a:latin typeface="微软雅黑" pitchFamily="34" charset="-122"/>
                <a:ea typeface="微软雅黑" pitchFamily="34" charset="-122"/>
              </a:rPr>
              <a:t>单击此处添加文本</a:t>
            </a:r>
            <a:endParaRPr lang="en-US" altLang="zh-CN" sz="1200" dirty="0">
              <a:solidFill>
                <a:schemeClr val="bg1">
                  <a:lumMod val="65000"/>
                </a:schemeClr>
              </a:solidFill>
              <a:latin typeface="微软雅黑" pitchFamily="34" charset="-122"/>
              <a:ea typeface="微软雅黑" pitchFamily="34" charset="-122"/>
            </a:endParaRPr>
          </a:p>
          <a:p>
            <a:pPr algn="ctr"/>
            <a:r>
              <a:rPr lang="zh-CN" altLang="en-US" sz="1200" dirty="0">
                <a:solidFill>
                  <a:schemeClr val="bg1">
                    <a:lumMod val="65000"/>
                  </a:schemeClr>
                </a:solidFill>
                <a:latin typeface="微软雅黑" pitchFamily="34" charset="-122"/>
                <a:ea typeface="微软雅黑" pitchFamily="34" charset="-122"/>
              </a:rPr>
              <a:t>单击此处添加文本</a:t>
            </a:r>
            <a:endParaRPr lang="en-US" altLang="zh-CN" sz="1200" dirty="0">
              <a:solidFill>
                <a:schemeClr val="bg1">
                  <a:lumMod val="65000"/>
                </a:schemeClr>
              </a:solidFill>
              <a:latin typeface="微软雅黑" pitchFamily="34" charset="-122"/>
              <a:ea typeface="微软雅黑" pitchFamily="34" charset="-122"/>
            </a:endParaRPr>
          </a:p>
          <a:p>
            <a:pPr algn="ctr"/>
            <a:r>
              <a:rPr lang="zh-CN" altLang="en-US" sz="1200" dirty="0">
                <a:solidFill>
                  <a:schemeClr val="bg1">
                    <a:lumMod val="65000"/>
                  </a:schemeClr>
                </a:solidFill>
                <a:latin typeface="微软雅黑" pitchFamily="34" charset="-122"/>
                <a:ea typeface="微软雅黑" pitchFamily="34" charset="-122"/>
              </a:rPr>
              <a:t>单击此处添加文本</a:t>
            </a:r>
            <a:endParaRPr lang="en-US" altLang="zh-CN" sz="1200" dirty="0">
              <a:solidFill>
                <a:schemeClr val="bg1">
                  <a:lumMod val="65000"/>
                </a:schemeClr>
              </a:solidFill>
              <a:latin typeface="微软雅黑" pitchFamily="34" charset="-122"/>
              <a:ea typeface="微软雅黑" pitchFamily="34" charset="-122"/>
            </a:endParaRPr>
          </a:p>
          <a:p>
            <a:pPr algn="ctr"/>
            <a:endParaRPr lang="en-US" altLang="zh-CN" sz="1200" dirty="0">
              <a:solidFill>
                <a:schemeClr val="bg1">
                  <a:lumMod val="65000"/>
                </a:schemeClr>
              </a:solidFill>
              <a:latin typeface="微软雅黑" pitchFamily="34" charset="-122"/>
              <a:ea typeface="微软雅黑" pitchFamily="34" charset="-122"/>
            </a:endParaRPr>
          </a:p>
        </p:txBody>
      </p:sp>
      <p:sp>
        <p:nvSpPr>
          <p:cNvPr id="26" name="矩形 25"/>
          <p:cNvSpPr/>
          <p:nvPr/>
        </p:nvSpPr>
        <p:spPr>
          <a:xfrm>
            <a:off x="6004445" y="4100786"/>
            <a:ext cx="2239963" cy="343171"/>
          </a:xfrm>
          <a:prstGeom prst="rect">
            <a:avLst/>
          </a:prstGeom>
        </p:spPr>
        <p:txBody>
          <a:bodyPr>
            <a:spAutoFit/>
          </a:bodyPr>
          <a:lstStyle/>
          <a:p>
            <a:pPr algn="ctr">
              <a:lnSpc>
                <a:spcPts val="2100"/>
              </a:lnSpc>
            </a:pPr>
            <a:r>
              <a:rPr lang="zh-CN" altLang="en-US" sz="1600" b="1" dirty="0">
                <a:solidFill>
                  <a:schemeClr val="bg1">
                    <a:lumMod val="50000"/>
                  </a:schemeClr>
                </a:solidFill>
                <a:latin typeface="微软雅黑" pitchFamily="34" charset="-122"/>
                <a:ea typeface="微软雅黑" pitchFamily="34" charset="-122"/>
              </a:rPr>
              <a:t>单击添加标题</a:t>
            </a:r>
            <a:endParaRPr lang="en-US" altLang="zh-CN" sz="1200" dirty="0">
              <a:solidFill>
                <a:schemeClr val="bg1">
                  <a:lumMod val="50000"/>
                </a:schemeClr>
              </a:solidFill>
              <a:latin typeface="微软雅黑" pitchFamily="34" charset="-122"/>
              <a:ea typeface="微软雅黑" pitchFamily="34" charset="-122"/>
            </a:endParaRPr>
          </a:p>
        </p:txBody>
      </p:sp>
      <p:sp>
        <p:nvSpPr>
          <p:cNvPr id="27" name="TextBox 26"/>
          <p:cNvSpPr txBox="1"/>
          <p:nvPr/>
        </p:nvSpPr>
        <p:spPr>
          <a:xfrm>
            <a:off x="6199981" y="3158058"/>
            <a:ext cx="1892300" cy="830997"/>
          </a:xfrm>
          <a:prstGeom prst="rect">
            <a:avLst/>
          </a:prstGeom>
          <a:noFill/>
        </p:spPr>
        <p:txBody>
          <a:bodyPr>
            <a:spAutoFit/>
          </a:bodyPr>
          <a:lstStyle/>
          <a:p>
            <a:pPr algn="ctr"/>
            <a:r>
              <a:rPr lang="zh-CN" altLang="en-US" sz="1200" dirty="0">
                <a:solidFill>
                  <a:schemeClr val="bg1">
                    <a:lumMod val="65000"/>
                  </a:schemeClr>
                </a:solidFill>
                <a:latin typeface="微软雅黑" pitchFamily="34" charset="-122"/>
                <a:ea typeface="微软雅黑" pitchFamily="34" charset="-122"/>
              </a:rPr>
              <a:t>单击此处添加文本</a:t>
            </a:r>
            <a:endParaRPr lang="en-US" altLang="zh-CN" sz="1200" dirty="0">
              <a:solidFill>
                <a:schemeClr val="bg1">
                  <a:lumMod val="65000"/>
                </a:schemeClr>
              </a:solidFill>
              <a:latin typeface="微软雅黑" pitchFamily="34" charset="-122"/>
              <a:ea typeface="微软雅黑" pitchFamily="34" charset="-122"/>
            </a:endParaRPr>
          </a:p>
          <a:p>
            <a:pPr algn="ctr"/>
            <a:r>
              <a:rPr lang="zh-CN" altLang="en-US" sz="1200" dirty="0" smtClean="0">
                <a:solidFill>
                  <a:schemeClr val="bg1">
                    <a:lumMod val="65000"/>
                  </a:schemeClr>
                </a:solidFill>
                <a:latin typeface="微软雅黑" pitchFamily="34" charset="-122"/>
                <a:ea typeface="微软雅黑" pitchFamily="34" charset="-122"/>
              </a:rPr>
              <a:t>单击</a:t>
            </a:r>
            <a:r>
              <a:rPr lang="zh-CN" altLang="en-US" sz="1200" dirty="0">
                <a:solidFill>
                  <a:schemeClr val="bg1">
                    <a:lumMod val="65000"/>
                  </a:schemeClr>
                </a:solidFill>
                <a:latin typeface="微软雅黑" pitchFamily="34" charset="-122"/>
                <a:ea typeface="微软雅黑" pitchFamily="34" charset="-122"/>
              </a:rPr>
              <a:t>此处添加文本</a:t>
            </a:r>
            <a:endParaRPr lang="en-US" altLang="zh-CN" sz="1200" dirty="0">
              <a:solidFill>
                <a:schemeClr val="bg1">
                  <a:lumMod val="65000"/>
                </a:schemeClr>
              </a:solidFill>
              <a:latin typeface="微软雅黑" pitchFamily="34" charset="-122"/>
              <a:ea typeface="微软雅黑" pitchFamily="34" charset="-122"/>
            </a:endParaRPr>
          </a:p>
          <a:p>
            <a:pPr algn="ctr"/>
            <a:r>
              <a:rPr lang="zh-CN" altLang="en-US" sz="1200" dirty="0">
                <a:solidFill>
                  <a:schemeClr val="bg1">
                    <a:lumMod val="65000"/>
                  </a:schemeClr>
                </a:solidFill>
                <a:latin typeface="微软雅黑" pitchFamily="34" charset="-122"/>
                <a:ea typeface="微软雅黑" pitchFamily="34" charset="-122"/>
              </a:rPr>
              <a:t>单击此处添加文本</a:t>
            </a:r>
            <a:endParaRPr lang="en-US" altLang="zh-CN" sz="1200" dirty="0">
              <a:solidFill>
                <a:schemeClr val="bg1">
                  <a:lumMod val="65000"/>
                </a:schemeClr>
              </a:solidFill>
              <a:latin typeface="微软雅黑" pitchFamily="34" charset="-122"/>
              <a:ea typeface="微软雅黑" pitchFamily="34" charset="-122"/>
            </a:endParaRPr>
          </a:p>
          <a:p>
            <a:pPr algn="ctr"/>
            <a:endParaRPr lang="en-US" altLang="zh-CN" sz="1200" dirty="0">
              <a:solidFill>
                <a:schemeClr val="bg1">
                  <a:lumMod val="65000"/>
                </a:schemeClr>
              </a:solidFill>
              <a:latin typeface="微软雅黑" pitchFamily="34" charset="-122"/>
              <a:ea typeface="微软雅黑" pitchFamily="34" charset="-122"/>
            </a:endParaRPr>
          </a:p>
        </p:txBody>
      </p:sp>
      <p:grpSp>
        <p:nvGrpSpPr>
          <p:cNvPr id="41" name="组合 40"/>
          <p:cNvGrpSpPr/>
          <p:nvPr/>
        </p:nvGrpSpPr>
        <p:grpSpPr>
          <a:xfrm>
            <a:off x="0" y="206450"/>
            <a:ext cx="2267744" cy="503347"/>
            <a:chOff x="0" y="206450"/>
            <a:chExt cx="2267744" cy="503347"/>
          </a:xfrm>
        </p:grpSpPr>
        <p:grpSp>
          <p:nvGrpSpPr>
            <p:cNvPr id="42" name="组合 3"/>
            <p:cNvGrpSpPr>
              <a:grpSpLocks/>
            </p:cNvGrpSpPr>
            <p:nvPr/>
          </p:nvGrpSpPr>
          <p:grpSpPr bwMode="auto">
            <a:xfrm>
              <a:off x="0" y="267494"/>
              <a:ext cx="480245" cy="350864"/>
              <a:chOff x="0" y="0"/>
              <a:chExt cx="480244" cy="564356"/>
            </a:xfrm>
            <a:solidFill>
              <a:schemeClr val="bg1">
                <a:lumMod val="65000"/>
              </a:schemeClr>
            </a:solidFill>
          </p:grpSpPr>
          <p:sp>
            <p:nvSpPr>
              <p:cNvPr id="45"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46"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43"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a:solidFill>
                    <a:schemeClr val="bg1">
                      <a:lumMod val="50000"/>
                    </a:schemeClr>
                  </a:solidFill>
                  <a:latin typeface="微软雅黑" pitchFamily="34" charset="-122"/>
                  <a:ea typeface="微软雅黑" pitchFamily="34" charset="-122"/>
                  <a:sym typeface="Arial" pitchFamily="34" charset="0"/>
                </a:rPr>
                <a:t>点击此处增加标题</a:t>
              </a:r>
            </a:p>
          </p:txBody>
        </p:sp>
        <p:sp>
          <p:nvSpPr>
            <p:cNvPr id="44"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pic>
        <p:nvPicPr>
          <p:cNvPr id="36" name="图片 3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24125" y="1660883"/>
            <a:ext cx="2880366" cy="2880366"/>
          </a:xfrm>
          <a:prstGeom prst="rect">
            <a:avLst/>
          </a:prstGeom>
        </p:spPr>
      </p:pic>
    </p:spTree>
    <p:extLst>
      <p:ext uri="{BB962C8B-B14F-4D97-AF65-F5344CB8AC3E}">
        <p14:creationId xmlns:p14="http://schemas.microsoft.com/office/powerpoint/2010/main" xmlns="" val="2817230847"/>
      </p:ext>
    </p:extLst>
  </p:cSld>
  <p:clrMapOvr>
    <a:masterClrMapping/>
  </p:clrMapOvr>
  <mc:AlternateContent xmlns:mc="http://schemas.openxmlformats.org/markup-compatibility/2006">
    <mc:Choice xmlns:p14="http://schemas.microsoft.com/office/powerpoint/2010/main" xmlns="" Requires="p14">
      <p:transition spd="slow" p14:dur="1600" advClick="0" advTm="0">
        <p14:prism dir="d"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250" fill="hold"/>
                                        <p:tgtEl>
                                          <p:spTgt spid="36"/>
                                        </p:tgtEl>
                                        <p:attrNameLst>
                                          <p:attrName>ppt_w</p:attrName>
                                        </p:attrNameLst>
                                      </p:cBhvr>
                                      <p:tavLst>
                                        <p:tav tm="0">
                                          <p:val>
                                            <p:fltVal val="0"/>
                                          </p:val>
                                        </p:tav>
                                        <p:tav tm="100000">
                                          <p:val>
                                            <p:strVal val="#ppt_w"/>
                                          </p:val>
                                        </p:tav>
                                      </p:tavLst>
                                    </p:anim>
                                    <p:anim calcmode="lin" valueType="num">
                                      <p:cBhvr>
                                        <p:cTn id="8" dur="1250" fill="hold"/>
                                        <p:tgtEl>
                                          <p:spTgt spid="36"/>
                                        </p:tgtEl>
                                        <p:attrNameLst>
                                          <p:attrName>ppt_h</p:attrName>
                                        </p:attrNameLst>
                                      </p:cBhvr>
                                      <p:tavLst>
                                        <p:tav tm="0">
                                          <p:val>
                                            <p:fltVal val="0"/>
                                          </p:val>
                                        </p:tav>
                                        <p:tav tm="100000">
                                          <p:val>
                                            <p:strVal val="#ppt_h"/>
                                          </p:val>
                                        </p:tav>
                                      </p:tavLst>
                                    </p:anim>
                                    <p:animEffect transition="in" filter="fade">
                                      <p:cBhvr>
                                        <p:cTn id="9" dur="1250"/>
                                        <p:tgtEl>
                                          <p:spTgt spid="36"/>
                                        </p:tgtEl>
                                      </p:cBhvr>
                                    </p:animEffect>
                                  </p:childTnLst>
                                </p:cTn>
                              </p:par>
                              <p:par>
                                <p:cTn id="10" presetID="22" presetClass="entr" presetSubtype="4" fill="hold" nodeType="with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50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nodeType="withEffect">
                                  <p:stCondLst>
                                    <p:cond delay="50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par>
                                <p:cTn id="22" presetID="53" presetClass="entr" presetSubtype="16" fill="hold" grpId="0" nodeType="withEffect">
                                  <p:stCondLst>
                                    <p:cond delay="125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grpId="0" nodeType="withEffect">
                                  <p:stCondLst>
                                    <p:cond delay="125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grpId="0" nodeType="withEffect">
                                  <p:stCondLst>
                                    <p:cond delay="125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par>
                                <p:cTn id="37" presetID="53" presetClass="entr" presetSubtype="16" fill="hold" grpId="0" nodeType="withEffect">
                                  <p:stCondLst>
                                    <p:cond delay="125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Effect transition="in" filter="fade">
                                      <p:cBhvr>
                                        <p:cTn id="41" dur="500"/>
                                        <p:tgtEl>
                                          <p:spTgt spid="25"/>
                                        </p:tgtEl>
                                      </p:cBhvr>
                                    </p:animEffect>
                                  </p:childTnLst>
                                </p:cTn>
                              </p:par>
                              <p:par>
                                <p:cTn id="42" presetID="53" presetClass="entr" presetSubtype="16" fill="hold" grpId="0" nodeType="withEffect">
                                  <p:stCondLst>
                                    <p:cond delay="125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par>
                                <p:cTn id="47" presetID="53" presetClass="entr" presetSubtype="16" fill="hold" grpId="0" nodeType="withEffect">
                                  <p:stCondLst>
                                    <p:cond delay="125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par>
                                <p:cTn id="52" presetID="53" presetClass="entr" presetSubtype="16" fill="hold" grpId="0" nodeType="withEffect">
                                  <p:stCondLst>
                                    <p:cond delay="125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53" presetClass="entr" presetSubtype="16" fill="hold" grpId="0" nodeType="withEffect">
                                  <p:stCondLst>
                                    <p:cond delay="1250"/>
                                  </p:stCondLst>
                                  <p:childTnLst>
                                    <p:set>
                                      <p:cBhvr>
                                        <p:cTn id="58" dur="1" fill="hold">
                                          <p:stCondLst>
                                            <p:cond delay="0"/>
                                          </p:stCondLst>
                                        </p:cTn>
                                        <p:tgtEl>
                                          <p:spTgt spid="27"/>
                                        </p:tgtEl>
                                        <p:attrNameLst>
                                          <p:attrName>style.visibility</p:attrName>
                                        </p:attrNameLst>
                                      </p:cBhvr>
                                      <p:to>
                                        <p:strVal val="visible"/>
                                      </p:to>
                                    </p:set>
                                    <p:anim calcmode="lin" valueType="num">
                                      <p:cBhvr>
                                        <p:cTn id="59" dur="500" fill="hold"/>
                                        <p:tgtEl>
                                          <p:spTgt spid="27"/>
                                        </p:tgtEl>
                                        <p:attrNameLst>
                                          <p:attrName>ppt_w</p:attrName>
                                        </p:attrNameLst>
                                      </p:cBhvr>
                                      <p:tavLst>
                                        <p:tav tm="0">
                                          <p:val>
                                            <p:fltVal val="0"/>
                                          </p:val>
                                        </p:tav>
                                        <p:tav tm="100000">
                                          <p:val>
                                            <p:strVal val="#ppt_w"/>
                                          </p:val>
                                        </p:tav>
                                      </p:tavLst>
                                    </p:anim>
                                    <p:anim calcmode="lin" valueType="num">
                                      <p:cBhvr>
                                        <p:cTn id="60" dur="500" fill="hold"/>
                                        <p:tgtEl>
                                          <p:spTgt spid="27"/>
                                        </p:tgtEl>
                                        <p:attrNameLst>
                                          <p:attrName>ppt_h</p:attrName>
                                        </p:attrNameLst>
                                      </p:cBhvr>
                                      <p:tavLst>
                                        <p:tav tm="0">
                                          <p:val>
                                            <p:fltVal val="0"/>
                                          </p:val>
                                        </p:tav>
                                        <p:tav tm="100000">
                                          <p:val>
                                            <p:strVal val="#ppt_h"/>
                                          </p:val>
                                        </p:tav>
                                      </p:tavLst>
                                    </p:anim>
                                    <p:animEffect transition="in" filter="fade">
                                      <p:cBhvr>
                                        <p:cTn id="6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P spid="17" grpId="0"/>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0" y="206450"/>
            <a:ext cx="2267744" cy="503347"/>
            <a:chOff x="0" y="206450"/>
            <a:chExt cx="2267744" cy="503347"/>
          </a:xfrm>
        </p:grpSpPr>
        <p:grpSp>
          <p:nvGrpSpPr>
            <p:cNvPr id="58" name="组合 3"/>
            <p:cNvGrpSpPr>
              <a:grpSpLocks/>
            </p:cNvGrpSpPr>
            <p:nvPr/>
          </p:nvGrpSpPr>
          <p:grpSpPr bwMode="auto">
            <a:xfrm>
              <a:off x="0" y="267494"/>
              <a:ext cx="480245" cy="350864"/>
              <a:chOff x="0" y="0"/>
              <a:chExt cx="480244" cy="564356"/>
            </a:xfrm>
            <a:solidFill>
              <a:schemeClr val="bg1">
                <a:lumMod val="65000"/>
              </a:schemeClr>
            </a:solidFill>
          </p:grpSpPr>
          <p:sp>
            <p:nvSpPr>
              <p:cNvPr id="61"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62"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59"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a:solidFill>
                    <a:schemeClr val="bg1">
                      <a:lumMod val="50000"/>
                    </a:schemeClr>
                  </a:solidFill>
                  <a:latin typeface="微软雅黑" pitchFamily="34" charset="-122"/>
                  <a:ea typeface="微软雅黑" pitchFamily="34" charset="-122"/>
                  <a:sym typeface="Arial" pitchFamily="34" charset="0"/>
                </a:rPr>
                <a:t>点击此处增加标题</a:t>
              </a:r>
            </a:p>
          </p:txBody>
        </p:sp>
        <p:sp>
          <p:nvSpPr>
            <p:cNvPr id="60"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grpSp>
        <p:nvGrpSpPr>
          <p:cNvPr id="63" name="组合 62"/>
          <p:cNvGrpSpPr/>
          <p:nvPr/>
        </p:nvGrpSpPr>
        <p:grpSpPr>
          <a:xfrm>
            <a:off x="3635375" y="1270880"/>
            <a:ext cx="4465638" cy="2046685"/>
            <a:chOff x="3635375" y="1275606"/>
            <a:chExt cx="4465638" cy="2046685"/>
          </a:xfrm>
        </p:grpSpPr>
        <p:sp>
          <p:nvSpPr>
            <p:cNvPr id="64" name="MH_Text_1"/>
            <p:cNvSpPr/>
            <p:nvPr>
              <p:custDataLst>
                <p:tags r:id="rId1"/>
              </p:custDataLst>
            </p:nvPr>
          </p:nvSpPr>
          <p:spPr>
            <a:xfrm>
              <a:off x="4759326" y="1458963"/>
              <a:ext cx="1973263" cy="378619"/>
            </a:xfrm>
            <a:prstGeom prst="rect">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r" eaLnBrk="1" fontAlgn="auto" hangingPunct="1">
                <a:spcBef>
                  <a:spcPts val="0"/>
                </a:spcBef>
                <a:spcAft>
                  <a:spcPts val="0"/>
                </a:spcAft>
                <a:defRPr/>
              </a:pPr>
              <a:r>
                <a:rPr lang="en-US" altLang="zh-CN" dirty="0">
                  <a:solidFill>
                    <a:schemeClr val="bg1"/>
                  </a:solidFill>
                  <a:latin typeface="华文新魏" panose="02010800040101010101" pitchFamily="2" charset="-122"/>
                  <a:ea typeface="华文新魏" panose="02010800040101010101" pitchFamily="2" charset="-122"/>
                </a:rPr>
                <a:t>60 %</a:t>
              </a:r>
              <a:endParaRPr lang="zh-CN" altLang="en-US" dirty="0">
                <a:solidFill>
                  <a:schemeClr val="bg1"/>
                </a:solidFill>
                <a:latin typeface="华文新魏" panose="02010800040101010101" pitchFamily="2" charset="-122"/>
                <a:ea typeface="华文新魏" panose="02010800040101010101" pitchFamily="2" charset="-122"/>
              </a:endParaRPr>
            </a:p>
          </p:txBody>
        </p:sp>
        <p:sp>
          <p:nvSpPr>
            <p:cNvPr id="65" name="MH_Text_2"/>
            <p:cNvSpPr/>
            <p:nvPr>
              <p:custDataLst>
                <p:tags r:id="rId2"/>
              </p:custDataLst>
            </p:nvPr>
          </p:nvSpPr>
          <p:spPr>
            <a:xfrm>
              <a:off x="4759326" y="1891160"/>
              <a:ext cx="3052763" cy="378619"/>
            </a:xfrm>
            <a:prstGeom prst="rect">
              <a:avLst/>
            </a:pr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r" eaLnBrk="1" fontAlgn="auto" hangingPunct="1">
                <a:spcBef>
                  <a:spcPts val="0"/>
                </a:spcBef>
                <a:spcAft>
                  <a:spcPts val="0"/>
                </a:spcAft>
                <a:defRPr/>
              </a:pPr>
              <a:r>
                <a:rPr lang="en-US" altLang="zh-CN">
                  <a:solidFill>
                    <a:schemeClr val="bg1"/>
                  </a:solidFill>
                  <a:latin typeface="华文新魏" panose="02010800040101010101" pitchFamily="2" charset="-122"/>
                  <a:ea typeface="华文新魏" panose="02010800040101010101" pitchFamily="2" charset="-122"/>
                </a:rPr>
                <a:t>90 %</a:t>
              </a:r>
              <a:endParaRPr lang="zh-CN" altLang="en-US">
                <a:solidFill>
                  <a:schemeClr val="bg1"/>
                </a:solidFill>
                <a:latin typeface="华文新魏" panose="02010800040101010101" pitchFamily="2" charset="-122"/>
                <a:ea typeface="华文新魏" panose="02010800040101010101" pitchFamily="2" charset="-122"/>
              </a:endParaRPr>
            </a:p>
          </p:txBody>
        </p:sp>
        <p:sp>
          <p:nvSpPr>
            <p:cNvPr id="66" name="MH_Text_3"/>
            <p:cNvSpPr/>
            <p:nvPr>
              <p:custDataLst>
                <p:tags r:id="rId3"/>
              </p:custDataLst>
            </p:nvPr>
          </p:nvSpPr>
          <p:spPr>
            <a:xfrm>
              <a:off x="4759325" y="2323356"/>
              <a:ext cx="2476500" cy="378619"/>
            </a:xfrm>
            <a:prstGeom prst="rect">
              <a:avLst/>
            </a:prstGeom>
            <a:solidFill>
              <a:srgbClr val="ED1F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r" eaLnBrk="1" fontAlgn="auto" hangingPunct="1">
                <a:spcBef>
                  <a:spcPts val="0"/>
                </a:spcBef>
                <a:spcAft>
                  <a:spcPts val="0"/>
                </a:spcAft>
                <a:defRPr/>
              </a:pPr>
              <a:r>
                <a:rPr lang="en-US" altLang="zh-CN">
                  <a:solidFill>
                    <a:schemeClr val="bg1"/>
                  </a:solidFill>
                  <a:latin typeface="华文新魏" panose="02010800040101010101" pitchFamily="2" charset="-122"/>
                  <a:ea typeface="华文新魏" panose="02010800040101010101" pitchFamily="2" charset="-122"/>
                </a:rPr>
                <a:t>75%</a:t>
              </a:r>
              <a:endParaRPr lang="zh-CN" altLang="en-US">
                <a:solidFill>
                  <a:schemeClr val="bg1"/>
                </a:solidFill>
                <a:latin typeface="华文新魏" panose="02010800040101010101" pitchFamily="2" charset="-122"/>
                <a:ea typeface="华文新魏" panose="02010800040101010101" pitchFamily="2" charset="-122"/>
              </a:endParaRPr>
            </a:p>
          </p:txBody>
        </p:sp>
        <p:sp>
          <p:nvSpPr>
            <p:cNvPr id="67" name="MH_Text_4"/>
            <p:cNvSpPr/>
            <p:nvPr>
              <p:custDataLst>
                <p:tags r:id="rId4"/>
              </p:custDataLst>
            </p:nvPr>
          </p:nvSpPr>
          <p:spPr>
            <a:xfrm>
              <a:off x="4759325" y="2755554"/>
              <a:ext cx="3341688" cy="377428"/>
            </a:xfrm>
            <a:prstGeom prst="rect">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r" eaLnBrk="1" fontAlgn="auto" hangingPunct="1">
                <a:spcBef>
                  <a:spcPts val="0"/>
                </a:spcBef>
                <a:spcAft>
                  <a:spcPts val="0"/>
                </a:spcAft>
                <a:defRPr/>
              </a:pPr>
              <a:r>
                <a:rPr lang="en-US" altLang="zh-CN">
                  <a:solidFill>
                    <a:schemeClr val="bg1"/>
                  </a:solidFill>
                  <a:latin typeface="华文新魏" panose="02010800040101010101" pitchFamily="2" charset="-122"/>
                  <a:ea typeface="华文新魏" panose="02010800040101010101" pitchFamily="2" charset="-122"/>
                </a:rPr>
                <a:t>95%</a:t>
              </a:r>
              <a:endParaRPr lang="zh-CN" altLang="en-US">
                <a:solidFill>
                  <a:schemeClr val="bg1"/>
                </a:solidFill>
                <a:latin typeface="华文新魏" panose="02010800040101010101" pitchFamily="2" charset="-122"/>
                <a:ea typeface="华文新魏" panose="02010800040101010101" pitchFamily="2" charset="-122"/>
              </a:endParaRPr>
            </a:p>
          </p:txBody>
        </p:sp>
        <p:cxnSp>
          <p:nvCxnSpPr>
            <p:cNvPr id="68" name="MH_Other_1"/>
            <p:cNvCxnSpPr/>
            <p:nvPr>
              <p:custDataLst>
                <p:tags r:id="rId5"/>
              </p:custDataLst>
            </p:nvPr>
          </p:nvCxnSpPr>
          <p:spPr>
            <a:xfrm>
              <a:off x="4759325" y="1275606"/>
              <a:ext cx="0" cy="2046685"/>
            </a:xfrm>
            <a:prstGeom prst="line">
              <a:avLst/>
            </a:prstGeom>
            <a:ln>
              <a:solidFill>
                <a:srgbClr val="B2B2B2"/>
              </a:solidFill>
              <a:prstDash val="sysDot"/>
            </a:ln>
          </p:spPr>
          <p:style>
            <a:lnRef idx="1">
              <a:schemeClr val="accent1"/>
            </a:lnRef>
            <a:fillRef idx="0">
              <a:schemeClr val="accent1"/>
            </a:fillRef>
            <a:effectRef idx="0">
              <a:schemeClr val="accent1"/>
            </a:effectRef>
            <a:fontRef idx="minor">
              <a:schemeClr val="tx1"/>
            </a:fontRef>
          </p:style>
        </p:cxnSp>
        <p:sp>
          <p:nvSpPr>
            <p:cNvPr id="69" name="MH_SubTitle_1"/>
            <p:cNvSpPr txBox="1">
              <a:spLocks noChangeArrowheads="1"/>
            </p:cNvSpPr>
            <p:nvPr>
              <p:custDataLst>
                <p:tags r:id="rId6"/>
              </p:custDataLst>
            </p:nvPr>
          </p:nvSpPr>
          <p:spPr bwMode="auto">
            <a:xfrm>
              <a:off x="3635375" y="1489919"/>
              <a:ext cx="1023938" cy="273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r" eaLnBrk="1" hangingPunct="1">
                <a:lnSpc>
                  <a:spcPct val="130000"/>
                </a:lnSpc>
              </a:pPr>
              <a:r>
                <a:rPr lang="zh-CN" altLang="en-US" sz="1600" dirty="0" smtClean="0">
                  <a:solidFill>
                    <a:schemeClr val="bg1">
                      <a:lumMod val="65000"/>
                    </a:schemeClr>
                  </a:solidFill>
                  <a:latin typeface="微软雅黑" pitchFamily="34" charset="-122"/>
                  <a:ea typeface="微软雅黑" pitchFamily="34" charset="-122"/>
                </a:rPr>
                <a:t>第一季</a:t>
              </a:r>
              <a:endParaRPr lang="zh-CN" altLang="en-US" sz="1600" dirty="0">
                <a:solidFill>
                  <a:schemeClr val="bg1">
                    <a:lumMod val="65000"/>
                  </a:schemeClr>
                </a:solidFill>
                <a:latin typeface="微软雅黑" pitchFamily="34" charset="-122"/>
                <a:ea typeface="微软雅黑" pitchFamily="34" charset="-122"/>
              </a:endParaRPr>
            </a:p>
          </p:txBody>
        </p:sp>
        <p:sp>
          <p:nvSpPr>
            <p:cNvPr id="70" name="MH_SubTitle_2"/>
            <p:cNvSpPr txBox="1">
              <a:spLocks noChangeArrowheads="1"/>
            </p:cNvSpPr>
            <p:nvPr>
              <p:custDataLst>
                <p:tags r:id="rId7"/>
              </p:custDataLst>
            </p:nvPr>
          </p:nvSpPr>
          <p:spPr bwMode="auto">
            <a:xfrm>
              <a:off x="3635375" y="1930450"/>
              <a:ext cx="1023938" cy="273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r" eaLnBrk="1" hangingPunct="1">
                <a:lnSpc>
                  <a:spcPct val="130000"/>
                </a:lnSpc>
              </a:pPr>
              <a:r>
                <a:rPr lang="zh-CN" altLang="en-US" sz="1600" dirty="0" smtClean="0">
                  <a:solidFill>
                    <a:schemeClr val="bg1">
                      <a:lumMod val="65000"/>
                    </a:schemeClr>
                  </a:solidFill>
                  <a:latin typeface="微软雅黑" pitchFamily="34" charset="-122"/>
                  <a:ea typeface="微软雅黑" pitchFamily="34" charset="-122"/>
                </a:rPr>
                <a:t>第二季</a:t>
              </a:r>
              <a:endParaRPr lang="zh-CN" altLang="en-US" sz="1600" dirty="0">
                <a:solidFill>
                  <a:schemeClr val="bg1">
                    <a:lumMod val="65000"/>
                  </a:schemeClr>
                </a:solidFill>
                <a:latin typeface="微软雅黑" pitchFamily="34" charset="-122"/>
                <a:ea typeface="微软雅黑" pitchFamily="34" charset="-122"/>
              </a:endParaRPr>
            </a:p>
          </p:txBody>
        </p:sp>
        <p:sp>
          <p:nvSpPr>
            <p:cNvPr id="71" name="MH_SubTitle_3"/>
            <p:cNvSpPr txBox="1">
              <a:spLocks noChangeArrowheads="1"/>
            </p:cNvSpPr>
            <p:nvPr>
              <p:custDataLst>
                <p:tags r:id="rId8"/>
              </p:custDataLst>
            </p:nvPr>
          </p:nvSpPr>
          <p:spPr bwMode="auto">
            <a:xfrm>
              <a:off x="3635375" y="2369791"/>
              <a:ext cx="1023938" cy="275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r" eaLnBrk="1" hangingPunct="1">
                <a:lnSpc>
                  <a:spcPct val="130000"/>
                </a:lnSpc>
              </a:pPr>
              <a:r>
                <a:rPr lang="zh-CN" altLang="en-US" sz="1600" dirty="0" smtClean="0">
                  <a:solidFill>
                    <a:schemeClr val="bg1">
                      <a:lumMod val="65000"/>
                    </a:schemeClr>
                  </a:solidFill>
                  <a:latin typeface="微软雅黑" pitchFamily="34" charset="-122"/>
                  <a:ea typeface="微软雅黑" pitchFamily="34" charset="-122"/>
                </a:rPr>
                <a:t>第三季</a:t>
              </a:r>
              <a:endParaRPr lang="zh-CN" altLang="en-US" sz="1600" dirty="0">
                <a:solidFill>
                  <a:schemeClr val="bg1">
                    <a:lumMod val="65000"/>
                  </a:schemeClr>
                </a:solidFill>
                <a:latin typeface="微软雅黑" pitchFamily="34" charset="-122"/>
                <a:ea typeface="微软雅黑" pitchFamily="34" charset="-122"/>
              </a:endParaRPr>
            </a:p>
          </p:txBody>
        </p:sp>
        <p:sp>
          <p:nvSpPr>
            <p:cNvPr id="72" name="MH_SubTitle_4"/>
            <p:cNvSpPr txBox="1">
              <a:spLocks noChangeArrowheads="1"/>
            </p:cNvSpPr>
            <p:nvPr>
              <p:custDataLst>
                <p:tags r:id="rId9"/>
              </p:custDataLst>
            </p:nvPr>
          </p:nvSpPr>
          <p:spPr bwMode="auto">
            <a:xfrm>
              <a:off x="3635375" y="2810322"/>
              <a:ext cx="1023938" cy="275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r" eaLnBrk="1" hangingPunct="1">
                <a:lnSpc>
                  <a:spcPct val="130000"/>
                </a:lnSpc>
              </a:pPr>
              <a:r>
                <a:rPr lang="zh-CN" altLang="en-US" sz="1600" dirty="0" smtClean="0">
                  <a:solidFill>
                    <a:schemeClr val="bg1">
                      <a:lumMod val="65000"/>
                    </a:schemeClr>
                  </a:solidFill>
                  <a:latin typeface="微软雅黑" pitchFamily="34" charset="-122"/>
                  <a:ea typeface="微软雅黑" pitchFamily="34" charset="-122"/>
                </a:rPr>
                <a:t>第四季</a:t>
              </a:r>
              <a:endParaRPr lang="zh-CN" altLang="en-US" sz="1600" dirty="0">
                <a:solidFill>
                  <a:schemeClr val="bg1">
                    <a:lumMod val="65000"/>
                  </a:schemeClr>
                </a:solidFill>
                <a:latin typeface="微软雅黑" pitchFamily="34" charset="-122"/>
                <a:ea typeface="微软雅黑" pitchFamily="34" charset="-122"/>
              </a:endParaRPr>
            </a:p>
          </p:txBody>
        </p:sp>
      </p:grpSp>
      <p:sp>
        <p:nvSpPr>
          <p:cNvPr id="73" name="TextBox 72"/>
          <p:cNvSpPr txBox="1"/>
          <p:nvPr/>
        </p:nvSpPr>
        <p:spPr>
          <a:xfrm>
            <a:off x="1448966" y="3575136"/>
            <a:ext cx="4103687" cy="367537"/>
          </a:xfrm>
          <a:prstGeom prst="rect">
            <a:avLst/>
          </a:prstGeom>
          <a:noFill/>
          <a:effectLst/>
        </p:spPr>
        <p:txBody>
          <a:bodyPr>
            <a:spAutoFit/>
          </a:bodyPr>
          <a:lstStyle/>
          <a:p>
            <a:pPr>
              <a:lnSpc>
                <a:spcPts val="2100"/>
              </a:lnSpc>
            </a:pPr>
            <a:r>
              <a:rPr lang="zh-CN" altLang="en-US" b="1" dirty="0" smtClean="0">
                <a:solidFill>
                  <a:schemeClr val="bg1">
                    <a:lumMod val="65000"/>
                  </a:schemeClr>
                </a:solidFill>
                <a:latin typeface="微软雅黑" pitchFamily="34" charset="-122"/>
                <a:ea typeface="微软雅黑" pitchFamily="34" charset="-122"/>
              </a:rPr>
              <a:t>单击</a:t>
            </a:r>
            <a:r>
              <a:rPr lang="zh-CN" altLang="en-US" b="1" dirty="0">
                <a:solidFill>
                  <a:schemeClr val="bg1">
                    <a:lumMod val="65000"/>
                  </a:schemeClr>
                </a:solidFill>
                <a:latin typeface="微软雅黑" pitchFamily="34" charset="-122"/>
                <a:ea typeface="微软雅黑" pitchFamily="34" charset="-122"/>
              </a:rPr>
              <a:t>此处</a:t>
            </a:r>
            <a:r>
              <a:rPr lang="zh-CN" altLang="en-US" b="1" dirty="0" smtClean="0">
                <a:solidFill>
                  <a:schemeClr val="bg1">
                    <a:lumMod val="65000"/>
                  </a:schemeClr>
                </a:solidFill>
                <a:latin typeface="微软雅黑" pitchFamily="34" charset="-122"/>
                <a:ea typeface="微软雅黑" pitchFamily="34" charset="-122"/>
              </a:rPr>
              <a:t>添加</a:t>
            </a:r>
            <a:r>
              <a:rPr lang="zh-CN" altLang="en-US" b="1" dirty="0">
                <a:solidFill>
                  <a:schemeClr val="bg1">
                    <a:lumMod val="65000"/>
                  </a:schemeClr>
                </a:solidFill>
                <a:latin typeface="微软雅黑" pitchFamily="34" charset="-122"/>
                <a:ea typeface="微软雅黑" pitchFamily="34" charset="-122"/>
              </a:rPr>
              <a:t>标题</a:t>
            </a:r>
            <a:endParaRPr lang="en-US" altLang="zh-CN" sz="1400" dirty="0">
              <a:solidFill>
                <a:schemeClr val="bg1">
                  <a:lumMod val="65000"/>
                </a:schemeClr>
              </a:solidFill>
              <a:latin typeface="微软雅黑" pitchFamily="34" charset="-122"/>
              <a:ea typeface="微软雅黑" pitchFamily="34" charset="-122"/>
            </a:endParaRPr>
          </a:p>
        </p:txBody>
      </p:sp>
      <p:sp>
        <p:nvSpPr>
          <p:cNvPr id="74" name="矩形 73"/>
          <p:cNvSpPr/>
          <p:nvPr/>
        </p:nvSpPr>
        <p:spPr>
          <a:xfrm>
            <a:off x="1448966" y="4060028"/>
            <a:ext cx="6075362" cy="523220"/>
          </a:xfrm>
          <a:prstGeom prst="rect">
            <a:avLst/>
          </a:prstGeom>
        </p:spPr>
        <p:txBody>
          <a:bodyPr>
            <a:spAutoFit/>
          </a:bodyPr>
          <a:lstStyle/>
          <a:p>
            <a:r>
              <a:rPr lang="zh-CN" altLang="en-US" sz="1400" dirty="0">
                <a:solidFill>
                  <a:schemeClr val="bg1">
                    <a:lumMod val="65000"/>
                  </a:schemeClr>
                </a:solidFill>
                <a:latin typeface="微软雅黑" pitchFamily="34" charset="-122"/>
                <a:ea typeface="微软雅黑" pitchFamily="34" charset="-122"/>
              </a:rPr>
              <a:t>单击此处添加</a:t>
            </a:r>
            <a:r>
              <a:rPr lang="zh-CN" altLang="en-US" sz="1400" dirty="0" smtClean="0">
                <a:solidFill>
                  <a:schemeClr val="bg1">
                    <a:lumMod val="65000"/>
                  </a:schemeClr>
                </a:solidFill>
                <a:latin typeface="微软雅黑" pitchFamily="34" charset="-122"/>
                <a:ea typeface="微软雅黑" pitchFamily="34" charset="-122"/>
              </a:rPr>
              <a:t>文本单击</a:t>
            </a:r>
            <a:r>
              <a:rPr lang="zh-CN" altLang="en-US" sz="1400" dirty="0">
                <a:solidFill>
                  <a:schemeClr val="bg1">
                    <a:lumMod val="65000"/>
                  </a:schemeClr>
                </a:solidFill>
                <a:latin typeface="微软雅黑" pitchFamily="34" charset="-122"/>
                <a:ea typeface="微软雅黑" pitchFamily="34" charset="-122"/>
              </a:rPr>
              <a:t>此处添加</a:t>
            </a:r>
            <a:r>
              <a:rPr lang="zh-CN" altLang="en-US" sz="1400" dirty="0" smtClean="0">
                <a:solidFill>
                  <a:schemeClr val="bg1">
                    <a:lumMod val="65000"/>
                  </a:schemeClr>
                </a:solidFill>
                <a:latin typeface="微软雅黑" pitchFamily="34" charset="-122"/>
                <a:ea typeface="微软雅黑" pitchFamily="34" charset="-122"/>
              </a:rPr>
              <a:t>文本单击</a:t>
            </a:r>
            <a:r>
              <a:rPr lang="zh-CN" altLang="en-US" sz="1400" dirty="0">
                <a:solidFill>
                  <a:schemeClr val="bg1">
                    <a:lumMod val="65000"/>
                  </a:schemeClr>
                </a:solidFill>
                <a:latin typeface="微软雅黑" pitchFamily="34" charset="-122"/>
                <a:ea typeface="微软雅黑" pitchFamily="34" charset="-122"/>
              </a:rPr>
              <a:t>此处添加</a:t>
            </a:r>
            <a:r>
              <a:rPr lang="zh-CN" altLang="en-US" sz="1400" dirty="0" smtClean="0">
                <a:solidFill>
                  <a:schemeClr val="bg1">
                    <a:lumMod val="65000"/>
                  </a:schemeClr>
                </a:solidFill>
                <a:latin typeface="微软雅黑" pitchFamily="34" charset="-122"/>
                <a:ea typeface="微软雅黑" pitchFamily="34" charset="-122"/>
              </a:rPr>
              <a:t>文本单击</a:t>
            </a:r>
            <a:r>
              <a:rPr lang="zh-CN" altLang="en-US" sz="1400" dirty="0">
                <a:solidFill>
                  <a:schemeClr val="bg1">
                    <a:lumMod val="65000"/>
                  </a:schemeClr>
                </a:solidFill>
                <a:latin typeface="微软雅黑" pitchFamily="34" charset="-122"/>
                <a:ea typeface="微软雅黑" pitchFamily="34" charset="-122"/>
              </a:rPr>
              <a:t>此处添加</a:t>
            </a:r>
            <a:r>
              <a:rPr lang="zh-CN" altLang="en-US" sz="1400" dirty="0" smtClean="0">
                <a:solidFill>
                  <a:schemeClr val="bg1">
                    <a:lumMod val="65000"/>
                  </a:schemeClr>
                </a:solidFill>
                <a:latin typeface="微软雅黑" pitchFamily="34" charset="-122"/>
                <a:ea typeface="微软雅黑" pitchFamily="34" charset="-122"/>
              </a:rPr>
              <a:t>文本</a:t>
            </a:r>
            <a:r>
              <a:rPr lang="zh-CN" altLang="en-US" sz="1400" dirty="0">
                <a:solidFill>
                  <a:schemeClr val="bg1">
                    <a:lumMod val="65000"/>
                  </a:schemeClr>
                </a:solidFill>
                <a:latin typeface="微软雅黑" pitchFamily="34" charset="-122"/>
                <a:ea typeface="微软雅黑" pitchFamily="34" charset="-122"/>
              </a:rPr>
              <a:t>单击此处添加文本单击此处添加文本单击此处添加文本单击此处添加</a:t>
            </a:r>
            <a:r>
              <a:rPr lang="zh-CN" altLang="en-US" sz="1400" dirty="0" smtClean="0">
                <a:solidFill>
                  <a:schemeClr val="bg1">
                    <a:lumMod val="65000"/>
                  </a:schemeClr>
                </a:solidFill>
                <a:latin typeface="微软雅黑" pitchFamily="34" charset="-122"/>
                <a:ea typeface="微软雅黑" pitchFamily="34" charset="-122"/>
              </a:rPr>
              <a:t>文本</a:t>
            </a:r>
            <a:endParaRPr lang="en-US" altLang="zh-CN" sz="1400" dirty="0">
              <a:solidFill>
                <a:schemeClr val="bg1">
                  <a:lumMod val="65000"/>
                </a:schemeClr>
              </a:solidFill>
              <a:latin typeface="微软雅黑" pitchFamily="34" charset="-122"/>
              <a:ea typeface="微软雅黑" pitchFamily="34" charset="-122"/>
            </a:endParaRPr>
          </a:p>
        </p:txBody>
      </p:sp>
      <p:pic>
        <p:nvPicPr>
          <p:cNvPr id="75" name="Picture 12"/>
          <p:cNvPicPr>
            <a:picLocks noChangeAspect="1" noChangeArrowheads="1"/>
          </p:cNvPicPr>
          <p:nvPr/>
        </p:nvPicPr>
        <p:blipFill>
          <a:blip r:embed="rId12" cstate="print">
            <a:extLst>
              <a:ext uri="{28A0092B-C50C-407E-A947-70E740481C1C}">
                <a14:useLocalDpi xmlns:a14="http://schemas.microsoft.com/office/drawing/2010/main" xmlns="" val="0"/>
              </a:ext>
            </a:extLst>
          </a:blip>
          <a:stretch>
            <a:fillRect/>
          </a:stretch>
        </p:blipFill>
        <p:spPr bwMode="auto">
          <a:xfrm rot="-480000">
            <a:off x="938314" y="953648"/>
            <a:ext cx="2814242" cy="28228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17230847"/>
      </p:ext>
    </p:extLst>
  </p:cSld>
  <p:clrMapOvr>
    <a:masterClrMapping/>
  </p:clrMapOvr>
  <mc:AlternateContent xmlns:mc="http://schemas.openxmlformats.org/markup-compatibility/2006">
    <mc:Choice xmlns:p14="http://schemas.microsoft.com/office/powerpoint/2010/main" xmlns="" Requires="p14">
      <p:transition spd="slow" p14:dur="1600" advClick="0" advTm="0">
        <p14:prism dir="d"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600"/>
                                        <p:tgtEl>
                                          <p:spTgt spid="75"/>
                                        </p:tgtEl>
                                      </p:cBhvr>
                                    </p:animEffect>
                                    <p:anim calcmode="lin" valueType="num">
                                      <p:cBhvr>
                                        <p:cTn id="8" dur="600" fill="hold"/>
                                        <p:tgtEl>
                                          <p:spTgt spid="75"/>
                                        </p:tgtEl>
                                        <p:attrNameLst>
                                          <p:attrName>ppt_x</p:attrName>
                                        </p:attrNameLst>
                                      </p:cBhvr>
                                      <p:tavLst>
                                        <p:tav tm="0">
                                          <p:val>
                                            <p:strVal val="#ppt_x"/>
                                          </p:val>
                                        </p:tav>
                                        <p:tav tm="100000">
                                          <p:val>
                                            <p:strVal val="#ppt_x"/>
                                          </p:val>
                                        </p:tav>
                                      </p:tavLst>
                                    </p:anim>
                                    <p:anim calcmode="lin" valueType="num">
                                      <p:cBhvr>
                                        <p:cTn id="9" dur="600" fill="hold"/>
                                        <p:tgtEl>
                                          <p:spTgt spid="75"/>
                                        </p:tgtEl>
                                        <p:attrNameLst>
                                          <p:attrName>ppt_y</p:attrName>
                                        </p:attrNameLst>
                                      </p:cBhvr>
                                      <p:tavLst>
                                        <p:tav tm="0">
                                          <p:val>
                                            <p:strVal val="#ppt_y+.1"/>
                                          </p:val>
                                        </p:tav>
                                        <p:tav tm="100000">
                                          <p:val>
                                            <p:strVal val="#ppt_y"/>
                                          </p:val>
                                        </p:tav>
                                      </p:tavLst>
                                    </p:anim>
                                  </p:childTnLst>
                                </p:cTn>
                              </p:par>
                            </p:childTnLst>
                          </p:cTn>
                        </p:par>
                        <p:par>
                          <p:cTn id="10" fill="hold">
                            <p:stCondLst>
                              <p:cond delay="600"/>
                            </p:stCondLst>
                            <p:childTnLst>
                              <p:par>
                                <p:cTn id="11" presetID="22" presetClass="entr" presetSubtype="8" fill="hold" nodeType="after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wipe(left)">
                                      <p:cBhvr>
                                        <p:cTn id="13" dur="500"/>
                                        <p:tgtEl>
                                          <p:spTgt spid="63"/>
                                        </p:tgtEl>
                                      </p:cBhvr>
                                    </p:animEffect>
                                  </p:childTnLst>
                                </p:cTn>
                              </p:par>
                            </p:childTnLst>
                          </p:cTn>
                        </p:par>
                        <p:par>
                          <p:cTn id="14" fill="hold">
                            <p:stCondLst>
                              <p:cond delay="1100"/>
                            </p:stCondLst>
                            <p:childTnLst>
                              <p:par>
                                <p:cTn id="15" presetID="22" presetClass="entr" presetSubtype="8"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ipe(left)">
                                      <p:cBhvr>
                                        <p:cTn id="17" dur="500"/>
                                        <p:tgtEl>
                                          <p:spTgt spid="73"/>
                                        </p:tgtEl>
                                      </p:cBhvr>
                                    </p:animEffect>
                                  </p:childTnLst>
                                </p:cTn>
                              </p:par>
                            </p:childTnLst>
                          </p:cTn>
                        </p:par>
                        <p:par>
                          <p:cTn id="18" fill="hold">
                            <p:stCondLst>
                              <p:cond delay="1600"/>
                            </p:stCondLst>
                            <p:childTnLst>
                              <p:par>
                                <p:cTn id="19" presetID="22" presetClass="entr" presetSubtype="8"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60797" y="1419622"/>
            <a:ext cx="2081470" cy="1306513"/>
            <a:chOff x="860797" y="1635125"/>
            <a:chExt cx="2081470" cy="1306513"/>
          </a:xfrm>
        </p:grpSpPr>
        <p:grpSp>
          <p:nvGrpSpPr>
            <p:cNvPr id="2" name="组合 1"/>
            <p:cNvGrpSpPr/>
            <p:nvPr/>
          </p:nvGrpSpPr>
          <p:grpSpPr>
            <a:xfrm>
              <a:off x="860797" y="1635125"/>
              <a:ext cx="2081470" cy="1306513"/>
              <a:chOff x="860797" y="1635125"/>
              <a:chExt cx="2081470" cy="1306513"/>
            </a:xfrm>
          </p:grpSpPr>
          <p:sp>
            <p:nvSpPr>
              <p:cNvPr id="74" name="Freeform 5"/>
              <p:cNvSpPr>
                <a:spLocks noChangeArrowheads="1"/>
              </p:cNvSpPr>
              <p:nvPr/>
            </p:nvSpPr>
            <p:spPr bwMode="auto">
              <a:xfrm>
                <a:off x="1075110" y="2176463"/>
                <a:ext cx="1852612" cy="765175"/>
              </a:xfrm>
              <a:custGeom>
                <a:avLst/>
                <a:gdLst>
                  <a:gd name="T0" fmla="*/ 1574800 w 1167"/>
                  <a:gd name="T1" fmla="*/ 765175 h 482"/>
                  <a:gd name="T2" fmla="*/ 0 w 1167"/>
                  <a:gd name="T3" fmla="*/ 765175 h 482"/>
                  <a:gd name="T4" fmla="*/ 277812 w 1167"/>
                  <a:gd name="T5" fmla="*/ 0 h 482"/>
                  <a:gd name="T6" fmla="*/ 1852612 w 1167"/>
                  <a:gd name="T7" fmla="*/ 0 h 482"/>
                  <a:gd name="T8" fmla="*/ 1574800 w 1167"/>
                  <a:gd name="T9" fmla="*/ 765175 h 482"/>
                  <a:gd name="T10" fmla="*/ 0 60000 65536"/>
                  <a:gd name="T11" fmla="*/ 0 60000 65536"/>
                  <a:gd name="T12" fmla="*/ 0 60000 65536"/>
                  <a:gd name="T13" fmla="*/ 0 60000 65536"/>
                  <a:gd name="T14" fmla="*/ 0 60000 65536"/>
                  <a:gd name="T15" fmla="*/ 0 w 1167"/>
                  <a:gd name="T16" fmla="*/ 0 h 482"/>
                  <a:gd name="T17" fmla="*/ 1167 w 1167"/>
                  <a:gd name="T18" fmla="*/ 482 h 482"/>
                </a:gdLst>
                <a:ahLst/>
                <a:cxnLst>
                  <a:cxn ang="T10">
                    <a:pos x="T0" y="T1"/>
                  </a:cxn>
                  <a:cxn ang="T11">
                    <a:pos x="T2" y="T3"/>
                  </a:cxn>
                  <a:cxn ang="T12">
                    <a:pos x="T4" y="T5"/>
                  </a:cxn>
                  <a:cxn ang="T13">
                    <a:pos x="T6" y="T7"/>
                  </a:cxn>
                  <a:cxn ang="T14">
                    <a:pos x="T8" y="T9"/>
                  </a:cxn>
                </a:cxnLst>
                <a:rect l="T15" t="T16" r="T17" b="T18"/>
                <a:pathLst>
                  <a:path w="1167" h="482">
                    <a:moveTo>
                      <a:pt x="992" y="482"/>
                    </a:moveTo>
                    <a:lnTo>
                      <a:pt x="0" y="482"/>
                    </a:lnTo>
                    <a:lnTo>
                      <a:pt x="175" y="0"/>
                    </a:lnTo>
                    <a:lnTo>
                      <a:pt x="1167" y="0"/>
                    </a:lnTo>
                    <a:lnTo>
                      <a:pt x="992" y="482"/>
                    </a:lnTo>
                    <a:close/>
                  </a:path>
                </a:pathLst>
              </a:custGeom>
              <a:solidFill>
                <a:srgbClr val="F83003"/>
              </a:solidFill>
              <a:ln>
                <a:noFill/>
              </a:ln>
            </p:spPr>
            <p:txBody>
              <a:bodyPr/>
              <a:lstStyle/>
              <a:p>
                <a:endParaRPr lang="zh-CN" altLang="en-US"/>
              </a:p>
            </p:txBody>
          </p:sp>
          <p:sp>
            <p:nvSpPr>
              <p:cNvPr id="111" name="Oval 10"/>
              <p:cNvSpPr>
                <a:spLocks noChangeArrowheads="1"/>
              </p:cNvSpPr>
              <p:nvPr/>
            </p:nvSpPr>
            <p:spPr bwMode="auto">
              <a:xfrm>
                <a:off x="860797" y="1635125"/>
                <a:ext cx="952500" cy="954088"/>
              </a:xfrm>
              <a:prstGeom prst="ellipse">
                <a:avLst/>
              </a:prstGeom>
              <a:solidFill>
                <a:srgbClr val="F83003"/>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sz="1600">
                  <a:solidFill>
                    <a:srgbClr val="000000"/>
                  </a:solidFill>
                  <a:sym typeface="宋体" charset="-122"/>
                </a:endParaRPr>
              </a:p>
            </p:txBody>
          </p:sp>
          <p:sp>
            <p:nvSpPr>
              <p:cNvPr id="126" name="矩形 1"/>
              <p:cNvSpPr>
                <a:spLocks noChangeArrowheads="1"/>
              </p:cNvSpPr>
              <p:nvPr/>
            </p:nvSpPr>
            <p:spPr bwMode="auto">
              <a:xfrm>
                <a:off x="1425947" y="2357438"/>
                <a:ext cx="1268413"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just"/>
                <a:r>
                  <a:rPr lang="en-US" altLang="zh-CN" sz="1100" dirty="0" smtClean="0">
                    <a:solidFill>
                      <a:schemeClr val="bg1"/>
                    </a:solidFill>
                    <a:latin typeface="微软雅黑" pitchFamily="34" charset="-122"/>
                    <a:ea typeface="微软雅黑" pitchFamily="34" charset="-122"/>
                    <a:sym typeface="微软雅黑" pitchFamily="34" charset="-122"/>
                  </a:rPr>
                  <a:t>AIPPT</a:t>
                </a:r>
                <a:r>
                  <a:rPr lang="zh-CN" altLang="en-US" sz="1100" dirty="0" smtClean="0">
                    <a:solidFill>
                      <a:schemeClr val="bg1"/>
                    </a:solidFill>
                    <a:latin typeface="微软雅黑" pitchFamily="34" charset="-122"/>
                    <a:ea typeface="微软雅黑" pitchFamily="34" charset="-122"/>
                    <a:sym typeface="微软雅黑" pitchFamily="34" charset="-122"/>
                  </a:rPr>
                  <a:t>，</a:t>
                </a:r>
                <a:r>
                  <a:rPr lang="zh-CN" altLang="en-US" sz="1100" dirty="0">
                    <a:solidFill>
                      <a:schemeClr val="bg1"/>
                    </a:solidFill>
                    <a:latin typeface="微软雅黑" pitchFamily="34" charset="-122"/>
                    <a:ea typeface="微软雅黑" pitchFamily="34" charset="-122"/>
                    <a:sym typeface="微软雅黑" pitchFamily="34" charset="-122"/>
                  </a:rPr>
                  <a:t>专业</a:t>
                </a:r>
                <a:r>
                  <a:rPr lang="en-US" altLang="zh-CN" sz="1100" dirty="0">
                    <a:solidFill>
                      <a:schemeClr val="bg1"/>
                    </a:solidFill>
                    <a:latin typeface="微软雅黑" pitchFamily="34" charset="-122"/>
                    <a:ea typeface="微软雅黑" pitchFamily="34" charset="-122"/>
                    <a:sym typeface="微软雅黑" pitchFamily="34" charset="-122"/>
                  </a:rPr>
                  <a:t>PPT</a:t>
                </a:r>
                <a:r>
                  <a:rPr lang="zh-CN" altLang="en-US" sz="1100" dirty="0">
                    <a:solidFill>
                      <a:schemeClr val="bg1"/>
                    </a:solidFill>
                    <a:latin typeface="微软雅黑" pitchFamily="34" charset="-122"/>
                    <a:ea typeface="微软雅黑" pitchFamily="34" charset="-122"/>
                    <a:sym typeface="微软雅黑" pitchFamily="34" charset="-122"/>
                  </a:rPr>
                  <a:t>演示设计领跑者。</a:t>
                </a:r>
              </a:p>
            </p:txBody>
          </p:sp>
          <p:sp>
            <p:nvSpPr>
              <p:cNvPr id="131" name="TextBox 914"/>
              <p:cNvSpPr>
                <a:spLocks noChangeArrowheads="1"/>
              </p:cNvSpPr>
              <p:nvPr/>
            </p:nvSpPr>
            <p:spPr bwMode="auto">
              <a:xfrm>
                <a:off x="1936864" y="1812925"/>
                <a:ext cx="100540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600" dirty="0" smtClean="0">
                    <a:solidFill>
                      <a:srgbClr val="F83003"/>
                    </a:solidFill>
                    <a:latin typeface="微软雅黑" pitchFamily="34" charset="-122"/>
                    <a:ea typeface="微软雅黑" pitchFamily="34" charset="-122"/>
                    <a:sym typeface="Arial" charset="0"/>
                  </a:rPr>
                  <a:t>品牌形象</a:t>
                </a:r>
                <a:endParaRPr lang="zh-CN" altLang="en-US" dirty="0"/>
              </a:p>
            </p:txBody>
          </p:sp>
        </p:grpSp>
        <p:sp>
          <p:nvSpPr>
            <p:cNvPr id="112" name="Oval 11"/>
            <p:cNvSpPr>
              <a:spLocks noChangeArrowheads="1"/>
            </p:cNvSpPr>
            <p:nvPr/>
          </p:nvSpPr>
          <p:spPr bwMode="auto">
            <a:xfrm>
              <a:off x="981447" y="1752600"/>
              <a:ext cx="711200" cy="715963"/>
            </a:xfrm>
            <a:prstGeom prst="ellipse">
              <a:avLst/>
            </a:prstGeom>
            <a:solidFill>
              <a:srgbClr val="FFFFFF"/>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a:solidFill>
                  <a:srgbClr val="000000"/>
                </a:solidFill>
                <a:sym typeface="宋体" charset="-122"/>
              </a:endParaRPr>
            </a:p>
          </p:txBody>
        </p:sp>
        <p:sp>
          <p:nvSpPr>
            <p:cNvPr id="121" name="TextBox 682"/>
            <p:cNvSpPr>
              <a:spLocks noChangeArrowheads="1"/>
            </p:cNvSpPr>
            <p:nvPr/>
          </p:nvSpPr>
          <p:spPr bwMode="auto">
            <a:xfrm>
              <a:off x="971922" y="1828800"/>
              <a:ext cx="7413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zh-CN" sz="2800" dirty="0">
                  <a:solidFill>
                    <a:srgbClr val="F83003"/>
                  </a:solidFill>
                  <a:latin typeface="方正中等线简体" pitchFamily="65" charset="-122"/>
                  <a:ea typeface="方正中等线简体" pitchFamily="65" charset="-122"/>
                </a:rPr>
                <a:t>89</a:t>
              </a:r>
              <a:r>
                <a:rPr lang="en-US" altLang="zh-CN" sz="1400" dirty="0">
                  <a:solidFill>
                    <a:srgbClr val="F83003"/>
                  </a:solidFill>
                  <a:latin typeface="方正中等线简体" pitchFamily="65" charset="-122"/>
                  <a:ea typeface="方正中等线简体" pitchFamily="65" charset="-122"/>
                </a:rPr>
                <a:t>%</a:t>
              </a:r>
              <a:endParaRPr lang="zh-CN" altLang="en-US" sz="1400" dirty="0">
                <a:solidFill>
                  <a:srgbClr val="F83003"/>
                </a:solidFill>
                <a:latin typeface="方正中等线简体" pitchFamily="65" charset="-122"/>
                <a:ea typeface="方正中等线简体" pitchFamily="65" charset="-122"/>
              </a:endParaRPr>
            </a:p>
          </p:txBody>
        </p:sp>
      </p:grpSp>
      <p:grpSp>
        <p:nvGrpSpPr>
          <p:cNvPr id="4" name="组合 3"/>
          <p:cNvGrpSpPr/>
          <p:nvPr/>
        </p:nvGrpSpPr>
        <p:grpSpPr>
          <a:xfrm>
            <a:off x="2694360" y="1592660"/>
            <a:ext cx="1852612" cy="1463675"/>
            <a:chOff x="2694360" y="1808163"/>
            <a:chExt cx="1852612" cy="1463675"/>
          </a:xfrm>
        </p:grpSpPr>
        <p:sp>
          <p:nvSpPr>
            <p:cNvPr id="81" name="Freeform 6"/>
            <p:cNvSpPr>
              <a:spLocks noChangeArrowheads="1"/>
            </p:cNvSpPr>
            <p:nvPr/>
          </p:nvSpPr>
          <p:spPr bwMode="auto">
            <a:xfrm>
              <a:off x="2694360" y="2176463"/>
              <a:ext cx="1852612" cy="765175"/>
            </a:xfrm>
            <a:custGeom>
              <a:avLst/>
              <a:gdLst>
                <a:gd name="T0" fmla="*/ 1574800 w 1167"/>
                <a:gd name="T1" fmla="*/ 765175 h 482"/>
                <a:gd name="T2" fmla="*/ 0 w 1167"/>
                <a:gd name="T3" fmla="*/ 765175 h 482"/>
                <a:gd name="T4" fmla="*/ 277812 w 1167"/>
                <a:gd name="T5" fmla="*/ 0 h 482"/>
                <a:gd name="T6" fmla="*/ 1852612 w 1167"/>
                <a:gd name="T7" fmla="*/ 0 h 482"/>
                <a:gd name="T8" fmla="*/ 1574800 w 1167"/>
                <a:gd name="T9" fmla="*/ 765175 h 482"/>
                <a:gd name="T10" fmla="*/ 0 60000 65536"/>
                <a:gd name="T11" fmla="*/ 0 60000 65536"/>
                <a:gd name="T12" fmla="*/ 0 60000 65536"/>
                <a:gd name="T13" fmla="*/ 0 60000 65536"/>
                <a:gd name="T14" fmla="*/ 0 60000 65536"/>
                <a:gd name="T15" fmla="*/ 0 w 1167"/>
                <a:gd name="T16" fmla="*/ 0 h 482"/>
                <a:gd name="T17" fmla="*/ 1167 w 1167"/>
                <a:gd name="T18" fmla="*/ 482 h 482"/>
              </a:gdLst>
              <a:ahLst/>
              <a:cxnLst>
                <a:cxn ang="T10">
                  <a:pos x="T0" y="T1"/>
                </a:cxn>
                <a:cxn ang="T11">
                  <a:pos x="T2" y="T3"/>
                </a:cxn>
                <a:cxn ang="T12">
                  <a:pos x="T4" y="T5"/>
                </a:cxn>
                <a:cxn ang="T13">
                  <a:pos x="T6" y="T7"/>
                </a:cxn>
                <a:cxn ang="T14">
                  <a:pos x="T8" y="T9"/>
                </a:cxn>
              </a:cxnLst>
              <a:rect l="T15" t="T16" r="T17" b="T18"/>
              <a:pathLst>
                <a:path w="1167" h="482">
                  <a:moveTo>
                    <a:pt x="992" y="482"/>
                  </a:moveTo>
                  <a:lnTo>
                    <a:pt x="0" y="482"/>
                  </a:lnTo>
                  <a:lnTo>
                    <a:pt x="175" y="0"/>
                  </a:lnTo>
                  <a:lnTo>
                    <a:pt x="1167" y="0"/>
                  </a:lnTo>
                  <a:lnTo>
                    <a:pt x="992" y="482"/>
                  </a:lnTo>
                  <a:close/>
                </a:path>
              </a:pathLst>
            </a:custGeom>
            <a:solidFill>
              <a:srgbClr val="EBAC07"/>
            </a:solidFill>
            <a:ln>
              <a:noFill/>
            </a:ln>
          </p:spPr>
          <p:txBody>
            <a:bodyPr/>
            <a:lstStyle/>
            <a:p>
              <a:endParaRPr lang="zh-CN" altLang="en-US"/>
            </a:p>
          </p:txBody>
        </p:sp>
        <p:sp>
          <p:nvSpPr>
            <p:cNvPr id="113" name="Oval 12"/>
            <p:cNvSpPr>
              <a:spLocks noChangeArrowheads="1"/>
            </p:cNvSpPr>
            <p:nvPr/>
          </p:nvSpPr>
          <p:spPr bwMode="auto">
            <a:xfrm>
              <a:off x="3354760" y="2528888"/>
              <a:ext cx="742950" cy="742950"/>
            </a:xfrm>
            <a:prstGeom prst="ellipse">
              <a:avLst/>
            </a:prstGeom>
            <a:solidFill>
              <a:srgbClr val="EBAC07"/>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sz="1600">
                <a:solidFill>
                  <a:srgbClr val="000000"/>
                </a:solidFill>
                <a:sym typeface="宋体" charset="-122"/>
              </a:endParaRPr>
            </a:p>
          </p:txBody>
        </p:sp>
        <p:sp>
          <p:nvSpPr>
            <p:cNvPr id="114" name="Oval 13"/>
            <p:cNvSpPr>
              <a:spLocks noChangeArrowheads="1"/>
            </p:cNvSpPr>
            <p:nvPr/>
          </p:nvSpPr>
          <p:spPr bwMode="auto">
            <a:xfrm>
              <a:off x="3448422" y="2622550"/>
              <a:ext cx="555625" cy="555625"/>
            </a:xfrm>
            <a:prstGeom prst="ellipse">
              <a:avLst/>
            </a:prstGeom>
            <a:solidFill>
              <a:srgbClr val="FFFFFF"/>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a:solidFill>
                  <a:srgbClr val="000000"/>
                </a:solidFill>
                <a:sym typeface="宋体" charset="-122"/>
              </a:endParaRPr>
            </a:p>
          </p:txBody>
        </p:sp>
        <p:sp>
          <p:nvSpPr>
            <p:cNvPr id="122" name="TextBox 682"/>
            <p:cNvSpPr>
              <a:spLocks noChangeArrowheads="1"/>
            </p:cNvSpPr>
            <p:nvPr/>
          </p:nvSpPr>
          <p:spPr bwMode="auto">
            <a:xfrm>
              <a:off x="3411910" y="2722563"/>
              <a:ext cx="6286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zh-CN" sz="2000">
                  <a:solidFill>
                    <a:srgbClr val="EBAC07"/>
                  </a:solidFill>
                  <a:latin typeface="方正中等线简体" pitchFamily="65" charset="-122"/>
                  <a:ea typeface="方正中等线简体" pitchFamily="65" charset="-122"/>
                </a:rPr>
                <a:t>36</a:t>
              </a:r>
              <a:r>
                <a:rPr lang="en-US" altLang="zh-CN" sz="1400">
                  <a:solidFill>
                    <a:srgbClr val="EBAC07"/>
                  </a:solidFill>
                  <a:latin typeface="方正中等线简体" pitchFamily="65" charset="-122"/>
                  <a:ea typeface="方正中等线简体" pitchFamily="65" charset="-122"/>
                </a:rPr>
                <a:t>%</a:t>
              </a:r>
              <a:endParaRPr lang="zh-CN" altLang="en-US" sz="1400">
                <a:solidFill>
                  <a:srgbClr val="EBAC07"/>
                </a:solidFill>
                <a:latin typeface="方正中等线简体" pitchFamily="65" charset="-122"/>
                <a:ea typeface="方正中等线简体" pitchFamily="65" charset="-122"/>
              </a:endParaRPr>
            </a:p>
          </p:txBody>
        </p:sp>
        <p:sp>
          <p:nvSpPr>
            <p:cNvPr id="127" name="矩形 1"/>
            <p:cNvSpPr>
              <a:spLocks noChangeArrowheads="1"/>
            </p:cNvSpPr>
            <p:nvPr/>
          </p:nvSpPr>
          <p:spPr bwMode="auto">
            <a:xfrm>
              <a:off x="2983285" y="2257425"/>
              <a:ext cx="126841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just"/>
              <a:r>
                <a:rPr lang="en-US" altLang="zh-CN" sz="1100" dirty="0">
                  <a:solidFill>
                    <a:schemeClr val="bg1"/>
                  </a:solidFill>
                  <a:latin typeface="微软雅黑" pitchFamily="34" charset="-122"/>
                  <a:ea typeface="微软雅黑" pitchFamily="34" charset="-122"/>
                  <a:sym typeface="微软雅黑" pitchFamily="34" charset="-122"/>
                </a:rPr>
                <a:t>AIPPT</a:t>
              </a:r>
              <a:r>
                <a:rPr lang="zh-CN" altLang="en-US" sz="1100" dirty="0">
                  <a:solidFill>
                    <a:schemeClr val="bg1"/>
                  </a:solidFill>
                  <a:latin typeface="微软雅黑" pitchFamily="34" charset="-122"/>
                  <a:ea typeface="微软雅黑" pitchFamily="34" charset="-122"/>
                  <a:sym typeface="微软雅黑" pitchFamily="34" charset="-122"/>
                </a:rPr>
                <a:t>，专业</a:t>
              </a:r>
              <a:r>
                <a:rPr lang="en-US" altLang="zh-CN" sz="1100" dirty="0">
                  <a:solidFill>
                    <a:schemeClr val="bg1"/>
                  </a:solidFill>
                  <a:latin typeface="微软雅黑" pitchFamily="34" charset="-122"/>
                  <a:ea typeface="微软雅黑" pitchFamily="34" charset="-122"/>
                  <a:sym typeface="微软雅黑" pitchFamily="34" charset="-122"/>
                </a:rPr>
                <a:t>PPT</a:t>
              </a:r>
              <a:r>
                <a:rPr lang="zh-CN" altLang="en-US" sz="1100" dirty="0">
                  <a:solidFill>
                    <a:schemeClr val="bg1"/>
                  </a:solidFill>
                  <a:latin typeface="微软雅黑" pitchFamily="34" charset="-122"/>
                  <a:ea typeface="微软雅黑" pitchFamily="34" charset="-122"/>
                  <a:sym typeface="微软雅黑" pitchFamily="34" charset="-122"/>
                </a:rPr>
                <a:t>演示设计领跑者。</a:t>
              </a:r>
            </a:p>
          </p:txBody>
        </p:sp>
        <p:sp>
          <p:nvSpPr>
            <p:cNvPr id="132" name="TextBox 915"/>
            <p:cNvSpPr>
              <a:spLocks noChangeArrowheads="1"/>
            </p:cNvSpPr>
            <p:nvPr/>
          </p:nvSpPr>
          <p:spPr bwMode="auto">
            <a:xfrm>
              <a:off x="3233057" y="1808163"/>
              <a:ext cx="100540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600" dirty="0" smtClean="0">
                  <a:solidFill>
                    <a:srgbClr val="EBAC07"/>
                  </a:solidFill>
                  <a:latin typeface="微软雅黑" pitchFamily="34" charset="-122"/>
                  <a:ea typeface="微软雅黑" pitchFamily="34" charset="-122"/>
                  <a:sym typeface="Arial" charset="0"/>
                </a:rPr>
                <a:t>专业知识</a:t>
              </a:r>
              <a:endParaRPr lang="zh-CN" altLang="en-US" dirty="0"/>
            </a:p>
          </p:txBody>
        </p:sp>
      </p:grpSp>
      <p:grpSp>
        <p:nvGrpSpPr>
          <p:cNvPr id="5" name="组合 4"/>
          <p:cNvGrpSpPr/>
          <p:nvPr/>
        </p:nvGrpSpPr>
        <p:grpSpPr>
          <a:xfrm>
            <a:off x="4315197" y="1600597"/>
            <a:ext cx="1855788" cy="1541879"/>
            <a:chOff x="4315197" y="1816100"/>
            <a:chExt cx="1855788" cy="1541879"/>
          </a:xfrm>
        </p:grpSpPr>
        <p:sp>
          <p:nvSpPr>
            <p:cNvPr id="82" name="Freeform 7"/>
            <p:cNvSpPr>
              <a:spLocks noChangeArrowheads="1"/>
            </p:cNvSpPr>
            <p:nvPr/>
          </p:nvSpPr>
          <p:spPr bwMode="auto">
            <a:xfrm>
              <a:off x="4315197" y="2176463"/>
              <a:ext cx="1855788" cy="765175"/>
            </a:xfrm>
            <a:custGeom>
              <a:avLst/>
              <a:gdLst>
                <a:gd name="T0" fmla="*/ 1574800 w 1169"/>
                <a:gd name="T1" fmla="*/ 765175 h 482"/>
                <a:gd name="T2" fmla="*/ 0 w 1169"/>
                <a:gd name="T3" fmla="*/ 765175 h 482"/>
                <a:gd name="T4" fmla="*/ 276225 w 1169"/>
                <a:gd name="T5" fmla="*/ 0 h 482"/>
                <a:gd name="T6" fmla="*/ 1855788 w 1169"/>
                <a:gd name="T7" fmla="*/ 0 h 482"/>
                <a:gd name="T8" fmla="*/ 1574800 w 1169"/>
                <a:gd name="T9" fmla="*/ 765175 h 482"/>
                <a:gd name="T10" fmla="*/ 0 60000 65536"/>
                <a:gd name="T11" fmla="*/ 0 60000 65536"/>
                <a:gd name="T12" fmla="*/ 0 60000 65536"/>
                <a:gd name="T13" fmla="*/ 0 60000 65536"/>
                <a:gd name="T14" fmla="*/ 0 60000 65536"/>
                <a:gd name="T15" fmla="*/ 0 w 1169"/>
                <a:gd name="T16" fmla="*/ 0 h 482"/>
                <a:gd name="T17" fmla="*/ 1169 w 1169"/>
                <a:gd name="T18" fmla="*/ 482 h 482"/>
              </a:gdLst>
              <a:ahLst/>
              <a:cxnLst>
                <a:cxn ang="T10">
                  <a:pos x="T0" y="T1"/>
                </a:cxn>
                <a:cxn ang="T11">
                  <a:pos x="T2" y="T3"/>
                </a:cxn>
                <a:cxn ang="T12">
                  <a:pos x="T4" y="T5"/>
                </a:cxn>
                <a:cxn ang="T13">
                  <a:pos x="T6" y="T7"/>
                </a:cxn>
                <a:cxn ang="T14">
                  <a:pos x="T8" y="T9"/>
                </a:cxn>
              </a:cxnLst>
              <a:rect l="T15" t="T16" r="T17" b="T18"/>
              <a:pathLst>
                <a:path w="1169" h="482">
                  <a:moveTo>
                    <a:pt x="992" y="482"/>
                  </a:moveTo>
                  <a:lnTo>
                    <a:pt x="0" y="482"/>
                  </a:lnTo>
                  <a:lnTo>
                    <a:pt x="174" y="0"/>
                  </a:lnTo>
                  <a:lnTo>
                    <a:pt x="1169" y="0"/>
                  </a:lnTo>
                  <a:lnTo>
                    <a:pt x="992" y="482"/>
                  </a:lnTo>
                  <a:close/>
                </a:path>
              </a:pathLst>
            </a:custGeom>
            <a:solidFill>
              <a:srgbClr val="0070C0"/>
            </a:solidFill>
            <a:ln>
              <a:noFill/>
            </a:ln>
          </p:spPr>
          <p:txBody>
            <a:bodyPr/>
            <a:lstStyle/>
            <a:p>
              <a:endParaRPr lang="zh-CN" altLang="en-US"/>
            </a:p>
          </p:txBody>
        </p:sp>
        <p:sp>
          <p:nvSpPr>
            <p:cNvPr id="115" name="Oval 14"/>
            <p:cNvSpPr>
              <a:spLocks noChangeArrowheads="1"/>
            </p:cNvSpPr>
            <p:nvPr/>
          </p:nvSpPr>
          <p:spPr bwMode="auto">
            <a:xfrm>
              <a:off x="5199435" y="1816100"/>
              <a:ext cx="742950" cy="738188"/>
            </a:xfrm>
            <a:prstGeom prst="ellipse">
              <a:avLst/>
            </a:prstGeom>
            <a:solidFill>
              <a:srgbClr val="0070C0"/>
            </a:solidFill>
            <a:ln>
              <a:noFill/>
            </a:ln>
          </p:spPr>
          <p:txBody>
            <a:bodyPr/>
            <a:lstStyle/>
            <a:p>
              <a:endParaRPr lang="zh-CN" altLang="zh-CN" sz="1600">
                <a:solidFill>
                  <a:srgbClr val="000000"/>
                </a:solidFill>
                <a:sym typeface="宋体" charset="-122"/>
              </a:endParaRPr>
            </a:p>
          </p:txBody>
        </p:sp>
        <p:sp>
          <p:nvSpPr>
            <p:cNvPr id="116" name="Oval 15"/>
            <p:cNvSpPr>
              <a:spLocks noChangeArrowheads="1"/>
            </p:cNvSpPr>
            <p:nvPr/>
          </p:nvSpPr>
          <p:spPr bwMode="auto">
            <a:xfrm>
              <a:off x="5293097" y="1905000"/>
              <a:ext cx="555625" cy="560388"/>
            </a:xfrm>
            <a:prstGeom prst="ellipse">
              <a:avLst/>
            </a:prstGeom>
            <a:solidFill>
              <a:srgbClr val="FFFFFF"/>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a:solidFill>
                  <a:srgbClr val="000000"/>
                </a:solidFill>
                <a:sym typeface="宋体" charset="-122"/>
              </a:endParaRPr>
            </a:p>
          </p:txBody>
        </p:sp>
        <p:sp>
          <p:nvSpPr>
            <p:cNvPr id="123" name="TextBox 682"/>
            <p:cNvSpPr>
              <a:spLocks noChangeArrowheads="1"/>
            </p:cNvSpPr>
            <p:nvPr/>
          </p:nvSpPr>
          <p:spPr bwMode="auto">
            <a:xfrm>
              <a:off x="5278810" y="1974850"/>
              <a:ext cx="6286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zh-CN" sz="2000" dirty="0">
                  <a:solidFill>
                    <a:srgbClr val="0070C0"/>
                  </a:solidFill>
                  <a:latin typeface="方正中等线简体" pitchFamily="65" charset="-122"/>
                  <a:ea typeface="方正中等线简体" pitchFamily="65" charset="-122"/>
                </a:rPr>
                <a:t>36</a:t>
              </a:r>
              <a:r>
                <a:rPr lang="en-US" altLang="zh-CN" sz="1400" dirty="0">
                  <a:solidFill>
                    <a:srgbClr val="0070C0"/>
                  </a:solidFill>
                  <a:latin typeface="方正中等线简体" pitchFamily="65" charset="-122"/>
                  <a:ea typeface="方正中等线简体" pitchFamily="65" charset="-122"/>
                </a:rPr>
                <a:t>%</a:t>
              </a:r>
              <a:endParaRPr lang="zh-CN" altLang="en-US" sz="1400" dirty="0">
                <a:solidFill>
                  <a:srgbClr val="0070C0"/>
                </a:solidFill>
                <a:latin typeface="方正中等线简体" pitchFamily="65" charset="-122"/>
                <a:ea typeface="方正中等线简体" pitchFamily="65" charset="-122"/>
              </a:endParaRPr>
            </a:p>
          </p:txBody>
        </p:sp>
        <p:sp>
          <p:nvSpPr>
            <p:cNvPr id="128" name="矩形 1"/>
            <p:cNvSpPr>
              <a:spLocks noChangeArrowheads="1"/>
            </p:cNvSpPr>
            <p:nvPr/>
          </p:nvSpPr>
          <p:spPr bwMode="auto">
            <a:xfrm>
              <a:off x="4613647" y="2433638"/>
              <a:ext cx="1268413"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just"/>
              <a:r>
                <a:rPr lang="en-US" altLang="zh-CN" sz="1100" dirty="0">
                  <a:solidFill>
                    <a:schemeClr val="bg1"/>
                  </a:solidFill>
                  <a:latin typeface="微软雅黑" pitchFamily="34" charset="-122"/>
                  <a:ea typeface="微软雅黑" pitchFamily="34" charset="-122"/>
                  <a:sym typeface="微软雅黑" pitchFamily="34" charset="-122"/>
                </a:rPr>
                <a:t>AIPPT</a:t>
              </a:r>
              <a:r>
                <a:rPr lang="zh-CN" altLang="en-US" sz="1100" dirty="0">
                  <a:solidFill>
                    <a:schemeClr val="bg1"/>
                  </a:solidFill>
                  <a:latin typeface="微软雅黑" pitchFamily="34" charset="-122"/>
                  <a:ea typeface="微软雅黑" pitchFamily="34" charset="-122"/>
                  <a:sym typeface="微软雅黑" pitchFamily="34" charset="-122"/>
                </a:rPr>
                <a:t>，专业</a:t>
              </a:r>
              <a:r>
                <a:rPr lang="en-US" altLang="zh-CN" sz="1100" dirty="0">
                  <a:solidFill>
                    <a:schemeClr val="bg1"/>
                  </a:solidFill>
                  <a:latin typeface="微软雅黑" pitchFamily="34" charset="-122"/>
                  <a:ea typeface="微软雅黑" pitchFamily="34" charset="-122"/>
                  <a:sym typeface="微软雅黑" pitchFamily="34" charset="-122"/>
                </a:rPr>
                <a:t>PPT</a:t>
              </a:r>
              <a:r>
                <a:rPr lang="zh-CN" altLang="en-US" sz="1100" dirty="0">
                  <a:solidFill>
                    <a:schemeClr val="bg1"/>
                  </a:solidFill>
                  <a:latin typeface="微软雅黑" pitchFamily="34" charset="-122"/>
                  <a:ea typeface="微软雅黑" pitchFamily="34" charset="-122"/>
                  <a:sym typeface="微软雅黑" pitchFamily="34" charset="-122"/>
                </a:rPr>
                <a:t>演示设计领跑者。</a:t>
              </a:r>
            </a:p>
          </p:txBody>
        </p:sp>
        <p:sp>
          <p:nvSpPr>
            <p:cNvPr id="133" name="TextBox 916"/>
            <p:cNvSpPr>
              <a:spLocks noChangeArrowheads="1"/>
            </p:cNvSpPr>
            <p:nvPr/>
          </p:nvSpPr>
          <p:spPr bwMode="auto">
            <a:xfrm>
              <a:off x="4623707" y="3019425"/>
              <a:ext cx="100540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600" dirty="0" smtClean="0">
                  <a:solidFill>
                    <a:srgbClr val="0070C0"/>
                  </a:solidFill>
                  <a:latin typeface="微软雅黑" pitchFamily="34" charset="-122"/>
                  <a:ea typeface="微软雅黑" pitchFamily="34" charset="-122"/>
                  <a:sym typeface="Arial" charset="0"/>
                </a:rPr>
                <a:t>工作效率</a:t>
              </a:r>
              <a:endParaRPr lang="zh-CN" altLang="en-US" dirty="0">
                <a:solidFill>
                  <a:srgbClr val="0070C0"/>
                </a:solidFill>
              </a:endParaRPr>
            </a:p>
          </p:txBody>
        </p:sp>
      </p:grpSp>
      <p:grpSp>
        <p:nvGrpSpPr>
          <p:cNvPr id="6" name="组合 5"/>
          <p:cNvGrpSpPr/>
          <p:nvPr/>
        </p:nvGrpSpPr>
        <p:grpSpPr>
          <a:xfrm>
            <a:off x="5935489" y="1813322"/>
            <a:ext cx="2020887" cy="1329154"/>
            <a:chOff x="5935489" y="2028825"/>
            <a:chExt cx="2020887" cy="1329154"/>
          </a:xfrm>
        </p:grpSpPr>
        <p:sp>
          <p:nvSpPr>
            <p:cNvPr id="110" name="Freeform 9"/>
            <p:cNvSpPr>
              <a:spLocks noChangeArrowheads="1"/>
            </p:cNvSpPr>
            <p:nvPr/>
          </p:nvSpPr>
          <p:spPr bwMode="auto">
            <a:xfrm>
              <a:off x="5935489" y="2176463"/>
              <a:ext cx="1852612" cy="765175"/>
            </a:xfrm>
            <a:custGeom>
              <a:avLst/>
              <a:gdLst>
                <a:gd name="T0" fmla="*/ 1574800 w 1167"/>
                <a:gd name="T1" fmla="*/ 765175 h 482"/>
                <a:gd name="T2" fmla="*/ 0 w 1167"/>
                <a:gd name="T3" fmla="*/ 765175 h 482"/>
                <a:gd name="T4" fmla="*/ 277812 w 1167"/>
                <a:gd name="T5" fmla="*/ 0 h 482"/>
                <a:gd name="T6" fmla="*/ 1852612 w 1167"/>
                <a:gd name="T7" fmla="*/ 0 h 482"/>
                <a:gd name="T8" fmla="*/ 1574800 w 1167"/>
                <a:gd name="T9" fmla="*/ 765175 h 482"/>
                <a:gd name="T10" fmla="*/ 0 60000 65536"/>
                <a:gd name="T11" fmla="*/ 0 60000 65536"/>
                <a:gd name="T12" fmla="*/ 0 60000 65536"/>
                <a:gd name="T13" fmla="*/ 0 60000 65536"/>
                <a:gd name="T14" fmla="*/ 0 60000 65536"/>
                <a:gd name="T15" fmla="*/ 0 w 1167"/>
                <a:gd name="T16" fmla="*/ 0 h 482"/>
                <a:gd name="T17" fmla="*/ 1167 w 1167"/>
                <a:gd name="T18" fmla="*/ 482 h 482"/>
              </a:gdLst>
              <a:ahLst/>
              <a:cxnLst>
                <a:cxn ang="T10">
                  <a:pos x="T0" y="T1"/>
                </a:cxn>
                <a:cxn ang="T11">
                  <a:pos x="T2" y="T3"/>
                </a:cxn>
                <a:cxn ang="T12">
                  <a:pos x="T4" y="T5"/>
                </a:cxn>
                <a:cxn ang="T13">
                  <a:pos x="T6" y="T7"/>
                </a:cxn>
                <a:cxn ang="T14">
                  <a:pos x="T8" y="T9"/>
                </a:cxn>
              </a:cxnLst>
              <a:rect l="T15" t="T16" r="T17" b="T18"/>
              <a:pathLst>
                <a:path w="1167" h="482">
                  <a:moveTo>
                    <a:pt x="992" y="482"/>
                  </a:moveTo>
                  <a:lnTo>
                    <a:pt x="0" y="482"/>
                  </a:lnTo>
                  <a:lnTo>
                    <a:pt x="175" y="0"/>
                  </a:lnTo>
                  <a:lnTo>
                    <a:pt x="1167" y="0"/>
                  </a:lnTo>
                  <a:lnTo>
                    <a:pt x="992" y="482"/>
                  </a:lnTo>
                  <a:close/>
                </a:path>
              </a:pathLst>
            </a:custGeom>
            <a:solidFill>
              <a:srgbClr val="008487"/>
            </a:solidFill>
            <a:ln>
              <a:noFill/>
            </a:ln>
          </p:spPr>
          <p:txBody>
            <a:bodyPr/>
            <a:lstStyle/>
            <a:p>
              <a:endParaRPr lang="zh-CN" altLang="en-US"/>
            </a:p>
          </p:txBody>
        </p:sp>
        <p:sp>
          <p:nvSpPr>
            <p:cNvPr id="119" name="Oval 18"/>
            <p:cNvSpPr>
              <a:spLocks noChangeArrowheads="1"/>
            </p:cNvSpPr>
            <p:nvPr/>
          </p:nvSpPr>
          <p:spPr bwMode="auto">
            <a:xfrm>
              <a:off x="6895926" y="2028825"/>
              <a:ext cx="1060450" cy="1062038"/>
            </a:xfrm>
            <a:prstGeom prst="ellipse">
              <a:avLst/>
            </a:prstGeom>
            <a:solidFill>
              <a:srgbClr val="008487"/>
            </a:solidFill>
            <a:ln>
              <a:noFill/>
            </a:ln>
          </p:spPr>
          <p:txBody>
            <a:bodyPr/>
            <a:lstStyle/>
            <a:p>
              <a:endParaRPr lang="zh-CN" altLang="zh-CN" sz="1600">
                <a:solidFill>
                  <a:srgbClr val="000000"/>
                </a:solidFill>
                <a:sym typeface="宋体" charset="-122"/>
              </a:endParaRPr>
            </a:p>
          </p:txBody>
        </p:sp>
        <p:sp>
          <p:nvSpPr>
            <p:cNvPr id="120" name="Oval 19"/>
            <p:cNvSpPr>
              <a:spLocks noChangeArrowheads="1"/>
            </p:cNvSpPr>
            <p:nvPr/>
          </p:nvSpPr>
          <p:spPr bwMode="auto">
            <a:xfrm>
              <a:off x="7026101" y="2165350"/>
              <a:ext cx="798513" cy="795338"/>
            </a:xfrm>
            <a:prstGeom prst="ellipse">
              <a:avLst/>
            </a:prstGeom>
            <a:solidFill>
              <a:srgbClr val="FFFFFF"/>
            </a:solidFill>
            <a:ln>
              <a:noFill/>
            </a:ln>
            <a:extLst>
              <a:ext uri="{91240B29-F687-4F45-9708-019B960494DF}">
                <a14:hiddenLine xmlns:a14="http://schemas.microsoft.com/office/drawing/2010/main" xmlns="" w="9525">
                  <a:solidFill>
                    <a:srgbClr val="000000"/>
                  </a:solidFill>
                  <a:bevel/>
                  <a:headEnd/>
                  <a:tailEnd/>
                </a14:hiddenLine>
              </a:ext>
            </a:extLst>
          </p:spPr>
          <p:txBody>
            <a:bodyPr/>
            <a:lstStyle/>
            <a:p>
              <a:endParaRPr lang="zh-CN" altLang="zh-CN">
                <a:solidFill>
                  <a:srgbClr val="000000"/>
                </a:solidFill>
                <a:sym typeface="宋体" charset="-122"/>
              </a:endParaRPr>
            </a:p>
          </p:txBody>
        </p:sp>
        <p:sp>
          <p:nvSpPr>
            <p:cNvPr id="125" name="TextBox 682"/>
            <p:cNvSpPr>
              <a:spLocks noChangeArrowheads="1"/>
            </p:cNvSpPr>
            <p:nvPr/>
          </p:nvSpPr>
          <p:spPr bwMode="auto">
            <a:xfrm>
              <a:off x="7081664" y="2290763"/>
              <a:ext cx="74136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zh-CN" sz="2800">
                  <a:solidFill>
                    <a:srgbClr val="3D9077"/>
                  </a:solidFill>
                  <a:latin typeface="方正中等线简体" pitchFamily="65" charset="-122"/>
                  <a:ea typeface="方正中等线简体" pitchFamily="65" charset="-122"/>
                </a:rPr>
                <a:t>94</a:t>
              </a:r>
              <a:r>
                <a:rPr lang="en-US" altLang="zh-CN" sz="1400">
                  <a:solidFill>
                    <a:srgbClr val="3D9077"/>
                  </a:solidFill>
                  <a:latin typeface="方正中等线简体" pitchFamily="65" charset="-122"/>
                  <a:ea typeface="方正中等线简体" pitchFamily="65" charset="-122"/>
                </a:rPr>
                <a:t>%</a:t>
              </a:r>
              <a:endParaRPr lang="zh-CN" altLang="en-US" sz="1400">
                <a:solidFill>
                  <a:srgbClr val="3D9077"/>
                </a:solidFill>
                <a:latin typeface="方正中等线简体" pitchFamily="65" charset="-122"/>
                <a:ea typeface="方正中等线简体" pitchFamily="65" charset="-122"/>
              </a:endParaRPr>
            </a:p>
          </p:txBody>
        </p:sp>
        <p:sp>
          <p:nvSpPr>
            <p:cNvPr id="130" name="矩形 1"/>
            <p:cNvSpPr>
              <a:spLocks noChangeArrowheads="1"/>
            </p:cNvSpPr>
            <p:nvPr/>
          </p:nvSpPr>
          <p:spPr bwMode="auto">
            <a:xfrm>
              <a:off x="6125989" y="2290763"/>
              <a:ext cx="955675"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just"/>
              <a:r>
                <a:rPr lang="en-US" altLang="zh-CN" sz="1100" dirty="0">
                  <a:solidFill>
                    <a:schemeClr val="bg1"/>
                  </a:solidFill>
                  <a:latin typeface="微软雅黑" pitchFamily="34" charset="-122"/>
                  <a:ea typeface="微软雅黑" pitchFamily="34" charset="-122"/>
                  <a:sym typeface="微软雅黑" pitchFamily="34" charset="-122"/>
                </a:rPr>
                <a:t>AIPPT</a:t>
              </a:r>
              <a:r>
                <a:rPr lang="zh-CN" altLang="en-US" sz="1100" dirty="0">
                  <a:solidFill>
                    <a:schemeClr val="bg1"/>
                  </a:solidFill>
                  <a:latin typeface="微软雅黑" pitchFamily="34" charset="-122"/>
                  <a:ea typeface="微软雅黑" pitchFamily="34" charset="-122"/>
                  <a:sym typeface="微软雅黑" pitchFamily="34" charset="-122"/>
                </a:rPr>
                <a:t>，专业</a:t>
              </a:r>
              <a:r>
                <a:rPr lang="en-US" altLang="zh-CN" sz="1100" dirty="0">
                  <a:solidFill>
                    <a:schemeClr val="bg1"/>
                  </a:solidFill>
                  <a:latin typeface="微软雅黑" pitchFamily="34" charset="-122"/>
                  <a:ea typeface="微软雅黑" pitchFamily="34" charset="-122"/>
                  <a:sym typeface="微软雅黑" pitchFamily="34" charset="-122"/>
                </a:rPr>
                <a:t>PPT</a:t>
              </a:r>
              <a:r>
                <a:rPr lang="zh-CN" altLang="en-US" sz="1100" dirty="0">
                  <a:solidFill>
                    <a:schemeClr val="bg1"/>
                  </a:solidFill>
                  <a:latin typeface="微软雅黑" pitchFamily="34" charset="-122"/>
                  <a:ea typeface="微软雅黑" pitchFamily="34" charset="-122"/>
                  <a:sym typeface="微软雅黑" pitchFamily="34" charset="-122"/>
                </a:rPr>
                <a:t>演示设计领跑者。</a:t>
              </a:r>
            </a:p>
          </p:txBody>
        </p:sp>
        <p:sp>
          <p:nvSpPr>
            <p:cNvPr id="134" name="TextBox 917"/>
            <p:cNvSpPr>
              <a:spLocks noChangeArrowheads="1"/>
            </p:cNvSpPr>
            <p:nvPr/>
          </p:nvSpPr>
          <p:spPr bwMode="auto">
            <a:xfrm>
              <a:off x="6101124" y="3019425"/>
              <a:ext cx="100540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600" dirty="0" smtClean="0">
                  <a:solidFill>
                    <a:srgbClr val="3D9077"/>
                  </a:solidFill>
                  <a:latin typeface="微软雅黑" pitchFamily="34" charset="-122"/>
                  <a:ea typeface="微软雅黑" pitchFamily="34" charset="-122"/>
                  <a:sym typeface="Arial" charset="0"/>
                </a:rPr>
                <a:t>内外关系</a:t>
              </a:r>
              <a:endParaRPr lang="zh-CN" altLang="en-US" dirty="0"/>
            </a:p>
          </p:txBody>
        </p:sp>
      </p:grpSp>
      <p:sp>
        <p:nvSpPr>
          <p:cNvPr id="136" name="矩形 1"/>
          <p:cNvSpPr>
            <a:spLocks noChangeArrowheads="1"/>
          </p:cNvSpPr>
          <p:nvPr/>
        </p:nvSpPr>
        <p:spPr bwMode="auto">
          <a:xfrm>
            <a:off x="1064567" y="3579862"/>
            <a:ext cx="717984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wrap="square">
            <a:spAutoFit/>
          </a:bodyPr>
          <a:lstStyle/>
          <a:p>
            <a:pPr algn="just"/>
            <a:r>
              <a:rPr lang="en-US" altLang="zh-CN" sz="1200" dirty="0" smtClean="0">
                <a:solidFill>
                  <a:schemeClr val="tx1">
                    <a:lumMod val="50000"/>
                    <a:lumOff val="50000"/>
                  </a:schemeClr>
                </a:solidFill>
                <a:latin typeface="微软雅黑" pitchFamily="34" charset="-122"/>
                <a:ea typeface="微软雅黑" pitchFamily="34" charset="-122"/>
                <a:sym typeface="微软雅黑" pitchFamily="34" charset="-122"/>
              </a:rPr>
              <a:t>AIPPT</a:t>
            </a:r>
            <a:r>
              <a:rPr lang="zh-CN" altLang="en-US" sz="1200" dirty="0" smtClean="0">
                <a:solidFill>
                  <a:schemeClr val="tx1">
                    <a:lumMod val="50000"/>
                    <a:lumOff val="50000"/>
                  </a:schemeClr>
                </a:solidFill>
                <a:latin typeface="微软雅黑" pitchFamily="34" charset="-122"/>
                <a:ea typeface="微软雅黑" pitchFamily="34" charset="-122"/>
                <a:sym typeface="微软雅黑" pitchFamily="34" charset="-122"/>
              </a:rPr>
              <a:t>，专业</a:t>
            </a:r>
            <a:r>
              <a:rPr lang="en-US" altLang="zh-CN" sz="1200" dirty="0" smtClean="0">
                <a:solidFill>
                  <a:schemeClr val="tx1">
                    <a:lumMod val="50000"/>
                    <a:lumOff val="50000"/>
                  </a:schemeClr>
                </a:solidFill>
                <a:latin typeface="微软雅黑" pitchFamily="34" charset="-122"/>
                <a:ea typeface="微软雅黑" pitchFamily="34" charset="-122"/>
                <a:sym typeface="微软雅黑" pitchFamily="34" charset="-122"/>
              </a:rPr>
              <a:t>PPT</a:t>
            </a:r>
            <a:r>
              <a:rPr lang="zh-CN" altLang="en-US" sz="1200" dirty="0" smtClean="0">
                <a:solidFill>
                  <a:schemeClr val="tx1">
                    <a:lumMod val="50000"/>
                    <a:lumOff val="50000"/>
                  </a:schemeClr>
                </a:solidFill>
                <a:latin typeface="微软雅黑" pitchFamily="34" charset="-122"/>
                <a:ea typeface="微软雅黑" pitchFamily="34" charset="-122"/>
                <a:sym typeface="微软雅黑" pitchFamily="34" charset="-122"/>
              </a:rPr>
              <a:t>演示设计领跑者拥有国内顶尖的</a:t>
            </a:r>
            <a:r>
              <a:rPr lang="en-US" altLang="zh-CN" sz="1200" dirty="0" smtClean="0">
                <a:solidFill>
                  <a:schemeClr val="tx1">
                    <a:lumMod val="50000"/>
                    <a:lumOff val="50000"/>
                  </a:schemeClr>
                </a:solidFill>
                <a:latin typeface="微软雅黑" pitchFamily="34" charset="-122"/>
                <a:ea typeface="微软雅黑" pitchFamily="34" charset="-122"/>
                <a:sym typeface="微软雅黑" pitchFamily="34" charset="-122"/>
              </a:rPr>
              <a:t>PPT</a:t>
            </a:r>
            <a:r>
              <a:rPr lang="zh-CN" altLang="en-US" sz="1200" dirty="0" smtClean="0">
                <a:solidFill>
                  <a:schemeClr val="tx1">
                    <a:lumMod val="50000"/>
                    <a:lumOff val="50000"/>
                  </a:schemeClr>
                </a:solidFill>
                <a:latin typeface="微软雅黑" pitchFamily="34" charset="-122"/>
                <a:ea typeface="微软雅黑" pitchFamily="34" charset="-122"/>
                <a:sym typeface="微软雅黑" pitchFamily="34" charset="-122"/>
              </a:rPr>
              <a:t>制作技术、顶级的</a:t>
            </a:r>
            <a:r>
              <a:rPr lang="en-US" altLang="zh-CN" sz="1200" dirty="0" smtClean="0">
                <a:solidFill>
                  <a:schemeClr val="tx1">
                    <a:lumMod val="50000"/>
                    <a:lumOff val="50000"/>
                  </a:schemeClr>
                </a:solidFill>
                <a:latin typeface="微软雅黑" pitchFamily="34" charset="-122"/>
                <a:ea typeface="微软雅黑" pitchFamily="34" charset="-122"/>
                <a:sym typeface="微软雅黑" pitchFamily="34" charset="-122"/>
              </a:rPr>
              <a:t>PPT</a:t>
            </a:r>
            <a:r>
              <a:rPr lang="zh-CN" altLang="en-US" sz="1200" dirty="0" smtClean="0">
                <a:solidFill>
                  <a:schemeClr val="tx1">
                    <a:lumMod val="50000"/>
                    <a:lumOff val="50000"/>
                  </a:schemeClr>
                </a:solidFill>
                <a:latin typeface="微软雅黑" pitchFamily="34" charset="-122"/>
                <a:ea typeface="微软雅黑" pitchFamily="34" charset="-122"/>
                <a:sym typeface="微软雅黑" pitchFamily="34" charset="-122"/>
              </a:rPr>
              <a:t>设计团队， 坚持精益求</a:t>
            </a:r>
            <a:endParaRPr lang="en-US" altLang="zh-CN" sz="1200" dirty="0" smtClean="0">
              <a:solidFill>
                <a:schemeClr val="tx1">
                  <a:lumMod val="50000"/>
                  <a:lumOff val="50000"/>
                </a:schemeClr>
              </a:solidFill>
              <a:latin typeface="微软雅黑" pitchFamily="34" charset="-122"/>
              <a:ea typeface="微软雅黑" pitchFamily="34" charset="-122"/>
              <a:sym typeface="微软雅黑" pitchFamily="34" charset="-122"/>
            </a:endParaRPr>
          </a:p>
          <a:p>
            <a:pPr algn="just"/>
            <a:r>
              <a:rPr lang="zh-CN" altLang="en-US" sz="1200" dirty="0" smtClean="0">
                <a:solidFill>
                  <a:schemeClr val="tx1">
                    <a:lumMod val="50000"/>
                    <a:lumOff val="50000"/>
                  </a:schemeClr>
                </a:solidFill>
                <a:latin typeface="微软雅黑" pitchFamily="34" charset="-122"/>
                <a:ea typeface="微软雅黑" pitchFamily="34" charset="-122"/>
                <a:sym typeface="微软雅黑" pitchFamily="34" charset="-122"/>
              </a:rPr>
              <a:t>精、拒绝平庸的做事精神，帮助您实现美观、精致、严谨、动感的</a:t>
            </a:r>
            <a:r>
              <a:rPr lang="en-US" altLang="zh-CN" sz="1200" dirty="0" smtClean="0">
                <a:solidFill>
                  <a:schemeClr val="tx1">
                    <a:lumMod val="50000"/>
                    <a:lumOff val="50000"/>
                  </a:schemeClr>
                </a:solidFill>
                <a:latin typeface="微软雅黑" pitchFamily="34" charset="-122"/>
                <a:ea typeface="微软雅黑" pitchFamily="34" charset="-122"/>
                <a:sym typeface="微软雅黑" pitchFamily="34" charset="-122"/>
              </a:rPr>
              <a:t>PPT</a:t>
            </a:r>
            <a:r>
              <a:rPr lang="zh-CN" altLang="en-US" sz="1200" dirty="0" smtClean="0">
                <a:solidFill>
                  <a:schemeClr val="tx1">
                    <a:lumMod val="50000"/>
                    <a:lumOff val="50000"/>
                  </a:schemeClr>
                </a:solidFill>
                <a:latin typeface="微软雅黑" pitchFamily="34" charset="-122"/>
                <a:ea typeface="微软雅黑" pitchFamily="34" charset="-122"/>
                <a:sym typeface="微软雅黑" pitchFamily="34" charset="-122"/>
              </a:rPr>
              <a:t>展示效果，让您的</a:t>
            </a:r>
            <a:r>
              <a:rPr lang="en-US" altLang="zh-CN" sz="1200" dirty="0" smtClean="0">
                <a:solidFill>
                  <a:schemeClr val="tx1">
                    <a:lumMod val="50000"/>
                    <a:lumOff val="50000"/>
                  </a:schemeClr>
                </a:solidFill>
                <a:latin typeface="微软雅黑" pitchFamily="34" charset="-122"/>
                <a:ea typeface="微软雅黑" pitchFamily="34" charset="-122"/>
                <a:sym typeface="微软雅黑" pitchFamily="34" charset="-122"/>
              </a:rPr>
              <a:t>PPT</a:t>
            </a:r>
            <a:r>
              <a:rPr lang="zh-CN" altLang="en-US" sz="1200" dirty="0" smtClean="0">
                <a:solidFill>
                  <a:schemeClr val="tx1">
                    <a:lumMod val="50000"/>
                    <a:lumOff val="50000"/>
                  </a:schemeClr>
                </a:solidFill>
                <a:latin typeface="微软雅黑" pitchFamily="34" charset="-122"/>
                <a:ea typeface="微软雅黑" pitchFamily="34" charset="-122"/>
                <a:sym typeface="微软雅黑" pitchFamily="34" charset="-122"/>
              </a:rPr>
              <a:t>创造卓</a:t>
            </a:r>
            <a:endParaRPr lang="en-US" altLang="zh-CN" sz="1200" dirty="0" smtClean="0">
              <a:solidFill>
                <a:schemeClr val="tx1">
                  <a:lumMod val="50000"/>
                  <a:lumOff val="50000"/>
                </a:schemeClr>
              </a:solidFill>
              <a:latin typeface="微软雅黑" pitchFamily="34" charset="-122"/>
              <a:ea typeface="微软雅黑" pitchFamily="34" charset="-122"/>
              <a:sym typeface="微软雅黑" pitchFamily="34" charset="-122"/>
            </a:endParaRPr>
          </a:p>
          <a:p>
            <a:pPr algn="just"/>
            <a:r>
              <a:rPr lang="zh-CN" altLang="en-US" sz="1200" dirty="0" smtClean="0">
                <a:solidFill>
                  <a:schemeClr val="tx1">
                    <a:lumMod val="50000"/>
                    <a:lumOff val="50000"/>
                  </a:schemeClr>
                </a:solidFill>
                <a:latin typeface="微软雅黑" pitchFamily="34" charset="-122"/>
                <a:ea typeface="微软雅黑" pitchFamily="34" charset="-122"/>
                <a:sym typeface="微软雅黑" pitchFamily="34" charset="-122"/>
              </a:rPr>
              <a:t>越价值。</a:t>
            </a:r>
            <a:endParaRPr lang="zh-CN" altLang="en-US" sz="1200" dirty="0">
              <a:solidFill>
                <a:schemeClr val="tx1">
                  <a:lumMod val="50000"/>
                  <a:lumOff val="50000"/>
                </a:schemeClr>
              </a:solidFill>
              <a:latin typeface="微软雅黑" pitchFamily="34" charset="-122"/>
              <a:ea typeface="微软雅黑" pitchFamily="34" charset="-122"/>
              <a:sym typeface="微软雅黑" pitchFamily="34" charset="-122"/>
            </a:endParaRPr>
          </a:p>
        </p:txBody>
      </p:sp>
      <p:grpSp>
        <p:nvGrpSpPr>
          <p:cNvPr id="32" name="组合 31"/>
          <p:cNvGrpSpPr/>
          <p:nvPr/>
        </p:nvGrpSpPr>
        <p:grpSpPr>
          <a:xfrm>
            <a:off x="0" y="195486"/>
            <a:ext cx="3448422" cy="514311"/>
            <a:chOff x="0" y="195486"/>
            <a:chExt cx="3448422" cy="514311"/>
          </a:xfrm>
        </p:grpSpPr>
        <p:grpSp>
          <p:nvGrpSpPr>
            <p:cNvPr id="33" name="组合 3"/>
            <p:cNvGrpSpPr>
              <a:grpSpLocks/>
            </p:cNvGrpSpPr>
            <p:nvPr/>
          </p:nvGrpSpPr>
          <p:grpSpPr bwMode="auto">
            <a:xfrm>
              <a:off x="0" y="267494"/>
              <a:ext cx="480245" cy="350864"/>
              <a:chOff x="0" y="0"/>
              <a:chExt cx="480244" cy="564356"/>
            </a:xfrm>
            <a:solidFill>
              <a:schemeClr val="bg1">
                <a:lumMod val="65000"/>
              </a:schemeClr>
            </a:solidFill>
          </p:grpSpPr>
          <p:sp>
            <p:nvSpPr>
              <p:cNvPr id="36"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37"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34" name="TextBox 18"/>
            <p:cNvSpPr>
              <a:spLocks noChangeArrowheads="1"/>
            </p:cNvSpPr>
            <p:nvPr/>
          </p:nvSpPr>
          <p:spPr bwMode="auto">
            <a:xfrm>
              <a:off x="549846" y="195486"/>
              <a:ext cx="2898576" cy="350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smtClean="0">
                  <a:solidFill>
                    <a:schemeClr val="bg1">
                      <a:lumMod val="50000"/>
                    </a:schemeClr>
                  </a:solidFill>
                  <a:latin typeface="微软雅黑" pitchFamily="34" charset="-122"/>
                  <a:ea typeface="微软雅黑" pitchFamily="34" charset="-122"/>
                  <a:sym typeface="Arial" pitchFamily="34" charset="0"/>
                </a:rPr>
                <a:t>年度完成的四项重要工作</a:t>
              </a:r>
              <a:endParaRPr lang="zh-CN" altLang="en-US" sz="1400" dirty="0">
                <a:solidFill>
                  <a:schemeClr val="bg1">
                    <a:lumMod val="50000"/>
                  </a:schemeClr>
                </a:solidFill>
                <a:latin typeface="微软雅黑" pitchFamily="34" charset="-122"/>
                <a:ea typeface="微软雅黑" pitchFamily="34" charset="-122"/>
                <a:sym typeface="Arial" pitchFamily="34" charset="0"/>
              </a:endParaRPr>
            </a:p>
          </p:txBody>
        </p:sp>
        <p:sp>
          <p:nvSpPr>
            <p:cNvPr id="35"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spTree>
    <p:extLst>
      <p:ext uri="{BB962C8B-B14F-4D97-AF65-F5344CB8AC3E}">
        <p14:creationId xmlns:p14="http://schemas.microsoft.com/office/powerpoint/2010/main" xmlns="" val="182385022"/>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136">
                                            <p:txEl>
                                              <p:pRg st="0" end="0"/>
                                            </p:txEl>
                                          </p:spTgt>
                                        </p:tgtEl>
                                        <p:attrNameLst>
                                          <p:attrName>style.visibility</p:attrName>
                                        </p:attrNameLst>
                                      </p:cBhvr>
                                      <p:to>
                                        <p:strVal val="visible"/>
                                      </p:to>
                                    </p:set>
                                    <p:animEffect transition="in" filter="wipe(left)">
                                      <p:cBhvr>
                                        <p:cTn id="23" dur="500"/>
                                        <p:tgtEl>
                                          <p:spTgt spid="136">
                                            <p:txEl>
                                              <p:pRg st="0" end="0"/>
                                            </p:txEl>
                                          </p:spTgt>
                                        </p:tgtEl>
                                      </p:cBhvr>
                                    </p:animEffect>
                                  </p:childTnLst>
                                </p:cTn>
                              </p:par>
                            </p:childTnLst>
                          </p:cTn>
                        </p:par>
                        <p:par>
                          <p:cTn id="24" fill="hold">
                            <p:stCondLst>
                              <p:cond delay="4500"/>
                            </p:stCondLst>
                            <p:childTnLst>
                              <p:par>
                                <p:cTn id="25" presetID="22" presetClass="entr" presetSubtype="8" fill="hold" nodeType="afterEffect">
                                  <p:stCondLst>
                                    <p:cond delay="0"/>
                                  </p:stCondLst>
                                  <p:childTnLst>
                                    <p:set>
                                      <p:cBhvr>
                                        <p:cTn id="26" dur="1" fill="hold">
                                          <p:stCondLst>
                                            <p:cond delay="0"/>
                                          </p:stCondLst>
                                        </p:cTn>
                                        <p:tgtEl>
                                          <p:spTgt spid="136">
                                            <p:txEl>
                                              <p:pRg st="1" end="1"/>
                                            </p:txEl>
                                          </p:spTgt>
                                        </p:tgtEl>
                                        <p:attrNameLst>
                                          <p:attrName>style.visibility</p:attrName>
                                        </p:attrNameLst>
                                      </p:cBhvr>
                                      <p:to>
                                        <p:strVal val="visible"/>
                                      </p:to>
                                    </p:set>
                                    <p:animEffect transition="in" filter="wipe(left)">
                                      <p:cBhvr>
                                        <p:cTn id="27" dur="500"/>
                                        <p:tgtEl>
                                          <p:spTgt spid="136">
                                            <p:txEl>
                                              <p:pRg st="1" end="1"/>
                                            </p:txEl>
                                          </p:spTgt>
                                        </p:tgtEl>
                                      </p:cBhvr>
                                    </p:animEffect>
                                  </p:childTnLst>
                                </p:cTn>
                              </p:par>
                            </p:childTnLst>
                          </p:cTn>
                        </p:par>
                        <p:par>
                          <p:cTn id="28" fill="hold">
                            <p:stCondLst>
                              <p:cond delay="5000"/>
                            </p:stCondLst>
                            <p:childTnLst>
                              <p:par>
                                <p:cTn id="29" presetID="22" presetClass="entr" presetSubtype="8" fill="hold" nodeType="afterEffect">
                                  <p:stCondLst>
                                    <p:cond delay="0"/>
                                  </p:stCondLst>
                                  <p:childTnLst>
                                    <p:set>
                                      <p:cBhvr>
                                        <p:cTn id="30" dur="1" fill="hold">
                                          <p:stCondLst>
                                            <p:cond delay="0"/>
                                          </p:stCondLst>
                                        </p:cTn>
                                        <p:tgtEl>
                                          <p:spTgt spid="136">
                                            <p:txEl>
                                              <p:pRg st="2" end="2"/>
                                            </p:txEl>
                                          </p:spTgt>
                                        </p:tgtEl>
                                        <p:attrNameLst>
                                          <p:attrName>style.visibility</p:attrName>
                                        </p:attrNameLst>
                                      </p:cBhvr>
                                      <p:to>
                                        <p:strVal val="visible"/>
                                      </p:to>
                                    </p:set>
                                    <p:animEffect transition="in" filter="wipe(left)">
                                      <p:cBhvr>
                                        <p:cTn id="31" dur="500"/>
                                        <p:tgtEl>
                                          <p:spTgt spid="1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椭圆 10"/>
          <p:cNvSpPr>
            <a:spLocks noChangeArrowheads="1"/>
          </p:cNvSpPr>
          <p:nvPr/>
        </p:nvSpPr>
        <p:spPr bwMode="auto">
          <a:xfrm flipH="1" flipV="1">
            <a:off x="2562330" y="3959392"/>
            <a:ext cx="4652770" cy="916614"/>
          </a:xfrm>
          <a:prstGeom prst="ellipse">
            <a:avLst/>
          </a:prstGeom>
          <a:gradFill rotWithShape="1">
            <a:gsLst>
              <a:gs pos="0">
                <a:schemeClr val="tx1">
                  <a:lumMod val="93000"/>
                  <a:lumOff val="7000"/>
                </a:schemeClr>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a:extLst/>
        </p:spPr>
        <p:txBody>
          <a:bodyPr wrap="none" lIns="92075" tIns="46038" rIns="92075" bIns="46038" anchor="ctr"/>
          <a:lstStyle/>
          <a:p>
            <a:pPr algn="ctr" fontAlgn="auto">
              <a:spcBef>
                <a:spcPts val="0"/>
              </a:spcBef>
              <a:spcAft>
                <a:spcPts val="0"/>
              </a:spcAft>
              <a:defRPr/>
            </a:pPr>
            <a:endParaRPr lang="zh-CN" altLang="zh-CN" kern="0">
              <a:solidFill>
                <a:sysClr val="windowText" lastClr="000000"/>
              </a:solidFill>
              <a:latin typeface="Arial" pitchFamily="34" charset="0"/>
              <a:ea typeface="+mn-ea"/>
            </a:endParaRPr>
          </a:p>
        </p:txBody>
      </p:sp>
      <p:cxnSp>
        <p:nvCxnSpPr>
          <p:cNvPr id="43" name="直接连接符 42"/>
          <p:cNvCxnSpPr/>
          <p:nvPr/>
        </p:nvCxnSpPr>
        <p:spPr>
          <a:xfrm>
            <a:off x="5377135" y="1758801"/>
            <a:ext cx="2276475" cy="0"/>
          </a:xfrm>
          <a:prstGeom prst="line">
            <a:avLst/>
          </a:prstGeom>
          <a:ln>
            <a:solidFill>
              <a:schemeClr val="bg1">
                <a:lumMod val="65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44" name="TextBox 11"/>
          <p:cNvSpPr txBox="1">
            <a:spLocks noChangeArrowheads="1"/>
          </p:cNvSpPr>
          <p:nvPr/>
        </p:nvSpPr>
        <p:spPr bwMode="auto">
          <a:xfrm flipH="1">
            <a:off x="6666185" y="1244724"/>
            <a:ext cx="1146175" cy="461962"/>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200" kern="0" dirty="0" smtClean="0">
                <a:solidFill>
                  <a:schemeClr val="bg1">
                    <a:lumMod val="65000"/>
                  </a:schemeClr>
                </a:solidFill>
                <a:latin typeface="微软雅黑" pitchFamily="34" charset="-122"/>
                <a:ea typeface="微软雅黑" pitchFamily="34" charset="-122"/>
              </a:rPr>
              <a:t>点击添加文本    </a:t>
            </a:r>
            <a:endParaRPr lang="en-US" altLang="zh-CN" sz="1200" kern="0" dirty="0" smtClean="0">
              <a:solidFill>
                <a:schemeClr val="bg1">
                  <a:lumMod val="65000"/>
                </a:schemeClr>
              </a:solidFill>
              <a:latin typeface="微软雅黑" pitchFamily="34" charset="-122"/>
              <a:ea typeface="微软雅黑" pitchFamily="34" charset="-122"/>
            </a:endParaRPr>
          </a:p>
          <a:p>
            <a:pPr eaLnBrk="1" fontAlgn="auto" hangingPunct="1">
              <a:spcBef>
                <a:spcPts val="0"/>
              </a:spcBef>
              <a:spcAft>
                <a:spcPts val="0"/>
              </a:spcAft>
              <a:defRPr/>
            </a:pPr>
            <a:r>
              <a:rPr lang="zh-CN" altLang="en-US" sz="1200" kern="0" dirty="0" smtClean="0">
                <a:solidFill>
                  <a:schemeClr val="bg1">
                    <a:lumMod val="65000"/>
                  </a:schemeClr>
                </a:solidFill>
                <a:latin typeface="微软雅黑" pitchFamily="34" charset="-122"/>
                <a:ea typeface="微软雅黑" pitchFamily="34" charset="-122"/>
              </a:rPr>
              <a:t>点击添加文本</a:t>
            </a:r>
            <a:endParaRPr lang="en-US" altLang="zh-CN" sz="1200" kern="0" dirty="0" smtClean="0">
              <a:solidFill>
                <a:schemeClr val="bg1">
                  <a:lumMod val="65000"/>
                </a:schemeClr>
              </a:solidFill>
              <a:latin typeface="微软雅黑" pitchFamily="34" charset="-122"/>
              <a:ea typeface="微软雅黑" pitchFamily="34" charset="-122"/>
            </a:endParaRPr>
          </a:p>
        </p:txBody>
      </p:sp>
      <p:cxnSp>
        <p:nvCxnSpPr>
          <p:cNvPr id="45" name="直接连接符 44"/>
          <p:cNvCxnSpPr/>
          <p:nvPr/>
        </p:nvCxnSpPr>
        <p:spPr>
          <a:xfrm>
            <a:off x="5716860" y="3122464"/>
            <a:ext cx="2000250" cy="0"/>
          </a:xfrm>
          <a:prstGeom prst="line">
            <a:avLst/>
          </a:prstGeom>
          <a:ln>
            <a:solidFill>
              <a:schemeClr val="bg1">
                <a:lumMod val="65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46" name="TextBox 11"/>
          <p:cNvSpPr txBox="1">
            <a:spLocks noChangeArrowheads="1"/>
          </p:cNvSpPr>
          <p:nvPr/>
        </p:nvSpPr>
        <p:spPr bwMode="auto">
          <a:xfrm flipH="1">
            <a:off x="6666185" y="2608386"/>
            <a:ext cx="1146175" cy="461963"/>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200" kern="0" dirty="0" smtClean="0">
                <a:solidFill>
                  <a:schemeClr val="bg1">
                    <a:lumMod val="65000"/>
                  </a:schemeClr>
                </a:solidFill>
                <a:latin typeface="微软雅黑" pitchFamily="34" charset="-122"/>
                <a:ea typeface="微软雅黑" pitchFamily="34" charset="-122"/>
              </a:rPr>
              <a:t>点击添加文本    </a:t>
            </a:r>
            <a:endParaRPr lang="en-US" altLang="zh-CN" sz="1200" kern="0" dirty="0" smtClean="0">
              <a:solidFill>
                <a:schemeClr val="bg1">
                  <a:lumMod val="65000"/>
                </a:schemeClr>
              </a:solidFill>
              <a:latin typeface="微软雅黑" pitchFamily="34" charset="-122"/>
              <a:ea typeface="微软雅黑" pitchFamily="34" charset="-122"/>
            </a:endParaRPr>
          </a:p>
          <a:p>
            <a:pPr eaLnBrk="1" fontAlgn="auto" hangingPunct="1">
              <a:spcBef>
                <a:spcPts val="0"/>
              </a:spcBef>
              <a:spcAft>
                <a:spcPts val="0"/>
              </a:spcAft>
              <a:defRPr/>
            </a:pPr>
            <a:r>
              <a:rPr lang="zh-CN" altLang="en-US" sz="1200" kern="0" dirty="0" smtClean="0">
                <a:solidFill>
                  <a:schemeClr val="bg1">
                    <a:lumMod val="65000"/>
                  </a:schemeClr>
                </a:solidFill>
                <a:latin typeface="微软雅黑" pitchFamily="34" charset="-122"/>
                <a:ea typeface="微软雅黑" pitchFamily="34" charset="-122"/>
              </a:rPr>
              <a:t>点击添加文本</a:t>
            </a:r>
            <a:endParaRPr lang="en-US" altLang="zh-CN" sz="1200" kern="0" dirty="0" smtClean="0">
              <a:solidFill>
                <a:schemeClr val="bg1">
                  <a:lumMod val="65000"/>
                </a:schemeClr>
              </a:solidFill>
              <a:latin typeface="微软雅黑" pitchFamily="34" charset="-122"/>
              <a:ea typeface="微软雅黑" pitchFamily="34" charset="-122"/>
            </a:endParaRPr>
          </a:p>
        </p:txBody>
      </p:sp>
      <p:cxnSp>
        <p:nvCxnSpPr>
          <p:cNvPr id="47" name="直接连接符 46"/>
          <p:cNvCxnSpPr/>
          <p:nvPr/>
        </p:nvCxnSpPr>
        <p:spPr>
          <a:xfrm>
            <a:off x="5427935" y="3909864"/>
            <a:ext cx="2225675" cy="0"/>
          </a:xfrm>
          <a:prstGeom prst="line">
            <a:avLst/>
          </a:prstGeom>
          <a:ln>
            <a:solidFill>
              <a:schemeClr val="bg1">
                <a:lumMod val="65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48" name="TextBox 11"/>
          <p:cNvSpPr txBox="1">
            <a:spLocks noChangeArrowheads="1"/>
          </p:cNvSpPr>
          <p:nvPr/>
        </p:nvSpPr>
        <p:spPr bwMode="auto">
          <a:xfrm flipH="1">
            <a:off x="6666185" y="3397374"/>
            <a:ext cx="1146175" cy="461962"/>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200" kern="0" dirty="0" smtClean="0">
                <a:solidFill>
                  <a:schemeClr val="bg1">
                    <a:lumMod val="65000"/>
                  </a:schemeClr>
                </a:solidFill>
                <a:latin typeface="微软雅黑" pitchFamily="34" charset="-122"/>
                <a:ea typeface="微软雅黑" pitchFamily="34" charset="-122"/>
              </a:rPr>
              <a:t>点击添加文本    </a:t>
            </a:r>
            <a:endParaRPr lang="en-US" altLang="zh-CN" sz="1200" kern="0" dirty="0" smtClean="0">
              <a:solidFill>
                <a:schemeClr val="bg1">
                  <a:lumMod val="65000"/>
                </a:schemeClr>
              </a:solidFill>
              <a:latin typeface="微软雅黑" pitchFamily="34" charset="-122"/>
              <a:ea typeface="微软雅黑" pitchFamily="34" charset="-122"/>
            </a:endParaRPr>
          </a:p>
          <a:p>
            <a:pPr eaLnBrk="1" fontAlgn="auto" hangingPunct="1">
              <a:spcBef>
                <a:spcPts val="0"/>
              </a:spcBef>
              <a:spcAft>
                <a:spcPts val="0"/>
              </a:spcAft>
              <a:defRPr/>
            </a:pPr>
            <a:r>
              <a:rPr lang="zh-CN" altLang="en-US" sz="1200" kern="0" dirty="0" smtClean="0">
                <a:solidFill>
                  <a:schemeClr val="bg1">
                    <a:lumMod val="65000"/>
                  </a:schemeClr>
                </a:solidFill>
                <a:latin typeface="微软雅黑" pitchFamily="34" charset="-122"/>
                <a:ea typeface="微软雅黑" pitchFamily="34" charset="-122"/>
              </a:rPr>
              <a:t>点击添加文本</a:t>
            </a:r>
            <a:endParaRPr lang="en-US" altLang="zh-CN" sz="1200" kern="0" dirty="0" smtClean="0">
              <a:solidFill>
                <a:schemeClr val="bg1">
                  <a:lumMod val="65000"/>
                </a:schemeClr>
              </a:solidFill>
              <a:latin typeface="微软雅黑" pitchFamily="34" charset="-122"/>
              <a:ea typeface="微软雅黑" pitchFamily="34" charset="-122"/>
            </a:endParaRPr>
          </a:p>
        </p:txBody>
      </p:sp>
      <p:cxnSp>
        <p:nvCxnSpPr>
          <p:cNvPr id="49" name="直接连接符 48"/>
          <p:cNvCxnSpPr/>
          <p:nvPr/>
        </p:nvCxnSpPr>
        <p:spPr>
          <a:xfrm>
            <a:off x="5594622" y="2339826"/>
            <a:ext cx="2082800" cy="0"/>
          </a:xfrm>
          <a:prstGeom prst="line">
            <a:avLst/>
          </a:prstGeom>
          <a:ln>
            <a:solidFill>
              <a:schemeClr val="bg1">
                <a:lumMod val="65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50" name="TextBox 11"/>
          <p:cNvSpPr txBox="1">
            <a:spLocks noChangeArrowheads="1"/>
          </p:cNvSpPr>
          <p:nvPr/>
        </p:nvSpPr>
        <p:spPr bwMode="auto">
          <a:xfrm flipH="1">
            <a:off x="6666185" y="1825749"/>
            <a:ext cx="1146175" cy="461962"/>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200" kern="0" dirty="0" smtClean="0">
                <a:solidFill>
                  <a:schemeClr val="bg1">
                    <a:lumMod val="65000"/>
                  </a:schemeClr>
                </a:solidFill>
                <a:latin typeface="微软雅黑" pitchFamily="34" charset="-122"/>
                <a:ea typeface="微软雅黑" pitchFamily="34" charset="-122"/>
              </a:rPr>
              <a:t>点击添加文本    </a:t>
            </a:r>
            <a:endParaRPr lang="en-US" altLang="zh-CN" sz="1200" kern="0" dirty="0" smtClean="0">
              <a:solidFill>
                <a:schemeClr val="bg1">
                  <a:lumMod val="65000"/>
                </a:schemeClr>
              </a:solidFill>
              <a:latin typeface="微软雅黑" pitchFamily="34" charset="-122"/>
              <a:ea typeface="微软雅黑" pitchFamily="34" charset="-122"/>
            </a:endParaRPr>
          </a:p>
          <a:p>
            <a:pPr eaLnBrk="1" fontAlgn="auto" hangingPunct="1">
              <a:spcBef>
                <a:spcPts val="0"/>
              </a:spcBef>
              <a:spcAft>
                <a:spcPts val="0"/>
              </a:spcAft>
              <a:defRPr/>
            </a:pPr>
            <a:r>
              <a:rPr lang="zh-CN" altLang="en-US" sz="1200" kern="0" dirty="0" smtClean="0">
                <a:solidFill>
                  <a:schemeClr val="bg1">
                    <a:lumMod val="65000"/>
                  </a:schemeClr>
                </a:solidFill>
                <a:latin typeface="微软雅黑" pitchFamily="34" charset="-122"/>
                <a:ea typeface="微软雅黑" pitchFamily="34" charset="-122"/>
              </a:rPr>
              <a:t>点击添加文本</a:t>
            </a:r>
            <a:endParaRPr lang="en-US" altLang="zh-CN" sz="1200" kern="0" dirty="0" smtClean="0">
              <a:solidFill>
                <a:schemeClr val="bg1">
                  <a:lumMod val="65000"/>
                </a:schemeClr>
              </a:solidFill>
              <a:latin typeface="微软雅黑" pitchFamily="34" charset="-122"/>
              <a:ea typeface="微软雅黑" pitchFamily="34" charset="-122"/>
            </a:endParaRPr>
          </a:p>
        </p:txBody>
      </p:sp>
      <p:grpSp>
        <p:nvGrpSpPr>
          <p:cNvPr id="8" name="组合 7"/>
          <p:cNvGrpSpPr/>
          <p:nvPr/>
        </p:nvGrpSpPr>
        <p:grpSpPr>
          <a:xfrm>
            <a:off x="881335" y="1203598"/>
            <a:ext cx="2195512" cy="792088"/>
            <a:chOff x="881335" y="1203598"/>
            <a:chExt cx="2195512" cy="792088"/>
          </a:xfrm>
        </p:grpSpPr>
        <p:grpSp>
          <p:nvGrpSpPr>
            <p:cNvPr id="51" name="组合 44"/>
            <p:cNvGrpSpPr>
              <a:grpSpLocks/>
            </p:cNvGrpSpPr>
            <p:nvPr/>
          </p:nvGrpSpPr>
          <p:grpSpPr bwMode="auto">
            <a:xfrm flipH="1">
              <a:off x="892447" y="1533723"/>
              <a:ext cx="2184400" cy="461963"/>
              <a:chOff x="-362770" y="3102957"/>
              <a:chExt cx="2183514" cy="615555"/>
            </a:xfrm>
          </p:grpSpPr>
          <p:sp>
            <p:nvSpPr>
              <p:cNvPr id="52" name="TextBox 11"/>
              <p:cNvSpPr txBox="1">
                <a:spLocks noChangeArrowheads="1"/>
              </p:cNvSpPr>
              <p:nvPr/>
            </p:nvSpPr>
            <p:spPr bwMode="auto">
              <a:xfrm>
                <a:off x="675034" y="3102957"/>
                <a:ext cx="1145710" cy="615555"/>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200" kern="0" dirty="0" smtClean="0">
                    <a:solidFill>
                      <a:schemeClr val="bg1">
                        <a:lumMod val="65000"/>
                      </a:schemeClr>
                    </a:solidFill>
                    <a:latin typeface="微软雅黑" pitchFamily="34" charset="-122"/>
                    <a:ea typeface="微软雅黑" pitchFamily="34" charset="-122"/>
                  </a:rPr>
                  <a:t>点击添加文本    </a:t>
                </a:r>
                <a:endParaRPr lang="en-US" altLang="zh-CN" sz="1200" kern="0" dirty="0" smtClean="0">
                  <a:solidFill>
                    <a:schemeClr val="bg1">
                      <a:lumMod val="65000"/>
                    </a:schemeClr>
                  </a:solidFill>
                  <a:latin typeface="微软雅黑" pitchFamily="34" charset="-122"/>
                  <a:ea typeface="微软雅黑" pitchFamily="34" charset="-122"/>
                </a:endParaRPr>
              </a:p>
              <a:p>
                <a:pPr eaLnBrk="1" fontAlgn="auto" hangingPunct="1">
                  <a:spcBef>
                    <a:spcPts val="0"/>
                  </a:spcBef>
                  <a:spcAft>
                    <a:spcPts val="0"/>
                  </a:spcAft>
                  <a:defRPr/>
                </a:pPr>
                <a:r>
                  <a:rPr lang="zh-CN" altLang="en-US" sz="1200" kern="0" dirty="0" smtClean="0">
                    <a:solidFill>
                      <a:schemeClr val="bg1">
                        <a:lumMod val="65000"/>
                      </a:schemeClr>
                    </a:solidFill>
                    <a:latin typeface="微软雅黑" pitchFamily="34" charset="-122"/>
                    <a:ea typeface="微软雅黑" pitchFamily="34" charset="-122"/>
                  </a:rPr>
                  <a:t>点击添加文本</a:t>
                </a:r>
                <a:endParaRPr lang="en-US" altLang="zh-CN" sz="1200" kern="0" dirty="0" smtClean="0">
                  <a:solidFill>
                    <a:schemeClr val="bg1">
                      <a:lumMod val="65000"/>
                    </a:schemeClr>
                  </a:solidFill>
                  <a:latin typeface="微软雅黑" pitchFamily="34" charset="-122"/>
                  <a:ea typeface="微软雅黑" pitchFamily="34" charset="-122"/>
                </a:endParaRPr>
              </a:p>
            </p:txBody>
          </p:sp>
          <p:sp>
            <p:nvSpPr>
              <p:cNvPr id="53" name="TextBox 11"/>
              <p:cNvSpPr txBox="1">
                <a:spLocks noChangeArrowheads="1"/>
              </p:cNvSpPr>
              <p:nvPr/>
            </p:nvSpPr>
            <p:spPr bwMode="auto">
              <a:xfrm>
                <a:off x="-362770" y="3102957"/>
                <a:ext cx="1145710" cy="615555"/>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200" kern="0" dirty="0" smtClean="0">
                    <a:solidFill>
                      <a:schemeClr val="bg1">
                        <a:lumMod val="65000"/>
                      </a:schemeClr>
                    </a:solidFill>
                    <a:latin typeface="微软雅黑" pitchFamily="34" charset="-122"/>
                    <a:ea typeface="微软雅黑" pitchFamily="34" charset="-122"/>
                  </a:rPr>
                  <a:t>点击添加文本    </a:t>
                </a:r>
                <a:endParaRPr lang="en-US" altLang="zh-CN" sz="1200" kern="0" dirty="0" smtClean="0">
                  <a:solidFill>
                    <a:schemeClr val="bg1">
                      <a:lumMod val="65000"/>
                    </a:schemeClr>
                  </a:solidFill>
                  <a:latin typeface="微软雅黑" pitchFamily="34" charset="-122"/>
                  <a:ea typeface="微软雅黑" pitchFamily="34" charset="-122"/>
                </a:endParaRPr>
              </a:p>
              <a:p>
                <a:pPr eaLnBrk="1" fontAlgn="auto" hangingPunct="1">
                  <a:spcBef>
                    <a:spcPts val="0"/>
                  </a:spcBef>
                  <a:spcAft>
                    <a:spcPts val="0"/>
                  </a:spcAft>
                  <a:defRPr/>
                </a:pPr>
                <a:r>
                  <a:rPr lang="zh-CN" altLang="en-US" sz="1200" kern="0" dirty="0" smtClean="0">
                    <a:solidFill>
                      <a:schemeClr val="bg1">
                        <a:lumMod val="65000"/>
                      </a:schemeClr>
                    </a:solidFill>
                    <a:latin typeface="微软雅黑" pitchFamily="34" charset="-122"/>
                    <a:ea typeface="微软雅黑" pitchFamily="34" charset="-122"/>
                  </a:rPr>
                  <a:t>点击添加文本</a:t>
                </a:r>
                <a:endParaRPr lang="en-US" altLang="zh-CN" sz="1200" kern="0" dirty="0" smtClean="0">
                  <a:solidFill>
                    <a:schemeClr val="bg1">
                      <a:lumMod val="65000"/>
                    </a:schemeClr>
                  </a:solidFill>
                  <a:latin typeface="微软雅黑" pitchFamily="34" charset="-122"/>
                  <a:ea typeface="微软雅黑" pitchFamily="34" charset="-122"/>
                </a:endParaRPr>
              </a:p>
            </p:txBody>
          </p:sp>
        </p:grpSp>
        <p:sp>
          <p:nvSpPr>
            <p:cNvPr id="55" name="TextBox 11"/>
            <p:cNvSpPr txBox="1">
              <a:spLocks noChangeArrowheads="1"/>
            </p:cNvSpPr>
            <p:nvPr/>
          </p:nvSpPr>
          <p:spPr bwMode="auto">
            <a:xfrm flipH="1">
              <a:off x="881335" y="1203598"/>
              <a:ext cx="1457325" cy="339725"/>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600" b="1" kern="0" dirty="0" smtClean="0">
                  <a:solidFill>
                    <a:srgbClr val="414042"/>
                  </a:solidFill>
                  <a:latin typeface="微软雅黑" pitchFamily="34" charset="-122"/>
                  <a:ea typeface="微软雅黑" pitchFamily="34" charset="-122"/>
                </a:rPr>
                <a:t>点击添加文本    </a:t>
              </a:r>
              <a:endParaRPr lang="en-US" altLang="zh-CN" sz="1600" b="1" kern="0" dirty="0" smtClean="0">
                <a:solidFill>
                  <a:srgbClr val="414042"/>
                </a:solidFill>
                <a:latin typeface="微软雅黑" pitchFamily="34" charset="-122"/>
                <a:ea typeface="微软雅黑" pitchFamily="34" charset="-122"/>
              </a:endParaRPr>
            </a:p>
          </p:txBody>
        </p:sp>
      </p:grpSp>
      <p:grpSp>
        <p:nvGrpSpPr>
          <p:cNvPr id="6" name="组合 5"/>
          <p:cNvGrpSpPr/>
          <p:nvPr/>
        </p:nvGrpSpPr>
        <p:grpSpPr>
          <a:xfrm>
            <a:off x="3916635" y="1931839"/>
            <a:ext cx="1906587" cy="673100"/>
            <a:chOff x="3916635" y="1931839"/>
            <a:chExt cx="1906587" cy="673100"/>
          </a:xfrm>
        </p:grpSpPr>
        <p:grpSp>
          <p:nvGrpSpPr>
            <p:cNvPr id="35" name="组合 10"/>
            <p:cNvGrpSpPr>
              <a:grpSpLocks/>
            </p:cNvGrpSpPr>
            <p:nvPr/>
          </p:nvGrpSpPr>
          <p:grpSpPr bwMode="auto">
            <a:xfrm>
              <a:off x="3916635" y="1931839"/>
              <a:ext cx="1906587" cy="650875"/>
              <a:chOff x="2359836" y="2583197"/>
              <a:chExt cx="1906927" cy="868230"/>
            </a:xfrm>
          </p:grpSpPr>
          <p:sp>
            <p:nvSpPr>
              <p:cNvPr id="36" name="椭圆 6"/>
              <p:cNvSpPr/>
              <p:nvPr/>
            </p:nvSpPr>
            <p:spPr>
              <a:xfrm>
                <a:off x="2359836" y="2693314"/>
                <a:ext cx="1906927" cy="758113"/>
              </a:xfrm>
              <a:custGeom>
                <a:avLst/>
                <a:gdLst/>
                <a:ahLst/>
                <a:cxnLst/>
                <a:rect l="l" t="t" r="r" b="b"/>
                <a:pathLst>
                  <a:path w="2852836" h="812079">
                    <a:moveTo>
                      <a:pt x="334026" y="0"/>
                    </a:moveTo>
                    <a:cubicBezTo>
                      <a:pt x="629853" y="114341"/>
                      <a:pt x="1009624" y="182893"/>
                      <a:pt x="1423773" y="182893"/>
                    </a:cubicBezTo>
                    <a:cubicBezTo>
                      <a:pt x="1807753" y="182893"/>
                      <a:pt x="2162182" y="123965"/>
                      <a:pt x="2447320" y="23572"/>
                    </a:cubicBezTo>
                    <a:cubicBezTo>
                      <a:pt x="2470720" y="18147"/>
                      <a:pt x="2493390" y="11141"/>
                      <a:pt x="2514376" y="1055"/>
                    </a:cubicBezTo>
                    <a:cubicBezTo>
                      <a:pt x="2679522" y="179535"/>
                      <a:pt x="2797076" y="401441"/>
                      <a:pt x="2852836" y="646891"/>
                    </a:cubicBezTo>
                    <a:cubicBezTo>
                      <a:pt x="2427255" y="752598"/>
                      <a:pt x="1941751" y="812079"/>
                      <a:pt x="1426418" y="812079"/>
                    </a:cubicBezTo>
                    <a:cubicBezTo>
                      <a:pt x="911085" y="812079"/>
                      <a:pt x="425581" y="752598"/>
                      <a:pt x="0" y="646891"/>
                    </a:cubicBezTo>
                    <a:cubicBezTo>
                      <a:pt x="55592" y="402182"/>
                      <a:pt x="172605" y="180875"/>
                      <a:pt x="334026" y="0"/>
                    </a:cubicBezTo>
                    <a:close/>
                  </a:path>
                </a:pathLst>
              </a:custGeom>
              <a:gradFill flip="none" rotWithShape="1">
                <a:gsLst>
                  <a:gs pos="41000">
                    <a:srgbClr val="FF7711"/>
                  </a:gs>
                  <a:gs pos="62000">
                    <a:srgbClr val="FFAA01"/>
                  </a:gs>
                  <a:gs pos="100000">
                    <a:srgbClr val="FECE02"/>
                  </a:gs>
                  <a:gs pos="0">
                    <a:srgbClr val="A73401"/>
                  </a:gs>
                  <a:gs pos="88000">
                    <a:srgbClr val="FFC000"/>
                  </a:gs>
                </a:gsLst>
                <a:lin ang="186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7" name="椭圆 10"/>
              <p:cNvSpPr/>
              <p:nvPr/>
            </p:nvSpPr>
            <p:spPr>
              <a:xfrm>
                <a:off x="2586888" y="2583197"/>
                <a:ext cx="1451234" cy="281645"/>
              </a:xfrm>
              <a:custGeom>
                <a:avLst/>
                <a:gdLst>
                  <a:gd name="connsiteX0" fmla="*/ 0 w 1747836"/>
                  <a:gd name="connsiteY0" fmla="*/ 99883 h 199766"/>
                  <a:gd name="connsiteX1" fmla="*/ 873918 w 1747836"/>
                  <a:gd name="connsiteY1" fmla="*/ 0 h 199766"/>
                  <a:gd name="connsiteX2" fmla="*/ 1747836 w 1747836"/>
                  <a:gd name="connsiteY2" fmla="*/ 99883 h 199766"/>
                  <a:gd name="connsiteX3" fmla="*/ 873918 w 1747836"/>
                  <a:gd name="connsiteY3" fmla="*/ 199766 h 199766"/>
                  <a:gd name="connsiteX4" fmla="*/ 0 w 1747836"/>
                  <a:gd name="connsiteY4" fmla="*/ 99883 h 199766"/>
                  <a:gd name="connsiteX0" fmla="*/ 93 w 1747929"/>
                  <a:gd name="connsiteY0" fmla="*/ 99883 h 304541"/>
                  <a:gd name="connsiteX1" fmla="*/ 874011 w 1747929"/>
                  <a:gd name="connsiteY1" fmla="*/ 0 h 304541"/>
                  <a:gd name="connsiteX2" fmla="*/ 1747929 w 1747929"/>
                  <a:gd name="connsiteY2" fmla="*/ 99883 h 304541"/>
                  <a:gd name="connsiteX3" fmla="*/ 833530 w 1747929"/>
                  <a:gd name="connsiteY3" fmla="*/ 304541 h 304541"/>
                  <a:gd name="connsiteX4" fmla="*/ 93 w 1747929"/>
                  <a:gd name="connsiteY4" fmla="*/ 99883 h 304541"/>
                  <a:gd name="connsiteX0" fmla="*/ 48 w 1747884"/>
                  <a:gd name="connsiteY0" fmla="*/ 133220 h 337878"/>
                  <a:gd name="connsiteX1" fmla="*/ 862060 w 1747884"/>
                  <a:gd name="connsiteY1" fmla="*/ 0 h 337878"/>
                  <a:gd name="connsiteX2" fmla="*/ 1747884 w 1747884"/>
                  <a:gd name="connsiteY2" fmla="*/ 133220 h 337878"/>
                  <a:gd name="connsiteX3" fmla="*/ 833485 w 1747884"/>
                  <a:gd name="connsiteY3" fmla="*/ 337878 h 337878"/>
                  <a:gd name="connsiteX4" fmla="*/ 48 w 1747884"/>
                  <a:gd name="connsiteY4" fmla="*/ 133220 h 337878"/>
                  <a:gd name="connsiteX0" fmla="*/ 2146 w 1749982"/>
                  <a:gd name="connsiteY0" fmla="*/ 133220 h 337878"/>
                  <a:gd name="connsiteX1" fmla="*/ 864158 w 1749982"/>
                  <a:gd name="connsiteY1" fmla="*/ 0 h 337878"/>
                  <a:gd name="connsiteX2" fmla="*/ 1749982 w 1749982"/>
                  <a:gd name="connsiteY2" fmla="*/ 133220 h 337878"/>
                  <a:gd name="connsiteX3" fmla="*/ 835583 w 1749982"/>
                  <a:gd name="connsiteY3" fmla="*/ 337878 h 337878"/>
                  <a:gd name="connsiteX4" fmla="*/ 2146 w 1749982"/>
                  <a:gd name="connsiteY4" fmla="*/ 133220 h 337878"/>
                  <a:gd name="connsiteX0" fmla="*/ 0 w 1747836"/>
                  <a:gd name="connsiteY0" fmla="*/ 133220 h 337878"/>
                  <a:gd name="connsiteX1" fmla="*/ 862012 w 1747836"/>
                  <a:gd name="connsiteY1" fmla="*/ 0 h 337878"/>
                  <a:gd name="connsiteX2" fmla="*/ 1747836 w 1747836"/>
                  <a:gd name="connsiteY2" fmla="*/ 133220 h 337878"/>
                  <a:gd name="connsiteX3" fmla="*/ 833437 w 1747836"/>
                  <a:gd name="connsiteY3" fmla="*/ 337878 h 337878"/>
                  <a:gd name="connsiteX4" fmla="*/ 0 w 1747836"/>
                  <a:gd name="connsiteY4" fmla="*/ 133220 h 337878"/>
                  <a:gd name="connsiteX0" fmla="*/ 0 w 1747836"/>
                  <a:gd name="connsiteY0" fmla="*/ 133220 h 337878"/>
                  <a:gd name="connsiteX1" fmla="*/ 862012 w 1747836"/>
                  <a:gd name="connsiteY1" fmla="*/ 0 h 337878"/>
                  <a:gd name="connsiteX2" fmla="*/ 1747836 w 1747836"/>
                  <a:gd name="connsiteY2" fmla="*/ 133220 h 337878"/>
                  <a:gd name="connsiteX3" fmla="*/ 833437 w 1747836"/>
                  <a:gd name="connsiteY3" fmla="*/ 337878 h 337878"/>
                  <a:gd name="connsiteX4" fmla="*/ 0 w 1747836"/>
                  <a:gd name="connsiteY4" fmla="*/ 133220 h 337878"/>
                  <a:gd name="connsiteX0" fmla="*/ 0 w 1747836"/>
                  <a:gd name="connsiteY0" fmla="*/ 133220 h 337878"/>
                  <a:gd name="connsiteX1" fmla="*/ 862012 w 1747836"/>
                  <a:gd name="connsiteY1" fmla="*/ 0 h 337878"/>
                  <a:gd name="connsiteX2" fmla="*/ 1747836 w 1747836"/>
                  <a:gd name="connsiteY2" fmla="*/ 133220 h 337878"/>
                  <a:gd name="connsiteX3" fmla="*/ 833437 w 1747836"/>
                  <a:gd name="connsiteY3" fmla="*/ 337878 h 337878"/>
                  <a:gd name="connsiteX4" fmla="*/ 0 w 1747836"/>
                  <a:gd name="connsiteY4" fmla="*/ 133220 h 337878"/>
                  <a:gd name="connsiteX0" fmla="*/ 0 w 1747836"/>
                  <a:gd name="connsiteY0" fmla="*/ 133220 h 337878"/>
                  <a:gd name="connsiteX1" fmla="*/ 862012 w 1747836"/>
                  <a:gd name="connsiteY1" fmla="*/ 0 h 337878"/>
                  <a:gd name="connsiteX2" fmla="*/ 1747836 w 1747836"/>
                  <a:gd name="connsiteY2" fmla="*/ 133220 h 337878"/>
                  <a:gd name="connsiteX3" fmla="*/ 833437 w 1747836"/>
                  <a:gd name="connsiteY3" fmla="*/ 337878 h 337878"/>
                  <a:gd name="connsiteX4" fmla="*/ 0 w 1747836"/>
                  <a:gd name="connsiteY4" fmla="*/ 133220 h 337878"/>
                  <a:gd name="connsiteX0" fmla="*/ 0 w 1747836"/>
                  <a:gd name="connsiteY0" fmla="*/ 133220 h 338503"/>
                  <a:gd name="connsiteX1" fmla="*/ 862012 w 1747836"/>
                  <a:gd name="connsiteY1" fmla="*/ 0 h 338503"/>
                  <a:gd name="connsiteX2" fmla="*/ 1747836 w 1747836"/>
                  <a:gd name="connsiteY2" fmla="*/ 133220 h 338503"/>
                  <a:gd name="connsiteX3" fmla="*/ 833437 w 1747836"/>
                  <a:gd name="connsiteY3" fmla="*/ 337878 h 338503"/>
                  <a:gd name="connsiteX4" fmla="*/ 0 w 1747836"/>
                  <a:gd name="connsiteY4" fmla="*/ 133220 h 338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836" h="338503">
                    <a:moveTo>
                      <a:pt x="0" y="133220"/>
                    </a:moveTo>
                    <a:cubicBezTo>
                      <a:pt x="4763" y="65001"/>
                      <a:pt x="379360" y="0"/>
                      <a:pt x="862012" y="0"/>
                    </a:cubicBezTo>
                    <a:cubicBezTo>
                      <a:pt x="1344664" y="0"/>
                      <a:pt x="1704974" y="39955"/>
                      <a:pt x="1747836" y="133220"/>
                    </a:cubicBezTo>
                    <a:cubicBezTo>
                      <a:pt x="1704974" y="188384"/>
                      <a:pt x="1306538" y="349785"/>
                      <a:pt x="833437" y="337878"/>
                    </a:cubicBezTo>
                    <a:cubicBezTo>
                      <a:pt x="350785" y="337878"/>
                      <a:pt x="35718" y="189533"/>
                      <a:pt x="0" y="133220"/>
                    </a:cubicBezTo>
                    <a:close/>
                  </a:path>
                </a:pathLst>
              </a:custGeom>
              <a:gradFill flip="none" rotWithShape="1">
                <a:gsLst>
                  <a:gs pos="43000">
                    <a:srgbClr val="FF7711"/>
                  </a:gs>
                  <a:gs pos="75000">
                    <a:srgbClr val="FFAA01"/>
                  </a:gs>
                  <a:gs pos="100000">
                    <a:srgbClr val="FECE02"/>
                  </a:gs>
                  <a:gs pos="0">
                    <a:srgbClr val="A73401"/>
                  </a:gs>
                  <a:gs pos="88000">
                    <a:srgbClr val="FFC000"/>
                  </a:gs>
                </a:gsLst>
                <a:lin ang="150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sp>
          <p:nvSpPr>
            <p:cNvPr id="57" name="TextBox 11"/>
            <p:cNvSpPr txBox="1">
              <a:spLocks noChangeArrowheads="1"/>
            </p:cNvSpPr>
            <p:nvPr/>
          </p:nvSpPr>
          <p:spPr bwMode="auto">
            <a:xfrm flipH="1">
              <a:off x="4286522" y="2235051"/>
              <a:ext cx="1309688" cy="369888"/>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fontAlgn="auto" hangingPunct="1">
                <a:spcBef>
                  <a:spcPts val="0"/>
                </a:spcBef>
                <a:spcAft>
                  <a:spcPts val="0"/>
                </a:spcAft>
                <a:defRPr/>
              </a:pPr>
              <a:r>
                <a:rPr lang="en-US" altLang="zh-CN" kern="0" dirty="0" smtClean="0">
                  <a:solidFill>
                    <a:prstClr val="white"/>
                  </a:solidFill>
                  <a:latin typeface="微软雅黑" pitchFamily="34" charset="-122"/>
                  <a:ea typeface="微软雅黑" pitchFamily="34" charset="-122"/>
                </a:rPr>
                <a:t>text2</a:t>
              </a:r>
            </a:p>
          </p:txBody>
        </p:sp>
      </p:grpSp>
      <p:grpSp>
        <p:nvGrpSpPr>
          <p:cNvPr id="5" name="组合 4"/>
          <p:cNvGrpSpPr/>
          <p:nvPr/>
        </p:nvGrpSpPr>
        <p:grpSpPr>
          <a:xfrm>
            <a:off x="3873772" y="2592239"/>
            <a:ext cx="1997075" cy="762000"/>
            <a:chOff x="3873772" y="2592239"/>
            <a:chExt cx="1997075" cy="762000"/>
          </a:xfrm>
        </p:grpSpPr>
        <p:grpSp>
          <p:nvGrpSpPr>
            <p:cNvPr id="32" name="组合 7"/>
            <p:cNvGrpSpPr>
              <a:grpSpLocks/>
            </p:cNvGrpSpPr>
            <p:nvPr/>
          </p:nvGrpSpPr>
          <p:grpSpPr bwMode="auto">
            <a:xfrm>
              <a:off x="3873772" y="2592239"/>
              <a:ext cx="1997075" cy="755650"/>
              <a:chOff x="2317398" y="3463386"/>
              <a:chExt cx="1996450" cy="1006832"/>
            </a:xfrm>
          </p:grpSpPr>
          <p:sp>
            <p:nvSpPr>
              <p:cNvPr id="33" name="椭圆 11"/>
              <p:cNvSpPr/>
              <p:nvPr/>
            </p:nvSpPr>
            <p:spPr>
              <a:xfrm>
                <a:off x="2317398" y="3605103"/>
                <a:ext cx="1996450" cy="865115"/>
              </a:xfrm>
              <a:custGeom>
                <a:avLst/>
                <a:gdLst>
                  <a:gd name="connsiteX0" fmla="*/ 38236 w 2929388"/>
                  <a:gd name="connsiteY0" fmla="*/ 0 h 928410"/>
                  <a:gd name="connsiteX1" fmla="*/ 40502 w 2929388"/>
                  <a:gd name="connsiteY1" fmla="*/ 249 h 928410"/>
                  <a:gd name="connsiteX2" fmla="*/ 1464694 w 2929388"/>
                  <a:gd name="connsiteY2" fmla="*/ 164962 h 928410"/>
                  <a:gd name="connsiteX3" fmla="*/ 2736593 w 2929388"/>
                  <a:gd name="connsiteY3" fmla="*/ 32746 h 928410"/>
                  <a:gd name="connsiteX4" fmla="*/ 2892996 w 2929388"/>
                  <a:gd name="connsiteY4" fmla="*/ 10365 h 928410"/>
                  <a:gd name="connsiteX5" fmla="*/ 2929388 w 2929388"/>
                  <a:gd name="connsiteY5" fmla="*/ 328092 h 928410"/>
                  <a:gd name="connsiteX6" fmla="*/ 2849103 w 2929388"/>
                  <a:gd name="connsiteY6" fmla="*/ 803087 h 928410"/>
                  <a:gd name="connsiteX7" fmla="*/ 1445730 w 2929388"/>
                  <a:gd name="connsiteY7" fmla="*/ 928410 h 928410"/>
                  <a:gd name="connsiteX8" fmla="*/ 80285 w 2929388"/>
                  <a:gd name="connsiteY8" fmla="*/ 803087 h 928410"/>
                  <a:gd name="connsiteX9" fmla="*/ 0 w 2929388"/>
                  <a:gd name="connsiteY9" fmla="*/ 328092 h 928410"/>
                  <a:gd name="connsiteX10" fmla="*/ 38236 w 2929388"/>
                  <a:gd name="connsiteY10" fmla="*/ 0 h 928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9388" h="928410">
                    <a:moveTo>
                      <a:pt x="38236" y="0"/>
                    </a:moveTo>
                    <a:lnTo>
                      <a:pt x="40502" y="249"/>
                    </a:lnTo>
                    <a:cubicBezTo>
                      <a:pt x="465536" y="105687"/>
                      <a:pt x="950252" y="164962"/>
                      <a:pt x="1464694" y="164962"/>
                    </a:cubicBezTo>
                    <a:cubicBezTo>
                      <a:pt x="1918892" y="164962"/>
                      <a:pt x="2349918" y="118757"/>
                      <a:pt x="2736593" y="32746"/>
                    </a:cubicBezTo>
                    <a:cubicBezTo>
                      <a:pt x="2788729" y="28638"/>
                      <a:pt x="2840843" y="21068"/>
                      <a:pt x="2892996" y="10365"/>
                    </a:cubicBezTo>
                    <a:cubicBezTo>
                      <a:pt x="2917427" y="112386"/>
                      <a:pt x="2929388" y="218843"/>
                      <a:pt x="2929388" y="328092"/>
                    </a:cubicBezTo>
                    <a:cubicBezTo>
                      <a:pt x="2929388" y="494525"/>
                      <a:pt x="2901629" y="654473"/>
                      <a:pt x="2849103" y="803087"/>
                    </a:cubicBezTo>
                    <a:cubicBezTo>
                      <a:pt x="2411952" y="866921"/>
                      <a:pt x="1927963" y="928410"/>
                      <a:pt x="1445730" y="928410"/>
                    </a:cubicBezTo>
                    <a:cubicBezTo>
                      <a:pt x="963497" y="928410"/>
                      <a:pt x="517436" y="866921"/>
                      <a:pt x="80285" y="803087"/>
                    </a:cubicBezTo>
                    <a:cubicBezTo>
                      <a:pt x="27759" y="654473"/>
                      <a:pt x="0" y="494525"/>
                      <a:pt x="0" y="328092"/>
                    </a:cubicBezTo>
                    <a:cubicBezTo>
                      <a:pt x="0" y="215192"/>
                      <a:pt x="12774" y="105274"/>
                      <a:pt x="38236" y="0"/>
                    </a:cubicBezTo>
                    <a:close/>
                  </a:path>
                </a:pathLst>
              </a:custGeom>
              <a:gradFill flip="none" rotWithShape="1">
                <a:gsLst>
                  <a:gs pos="18000">
                    <a:srgbClr val="0E7C06"/>
                  </a:gs>
                  <a:gs pos="67000">
                    <a:srgbClr val="8AD53F"/>
                  </a:gs>
                  <a:gs pos="100000">
                    <a:srgbClr val="BCEB6F"/>
                  </a:gs>
                </a:gsLst>
                <a:lin ang="186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4" name="椭圆 10"/>
              <p:cNvSpPr/>
              <p:nvPr/>
            </p:nvSpPr>
            <p:spPr>
              <a:xfrm>
                <a:off x="2345964" y="3463386"/>
                <a:ext cx="1939318" cy="296127"/>
              </a:xfrm>
              <a:custGeom>
                <a:avLst/>
                <a:gdLst>
                  <a:gd name="connsiteX0" fmla="*/ 0 w 1747836"/>
                  <a:gd name="connsiteY0" fmla="*/ 99883 h 199766"/>
                  <a:gd name="connsiteX1" fmla="*/ 873918 w 1747836"/>
                  <a:gd name="connsiteY1" fmla="*/ 0 h 199766"/>
                  <a:gd name="connsiteX2" fmla="*/ 1747836 w 1747836"/>
                  <a:gd name="connsiteY2" fmla="*/ 99883 h 199766"/>
                  <a:gd name="connsiteX3" fmla="*/ 873918 w 1747836"/>
                  <a:gd name="connsiteY3" fmla="*/ 199766 h 199766"/>
                  <a:gd name="connsiteX4" fmla="*/ 0 w 1747836"/>
                  <a:gd name="connsiteY4" fmla="*/ 99883 h 199766"/>
                  <a:gd name="connsiteX0" fmla="*/ 93 w 1747929"/>
                  <a:gd name="connsiteY0" fmla="*/ 99883 h 304541"/>
                  <a:gd name="connsiteX1" fmla="*/ 874011 w 1747929"/>
                  <a:gd name="connsiteY1" fmla="*/ 0 h 304541"/>
                  <a:gd name="connsiteX2" fmla="*/ 1747929 w 1747929"/>
                  <a:gd name="connsiteY2" fmla="*/ 99883 h 304541"/>
                  <a:gd name="connsiteX3" fmla="*/ 833530 w 1747929"/>
                  <a:gd name="connsiteY3" fmla="*/ 304541 h 304541"/>
                  <a:gd name="connsiteX4" fmla="*/ 93 w 1747929"/>
                  <a:gd name="connsiteY4" fmla="*/ 99883 h 304541"/>
                  <a:gd name="connsiteX0" fmla="*/ 48 w 1747884"/>
                  <a:gd name="connsiteY0" fmla="*/ 133220 h 337878"/>
                  <a:gd name="connsiteX1" fmla="*/ 862060 w 1747884"/>
                  <a:gd name="connsiteY1" fmla="*/ 0 h 337878"/>
                  <a:gd name="connsiteX2" fmla="*/ 1747884 w 1747884"/>
                  <a:gd name="connsiteY2" fmla="*/ 133220 h 337878"/>
                  <a:gd name="connsiteX3" fmla="*/ 833485 w 1747884"/>
                  <a:gd name="connsiteY3" fmla="*/ 337878 h 337878"/>
                  <a:gd name="connsiteX4" fmla="*/ 48 w 1747884"/>
                  <a:gd name="connsiteY4" fmla="*/ 133220 h 337878"/>
                  <a:gd name="connsiteX0" fmla="*/ 2146 w 1749982"/>
                  <a:gd name="connsiteY0" fmla="*/ 133220 h 337878"/>
                  <a:gd name="connsiteX1" fmla="*/ 864158 w 1749982"/>
                  <a:gd name="connsiteY1" fmla="*/ 0 h 337878"/>
                  <a:gd name="connsiteX2" fmla="*/ 1749982 w 1749982"/>
                  <a:gd name="connsiteY2" fmla="*/ 133220 h 337878"/>
                  <a:gd name="connsiteX3" fmla="*/ 835583 w 1749982"/>
                  <a:gd name="connsiteY3" fmla="*/ 337878 h 337878"/>
                  <a:gd name="connsiteX4" fmla="*/ 2146 w 1749982"/>
                  <a:gd name="connsiteY4" fmla="*/ 133220 h 337878"/>
                  <a:gd name="connsiteX0" fmla="*/ 0 w 1747836"/>
                  <a:gd name="connsiteY0" fmla="*/ 133220 h 337878"/>
                  <a:gd name="connsiteX1" fmla="*/ 862012 w 1747836"/>
                  <a:gd name="connsiteY1" fmla="*/ 0 h 337878"/>
                  <a:gd name="connsiteX2" fmla="*/ 1747836 w 1747836"/>
                  <a:gd name="connsiteY2" fmla="*/ 133220 h 337878"/>
                  <a:gd name="connsiteX3" fmla="*/ 833437 w 1747836"/>
                  <a:gd name="connsiteY3" fmla="*/ 337878 h 337878"/>
                  <a:gd name="connsiteX4" fmla="*/ 0 w 1747836"/>
                  <a:gd name="connsiteY4" fmla="*/ 133220 h 337878"/>
                  <a:gd name="connsiteX0" fmla="*/ 0 w 1747836"/>
                  <a:gd name="connsiteY0" fmla="*/ 133220 h 337878"/>
                  <a:gd name="connsiteX1" fmla="*/ 862012 w 1747836"/>
                  <a:gd name="connsiteY1" fmla="*/ 0 h 337878"/>
                  <a:gd name="connsiteX2" fmla="*/ 1747836 w 1747836"/>
                  <a:gd name="connsiteY2" fmla="*/ 133220 h 337878"/>
                  <a:gd name="connsiteX3" fmla="*/ 833437 w 1747836"/>
                  <a:gd name="connsiteY3" fmla="*/ 337878 h 337878"/>
                  <a:gd name="connsiteX4" fmla="*/ 0 w 1747836"/>
                  <a:gd name="connsiteY4" fmla="*/ 133220 h 337878"/>
                  <a:gd name="connsiteX0" fmla="*/ 0 w 1747836"/>
                  <a:gd name="connsiteY0" fmla="*/ 133220 h 337878"/>
                  <a:gd name="connsiteX1" fmla="*/ 862012 w 1747836"/>
                  <a:gd name="connsiteY1" fmla="*/ 0 h 337878"/>
                  <a:gd name="connsiteX2" fmla="*/ 1747836 w 1747836"/>
                  <a:gd name="connsiteY2" fmla="*/ 133220 h 337878"/>
                  <a:gd name="connsiteX3" fmla="*/ 833437 w 1747836"/>
                  <a:gd name="connsiteY3" fmla="*/ 337878 h 337878"/>
                  <a:gd name="connsiteX4" fmla="*/ 0 w 1747836"/>
                  <a:gd name="connsiteY4" fmla="*/ 133220 h 337878"/>
                  <a:gd name="connsiteX0" fmla="*/ 0 w 1747836"/>
                  <a:gd name="connsiteY0" fmla="*/ 133220 h 337878"/>
                  <a:gd name="connsiteX1" fmla="*/ 862012 w 1747836"/>
                  <a:gd name="connsiteY1" fmla="*/ 0 h 337878"/>
                  <a:gd name="connsiteX2" fmla="*/ 1747836 w 1747836"/>
                  <a:gd name="connsiteY2" fmla="*/ 133220 h 337878"/>
                  <a:gd name="connsiteX3" fmla="*/ 833437 w 1747836"/>
                  <a:gd name="connsiteY3" fmla="*/ 337878 h 337878"/>
                  <a:gd name="connsiteX4" fmla="*/ 0 w 1747836"/>
                  <a:gd name="connsiteY4" fmla="*/ 133220 h 337878"/>
                  <a:gd name="connsiteX0" fmla="*/ 0 w 1747836"/>
                  <a:gd name="connsiteY0" fmla="*/ 133220 h 338503"/>
                  <a:gd name="connsiteX1" fmla="*/ 862012 w 1747836"/>
                  <a:gd name="connsiteY1" fmla="*/ 0 h 338503"/>
                  <a:gd name="connsiteX2" fmla="*/ 1747836 w 1747836"/>
                  <a:gd name="connsiteY2" fmla="*/ 133220 h 338503"/>
                  <a:gd name="connsiteX3" fmla="*/ 833437 w 1747836"/>
                  <a:gd name="connsiteY3" fmla="*/ 337878 h 338503"/>
                  <a:gd name="connsiteX4" fmla="*/ 0 w 1747836"/>
                  <a:gd name="connsiteY4" fmla="*/ 133220 h 338503"/>
                  <a:gd name="connsiteX0" fmla="*/ 0 w 1747836"/>
                  <a:gd name="connsiteY0" fmla="*/ 133220 h 272914"/>
                  <a:gd name="connsiteX1" fmla="*/ 862012 w 1747836"/>
                  <a:gd name="connsiteY1" fmla="*/ 0 h 272914"/>
                  <a:gd name="connsiteX2" fmla="*/ 1747836 w 1747836"/>
                  <a:gd name="connsiteY2" fmla="*/ 133220 h 272914"/>
                  <a:gd name="connsiteX3" fmla="*/ 833437 w 1747836"/>
                  <a:gd name="connsiteY3" fmla="*/ 271897 h 272914"/>
                  <a:gd name="connsiteX4" fmla="*/ 0 w 1747836"/>
                  <a:gd name="connsiteY4" fmla="*/ 133220 h 272914"/>
                  <a:gd name="connsiteX0" fmla="*/ 0 w 1747836"/>
                  <a:gd name="connsiteY0" fmla="*/ 133220 h 335514"/>
                  <a:gd name="connsiteX1" fmla="*/ 862012 w 1747836"/>
                  <a:gd name="connsiteY1" fmla="*/ 0 h 335514"/>
                  <a:gd name="connsiteX2" fmla="*/ 1747836 w 1747836"/>
                  <a:gd name="connsiteY2" fmla="*/ 133220 h 335514"/>
                  <a:gd name="connsiteX3" fmla="*/ 835857 w 1747836"/>
                  <a:gd name="connsiteY3" fmla="*/ 334878 h 335514"/>
                  <a:gd name="connsiteX4" fmla="*/ 0 w 1747836"/>
                  <a:gd name="connsiteY4" fmla="*/ 133220 h 335514"/>
                  <a:gd name="connsiteX0" fmla="*/ 0 w 1772041"/>
                  <a:gd name="connsiteY0" fmla="*/ 133575 h 336043"/>
                  <a:gd name="connsiteX1" fmla="*/ 862012 w 1772041"/>
                  <a:gd name="connsiteY1" fmla="*/ 355 h 336043"/>
                  <a:gd name="connsiteX2" fmla="*/ 1772041 w 1772041"/>
                  <a:gd name="connsiteY2" fmla="*/ 169565 h 336043"/>
                  <a:gd name="connsiteX3" fmla="*/ 835857 w 1772041"/>
                  <a:gd name="connsiteY3" fmla="*/ 335233 h 336043"/>
                  <a:gd name="connsiteX4" fmla="*/ 0 w 1772041"/>
                  <a:gd name="connsiteY4" fmla="*/ 133575 h 336043"/>
                  <a:gd name="connsiteX0" fmla="*/ 0 w 1784143"/>
                  <a:gd name="connsiteY0" fmla="*/ 160230 h 335706"/>
                  <a:gd name="connsiteX1" fmla="*/ 874114 w 1784143"/>
                  <a:gd name="connsiteY1" fmla="*/ 18 h 335706"/>
                  <a:gd name="connsiteX2" fmla="*/ 1784143 w 1784143"/>
                  <a:gd name="connsiteY2" fmla="*/ 169228 h 335706"/>
                  <a:gd name="connsiteX3" fmla="*/ 847959 w 1784143"/>
                  <a:gd name="connsiteY3" fmla="*/ 334896 h 335706"/>
                  <a:gd name="connsiteX4" fmla="*/ 0 w 1784143"/>
                  <a:gd name="connsiteY4" fmla="*/ 160230 h 335706"/>
                  <a:gd name="connsiteX0" fmla="*/ 0 w 1776882"/>
                  <a:gd name="connsiteY0" fmla="*/ 160220 h 335678"/>
                  <a:gd name="connsiteX1" fmla="*/ 874114 w 1776882"/>
                  <a:gd name="connsiteY1" fmla="*/ 8 h 335678"/>
                  <a:gd name="connsiteX2" fmla="*/ 1776882 w 1776882"/>
                  <a:gd name="connsiteY2" fmla="*/ 166219 h 335678"/>
                  <a:gd name="connsiteX3" fmla="*/ 847959 w 1776882"/>
                  <a:gd name="connsiteY3" fmla="*/ 334886 h 335678"/>
                  <a:gd name="connsiteX4" fmla="*/ 0 w 1776882"/>
                  <a:gd name="connsiteY4" fmla="*/ 160220 h 335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882" h="335678">
                    <a:moveTo>
                      <a:pt x="0" y="160220"/>
                    </a:moveTo>
                    <a:cubicBezTo>
                      <a:pt x="4763" y="92001"/>
                      <a:pt x="577967" y="-992"/>
                      <a:pt x="874114" y="8"/>
                    </a:cubicBezTo>
                    <a:cubicBezTo>
                      <a:pt x="1170261" y="1008"/>
                      <a:pt x="1734020" y="72954"/>
                      <a:pt x="1776882" y="166219"/>
                    </a:cubicBezTo>
                    <a:cubicBezTo>
                      <a:pt x="1734020" y="221383"/>
                      <a:pt x="1321060" y="346793"/>
                      <a:pt x="847959" y="334886"/>
                    </a:cubicBezTo>
                    <a:cubicBezTo>
                      <a:pt x="365307" y="334886"/>
                      <a:pt x="35718" y="216533"/>
                      <a:pt x="0" y="160220"/>
                    </a:cubicBezTo>
                    <a:close/>
                  </a:path>
                </a:pathLst>
              </a:custGeom>
              <a:gradFill flip="none" rotWithShape="1">
                <a:gsLst>
                  <a:gs pos="18000">
                    <a:srgbClr val="0E7C06"/>
                  </a:gs>
                  <a:gs pos="67000">
                    <a:srgbClr val="8AD53F"/>
                  </a:gs>
                  <a:gs pos="100000">
                    <a:srgbClr val="BCEB6F"/>
                  </a:gs>
                </a:gsLst>
                <a:lin ang="156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sp>
          <p:nvSpPr>
            <p:cNvPr id="58" name="TextBox 11"/>
            <p:cNvSpPr txBox="1">
              <a:spLocks noChangeArrowheads="1"/>
            </p:cNvSpPr>
            <p:nvPr/>
          </p:nvSpPr>
          <p:spPr bwMode="auto">
            <a:xfrm flipH="1">
              <a:off x="4286522" y="2984351"/>
              <a:ext cx="1309688" cy="369888"/>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fontAlgn="auto" hangingPunct="1">
                <a:spcBef>
                  <a:spcPts val="0"/>
                </a:spcBef>
                <a:spcAft>
                  <a:spcPts val="0"/>
                </a:spcAft>
                <a:defRPr/>
              </a:pPr>
              <a:r>
                <a:rPr lang="en-US" altLang="zh-CN" kern="0" dirty="0" smtClean="0">
                  <a:solidFill>
                    <a:prstClr val="white"/>
                  </a:solidFill>
                  <a:latin typeface="微软雅黑" pitchFamily="34" charset="-122"/>
                  <a:ea typeface="微软雅黑" pitchFamily="34" charset="-122"/>
                </a:rPr>
                <a:t>text3</a:t>
              </a:r>
            </a:p>
          </p:txBody>
        </p:sp>
      </p:grpSp>
      <p:grpSp>
        <p:nvGrpSpPr>
          <p:cNvPr id="3" name="组合 2"/>
          <p:cNvGrpSpPr/>
          <p:nvPr/>
        </p:nvGrpSpPr>
        <p:grpSpPr>
          <a:xfrm>
            <a:off x="3946797" y="3368526"/>
            <a:ext cx="1851025" cy="787400"/>
            <a:chOff x="3946797" y="3368526"/>
            <a:chExt cx="1851025" cy="787400"/>
          </a:xfrm>
        </p:grpSpPr>
        <p:grpSp>
          <p:nvGrpSpPr>
            <p:cNvPr id="28" name="组合 4"/>
            <p:cNvGrpSpPr>
              <a:grpSpLocks/>
            </p:cNvGrpSpPr>
            <p:nvPr/>
          </p:nvGrpSpPr>
          <p:grpSpPr bwMode="auto">
            <a:xfrm>
              <a:off x="3946797" y="3368526"/>
              <a:ext cx="1851025" cy="787400"/>
              <a:chOff x="2390105" y="4499508"/>
              <a:chExt cx="1850766" cy="1048162"/>
            </a:xfrm>
          </p:grpSpPr>
          <p:sp>
            <p:nvSpPr>
              <p:cNvPr id="29" name="椭圆 2"/>
              <p:cNvSpPr/>
              <p:nvPr/>
            </p:nvSpPr>
            <p:spPr>
              <a:xfrm>
                <a:off x="2390105" y="4624189"/>
                <a:ext cx="1850766" cy="923481"/>
              </a:xfrm>
              <a:custGeom>
                <a:avLst/>
                <a:gdLst>
                  <a:gd name="connsiteX0" fmla="*/ 0 w 2768819"/>
                  <a:gd name="connsiteY0" fmla="*/ 0 h 989699"/>
                  <a:gd name="connsiteX1" fmla="*/ 1365445 w 2768819"/>
                  <a:gd name="connsiteY1" fmla="*/ 152500 h 989699"/>
                  <a:gd name="connsiteX2" fmla="*/ 2768819 w 2768819"/>
                  <a:gd name="connsiteY2" fmla="*/ 0 h 989699"/>
                  <a:gd name="connsiteX3" fmla="*/ 1384409 w 2768819"/>
                  <a:gd name="connsiteY3" fmla="*/ 989699 h 989699"/>
                  <a:gd name="connsiteX4" fmla="*/ 0 w 2768819"/>
                  <a:gd name="connsiteY4" fmla="*/ 0 h 989699"/>
                  <a:gd name="connsiteX0" fmla="*/ 0 w 2768819"/>
                  <a:gd name="connsiteY0" fmla="*/ 0 h 989699"/>
                  <a:gd name="connsiteX1" fmla="*/ 1365445 w 2768819"/>
                  <a:gd name="connsiteY1" fmla="*/ 152500 h 989699"/>
                  <a:gd name="connsiteX2" fmla="*/ 2768819 w 2768819"/>
                  <a:gd name="connsiteY2" fmla="*/ 0 h 989699"/>
                  <a:gd name="connsiteX3" fmla="*/ 1384409 w 2768819"/>
                  <a:gd name="connsiteY3" fmla="*/ 989699 h 989699"/>
                  <a:gd name="connsiteX4" fmla="*/ 0 w 2768819"/>
                  <a:gd name="connsiteY4" fmla="*/ 0 h 989699"/>
                  <a:gd name="connsiteX0" fmla="*/ 0 w 2768819"/>
                  <a:gd name="connsiteY0" fmla="*/ 0 h 989699"/>
                  <a:gd name="connsiteX1" fmla="*/ 1365445 w 2768819"/>
                  <a:gd name="connsiteY1" fmla="*/ 152500 h 989699"/>
                  <a:gd name="connsiteX2" fmla="*/ 2768819 w 2768819"/>
                  <a:gd name="connsiteY2" fmla="*/ 0 h 989699"/>
                  <a:gd name="connsiteX3" fmla="*/ 1384409 w 2768819"/>
                  <a:gd name="connsiteY3" fmla="*/ 989699 h 989699"/>
                  <a:gd name="connsiteX4" fmla="*/ 0 w 2768819"/>
                  <a:gd name="connsiteY4" fmla="*/ 0 h 989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8819" h="989699">
                    <a:moveTo>
                      <a:pt x="0" y="0"/>
                    </a:moveTo>
                    <a:cubicBezTo>
                      <a:pt x="380260" y="70629"/>
                      <a:pt x="883212" y="152500"/>
                      <a:pt x="1365445" y="152500"/>
                    </a:cubicBezTo>
                    <a:cubicBezTo>
                      <a:pt x="1847678" y="152500"/>
                      <a:pt x="2284258" y="91012"/>
                      <a:pt x="2768819" y="0"/>
                    </a:cubicBezTo>
                    <a:cubicBezTo>
                      <a:pt x="2572779" y="576015"/>
                      <a:pt x="2026905" y="989699"/>
                      <a:pt x="1384409" y="989699"/>
                    </a:cubicBezTo>
                    <a:cubicBezTo>
                      <a:pt x="741914" y="989699"/>
                      <a:pt x="196039" y="576015"/>
                      <a:pt x="0" y="0"/>
                    </a:cubicBezTo>
                    <a:close/>
                  </a:path>
                </a:pathLst>
              </a:custGeom>
              <a:gradFill flip="none" rotWithShape="1">
                <a:gsLst>
                  <a:gs pos="18000">
                    <a:srgbClr val="004764"/>
                  </a:gs>
                  <a:gs pos="68000">
                    <a:srgbClr val="00B0F0">
                      <a:shade val="67500"/>
                      <a:satMod val="115000"/>
                    </a:srgbClr>
                  </a:gs>
                  <a:gs pos="100000">
                    <a:srgbClr val="00B0F0">
                      <a:shade val="100000"/>
                      <a:satMod val="115000"/>
                    </a:srgbClr>
                  </a:gs>
                </a:gsLst>
                <a:lin ang="192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1" name="椭圆 10"/>
              <p:cNvSpPr/>
              <p:nvPr/>
            </p:nvSpPr>
            <p:spPr>
              <a:xfrm>
                <a:off x="2390105" y="4499508"/>
                <a:ext cx="1850766" cy="268381"/>
              </a:xfrm>
              <a:custGeom>
                <a:avLst/>
                <a:gdLst>
                  <a:gd name="connsiteX0" fmla="*/ 0 w 1747836"/>
                  <a:gd name="connsiteY0" fmla="*/ 99883 h 199766"/>
                  <a:gd name="connsiteX1" fmla="*/ 873918 w 1747836"/>
                  <a:gd name="connsiteY1" fmla="*/ 0 h 199766"/>
                  <a:gd name="connsiteX2" fmla="*/ 1747836 w 1747836"/>
                  <a:gd name="connsiteY2" fmla="*/ 99883 h 199766"/>
                  <a:gd name="connsiteX3" fmla="*/ 873918 w 1747836"/>
                  <a:gd name="connsiteY3" fmla="*/ 199766 h 199766"/>
                  <a:gd name="connsiteX4" fmla="*/ 0 w 1747836"/>
                  <a:gd name="connsiteY4" fmla="*/ 99883 h 199766"/>
                  <a:gd name="connsiteX0" fmla="*/ 93 w 1747929"/>
                  <a:gd name="connsiteY0" fmla="*/ 99883 h 304541"/>
                  <a:gd name="connsiteX1" fmla="*/ 874011 w 1747929"/>
                  <a:gd name="connsiteY1" fmla="*/ 0 h 304541"/>
                  <a:gd name="connsiteX2" fmla="*/ 1747929 w 1747929"/>
                  <a:gd name="connsiteY2" fmla="*/ 99883 h 304541"/>
                  <a:gd name="connsiteX3" fmla="*/ 833530 w 1747929"/>
                  <a:gd name="connsiteY3" fmla="*/ 304541 h 304541"/>
                  <a:gd name="connsiteX4" fmla="*/ 93 w 1747929"/>
                  <a:gd name="connsiteY4" fmla="*/ 99883 h 304541"/>
                  <a:gd name="connsiteX0" fmla="*/ 48 w 1747884"/>
                  <a:gd name="connsiteY0" fmla="*/ 133220 h 337878"/>
                  <a:gd name="connsiteX1" fmla="*/ 862060 w 1747884"/>
                  <a:gd name="connsiteY1" fmla="*/ 0 h 337878"/>
                  <a:gd name="connsiteX2" fmla="*/ 1747884 w 1747884"/>
                  <a:gd name="connsiteY2" fmla="*/ 133220 h 337878"/>
                  <a:gd name="connsiteX3" fmla="*/ 833485 w 1747884"/>
                  <a:gd name="connsiteY3" fmla="*/ 337878 h 337878"/>
                  <a:gd name="connsiteX4" fmla="*/ 48 w 1747884"/>
                  <a:gd name="connsiteY4" fmla="*/ 133220 h 337878"/>
                  <a:gd name="connsiteX0" fmla="*/ 2146 w 1749982"/>
                  <a:gd name="connsiteY0" fmla="*/ 133220 h 337878"/>
                  <a:gd name="connsiteX1" fmla="*/ 864158 w 1749982"/>
                  <a:gd name="connsiteY1" fmla="*/ 0 h 337878"/>
                  <a:gd name="connsiteX2" fmla="*/ 1749982 w 1749982"/>
                  <a:gd name="connsiteY2" fmla="*/ 133220 h 337878"/>
                  <a:gd name="connsiteX3" fmla="*/ 835583 w 1749982"/>
                  <a:gd name="connsiteY3" fmla="*/ 337878 h 337878"/>
                  <a:gd name="connsiteX4" fmla="*/ 2146 w 1749982"/>
                  <a:gd name="connsiteY4" fmla="*/ 133220 h 337878"/>
                  <a:gd name="connsiteX0" fmla="*/ 0 w 1747836"/>
                  <a:gd name="connsiteY0" fmla="*/ 133220 h 337878"/>
                  <a:gd name="connsiteX1" fmla="*/ 862012 w 1747836"/>
                  <a:gd name="connsiteY1" fmla="*/ 0 h 337878"/>
                  <a:gd name="connsiteX2" fmla="*/ 1747836 w 1747836"/>
                  <a:gd name="connsiteY2" fmla="*/ 133220 h 337878"/>
                  <a:gd name="connsiteX3" fmla="*/ 833437 w 1747836"/>
                  <a:gd name="connsiteY3" fmla="*/ 337878 h 337878"/>
                  <a:gd name="connsiteX4" fmla="*/ 0 w 1747836"/>
                  <a:gd name="connsiteY4" fmla="*/ 133220 h 337878"/>
                  <a:gd name="connsiteX0" fmla="*/ 0 w 1747836"/>
                  <a:gd name="connsiteY0" fmla="*/ 133220 h 337878"/>
                  <a:gd name="connsiteX1" fmla="*/ 862012 w 1747836"/>
                  <a:gd name="connsiteY1" fmla="*/ 0 h 337878"/>
                  <a:gd name="connsiteX2" fmla="*/ 1747836 w 1747836"/>
                  <a:gd name="connsiteY2" fmla="*/ 133220 h 337878"/>
                  <a:gd name="connsiteX3" fmla="*/ 833437 w 1747836"/>
                  <a:gd name="connsiteY3" fmla="*/ 337878 h 337878"/>
                  <a:gd name="connsiteX4" fmla="*/ 0 w 1747836"/>
                  <a:gd name="connsiteY4" fmla="*/ 133220 h 337878"/>
                  <a:gd name="connsiteX0" fmla="*/ 0 w 1747836"/>
                  <a:gd name="connsiteY0" fmla="*/ 133220 h 337878"/>
                  <a:gd name="connsiteX1" fmla="*/ 862012 w 1747836"/>
                  <a:gd name="connsiteY1" fmla="*/ 0 h 337878"/>
                  <a:gd name="connsiteX2" fmla="*/ 1747836 w 1747836"/>
                  <a:gd name="connsiteY2" fmla="*/ 133220 h 337878"/>
                  <a:gd name="connsiteX3" fmla="*/ 833437 w 1747836"/>
                  <a:gd name="connsiteY3" fmla="*/ 337878 h 337878"/>
                  <a:gd name="connsiteX4" fmla="*/ 0 w 1747836"/>
                  <a:gd name="connsiteY4" fmla="*/ 133220 h 337878"/>
                  <a:gd name="connsiteX0" fmla="*/ 0 w 1747836"/>
                  <a:gd name="connsiteY0" fmla="*/ 133220 h 337878"/>
                  <a:gd name="connsiteX1" fmla="*/ 862012 w 1747836"/>
                  <a:gd name="connsiteY1" fmla="*/ 0 h 337878"/>
                  <a:gd name="connsiteX2" fmla="*/ 1747836 w 1747836"/>
                  <a:gd name="connsiteY2" fmla="*/ 133220 h 337878"/>
                  <a:gd name="connsiteX3" fmla="*/ 833437 w 1747836"/>
                  <a:gd name="connsiteY3" fmla="*/ 337878 h 337878"/>
                  <a:gd name="connsiteX4" fmla="*/ 0 w 1747836"/>
                  <a:gd name="connsiteY4" fmla="*/ 133220 h 337878"/>
                  <a:gd name="connsiteX0" fmla="*/ 0 w 1747836"/>
                  <a:gd name="connsiteY0" fmla="*/ 133220 h 338503"/>
                  <a:gd name="connsiteX1" fmla="*/ 862012 w 1747836"/>
                  <a:gd name="connsiteY1" fmla="*/ 0 h 338503"/>
                  <a:gd name="connsiteX2" fmla="*/ 1747836 w 1747836"/>
                  <a:gd name="connsiteY2" fmla="*/ 133220 h 338503"/>
                  <a:gd name="connsiteX3" fmla="*/ 833437 w 1747836"/>
                  <a:gd name="connsiteY3" fmla="*/ 337878 h 338503"/>
                  <a:gd name="connsiteX4" fmla="*/ 0 w 1747836"/>
                  <a:gd name="connsiteY4" fmla="*/ 133220 h 338503"/>
                  <a:gd name="connsiteX0" fmla="*/ 0 w 1800801"/>
                  <a:gd name="connsiteY0" fmla="*/ 133363 h 338739"/>
                  <a:gd name="connsiteX1" fmla="*/ 862012 w 1800801"/>
                  <a:gd name="connsiteY1" fmla="*/ 143 h 338739"/>
                  <a:gd name="connsiteX2" fmla="*/ 1800801 w 1800801"/>
                  <a:gd name="connsiteY2" fmla="*/ 155588 h 338739"/>
                  <a:gd name="connsiteX3" fmla="*/ 833437 w 1800801"/>
                  <a:gd name="connsiteY3" fmla="*/ 338021 h 338739"/>
                  <a:gd name="connsiteX4" fmla="*/ 0 w 1800801"/>
                  <a:gd name="connsiteY4" fmla="*/ 133363 h 338739"/>
                  <a:gd name="connsiteX0" fmla="*/ 0 w 1853766"/>
                  <a:gd name="connsiteY0" fmla="*/ 174606 h 338707"/>
                  <a:gd name="connsiteX1" fmla="*/ 914977 w 1853766"/>
                  <a:gd name="connsiteY1" fmla="*/ 111 h 338707"/>
                  <a:gd name="connsiteX2" fmla="*/ 1853766 w 1853766"/>
                  <a:gd name="connsiteY2" fmla="*/ 155556 h 338707"/>
                  <a:gd name="connsiteX3" fmla="*/ 886402 w 1853766"/>
                  <a:gd name="connsiteY3" fmla="*/ 337989 h 338707"/>
                  <a:gd name="connsiteX4" fmla="*/ 0 w 1853766"/>
                  <a:gd name="connsiteY4" fmla="*/ 174606 h 338707"/>
                  <a:gd name="connsiteX0" fmla="*/ 0 w 1869655"/>
                  <a:gd name="connsiteY0" fmla="*/ 174521 h 338672"/>
                  <a:gd name="connsiteX1" fmla="*/ 914977 w 1869655"/>
                  <a:gd name="connsiteY1" fmla="*/ 26 h 338672"/>
                  <a:gd name="connsiteX2" fmla="*/ 1869655 w 1869655"/>
                  <a:gd name="connsiteY2" fmla="*/ 164996 h 338672"/>
                  <a:gd name="connsiteX3" fmla="*/ 886402 w 1869655"/>
                  <a:gd name="connsiteY3" fmla="*/ 337904 h 338672"/>
                  <a:gd name="connsiteX4" fmla="*/ 0 w 1869655"/>
                  <a:gd name="connsiteY4" fmla="*/ 174521 h 338672"/>
                  <a:gd name="connsiteX0" fmla="*/ 0 w 1869655"/>
                  <a:gd name="connsiteY0" fmla="*/ 174521 h 338672"/>
                  <a:gd name="connsiteX1" fmla="*/ 914977 w 1869655"/>
                  <a:gd name="connsiteY1" fmla="*/ 26 h 338672"/>
                  <a:gd name="connsiteX2" fmla="*/ 1869655 w 1869655"/>
                  <a:gd name="connsiteY2" fmla="*/ 164996 h 338672"/>
                  <a:gd name="connsiteX3" fmla="*/ 886402 w 1869655"/>
                  <a:gd name="connsiteY3" fmla="*/ 337904 h 338672"/>
                  <a:gd name="connsiteX4" fmla="*/ 0 w 1869655"/>
                  <a:gd name="connsiteY4" fmla="*/ 174521 h 338672"/>
                  <a:gd name="connsiteX0" fmla="*/ 0 w 1869655"/>
                  <a:gd name="connsiteY0" fmla="*/ 174521 h 341829"/>
                  <a:gd name="connsiteX1" fmla="*/ 914977 w 1869655"/>
                  <a:gd name="connsiteY1" fmla="*/ 26 h 341829"/>
                  <a:gd name="connsiteX2" fmla="*/ 1869655 w 1869655"/>
                  <a:gd name="connsiteY2" fmla="*/ 164996 h 341829"/>
                  <a:gd name="connsiteX3" fmla="*/ 894347 w 1869655"/>
                  <a:gd name="connsiteY3" fmla="*/ 341079 h 341829"/>
                  <a:gd name="connsiteX4" fmla="*/ 0 w 1869655"/>
                  <a:gd name="connsiteY4" fmla="*/ 174521 h 341829"/>
                  <a:gd name="connsiteX0" fmla="*/ 0 w 1869655"/>
                  <a:gd name="connsiteY0" fmla="*/ 155479 h 322787"/>
                  <a:gd name="connsiteX1" fmla="*/ 896440 w 1869655"/>
                  <a:gd name="connsiteY1" fmla="*/ 34 h 322787"/>
                  <a:gd name="connsiteX2" fmla="*/ 1869655 w 1869655"/>
                  <a:gd name="connsiteY2" fmla="*/ 145954 h 322787"/>
                  <a:gd name="connsiteX3" fmla="*/ 894347 w 1869655"/>
                  <a:gd name="connsiteY3" fmla="*/ 322037 h 322787"/>
                  <a:gd name="connsiteX4" fmla="*/ 0 w 1869655"/>
                  <a:gd name="connsiteY4" fmla="*/ 155479 h 322787"/>
                  <a:gd name="connsiteX0" fmla="*/ 0 w 1869655"/>
                  <a:gd name="connsiteY0" fmla="*/ 155479 h 322787"/>
                  <a:gd name="connsiteX1" fmla="*/ 896440 w 1869655"/>
                  <a:gd name="connsiteY1" fmla="*/ 34 h 322787"/>
                  <a:gd name="connsiteX2" fmla="*/ 1869655 w 1869655"/>
                  <a:gd name="connsiteY2" fmla="*/ 145954 h 322787"/>
                  <a:gd name="connsiteX3" fmla="*/ 894347 w 1869655"/>
                  <a:gd name="connsiteY3" fmla="*/ 322037 h 322787"/>
                  <a:gd name="connsiteX4" fmla="*/ 0 w 1869655"/>
                  <a:gd name="connsiteY4" fmla="*/ 155479 h 322787"/>
                  <a:gd name="connsiteX0" fmla="*/ 0 w 1856414"/>
                  <a:gd name="connsiteY0" fmla="*/ 155741 h 322974"/>
                  <a:gd name="connsiteX1" fmla="*/ 896440 w 1856414"/>
                  <a:gd name="connsiteY1" fmla="*/ 296 h 322974"/>
                  <a:gd name="connsiteX2" fmla="*/ 1856414 w 1856414"/>
                  <a:gd name="connsiteY2" fmla="*/ 130341 h 322974"/>
                  <a:gd name="connsiteX3" fmla="*/ 894347 w 1856414"/>
                  <a:gd name="connsiteY3" fmla="*/ 322299 h 322974"/>
                  <a:gd name="connsiteX4" fmla="*/ 0 w 1856414"/>
                  <a:gd name="connsiteY4" fmla="*/ 155741 h 322974"/>
                  <a:gd name="connsiteX0" fmla="*/ 0 w 1859062"/>
                  <a:gd name="connsiteY0" fmla="*/ 155479 h 322787"/>
                  <a:gd name="connsiteX1" fmla="*/ 896440 w 1859062"/>
                  <a:gd name="connsiteY1" fmla="*/ 34 h 322787"/>
                  <a:gd name="connsiteX2" fmla="*/ 1859062 w 1859062"/>
                  <a:gd name="connsiteY2" fmla="*/ 145954 h 322787"/>
                  <a:gd name="connsiteX3" fmla="*/ 894347 w 1859062"/>
                  <a:gd name="connsiteY3" fmla="*/ 322037 h 322787"/>
                  <a:gd name="connsiteX4" fmla="*/ 0 w 1859062"/>
                  <a:gd name="connsiteY4" fmla="*/ 155479 h 322787"/>
                  <a:gd name="connsiteX0" fmla="*/ 0 w 1861710"/>
                  <a:gd name="connsiteY0" fmla="*/ 155445 h 322807"/>
                  <a:gd name="connsiteX1" fmla="*/ 896440 w 1861710"/>
                  <a:gd name="connsiteY1" fmla="*/ 0 h 322807"/>
                  <a:gd name="connsiteX2" fmla="*/ 1861710 w 1861710"/>
                  <a:gd name="connsiteY2" fmla="*/ 155445 h 322807"/>
                  <a:gd name="connsiteX3" fmla="*/ 894347 w 1861710"/>
                  <a:gd name="connsiteY3" fmla="*/ 322003 h 322807"/>
                  <a:gd name="connsiteX4" fmla="*/ 0 w 1861710"/>
                  <a:gd name="connsiteY4" fmla="*/ 155445 h 322807"/>
                  <a:gd name="connsiteX0" fmla="*/ 0 w 1861710"/>
                  <a:gd name="connsiteY0" fmla="*/ 155445 h 322807"/>
                  <a:gd name="connsiteX1" fmla="*/ 896440 w 1861710"/>
                  <a:gd name="connsiteY1" fmla="*/ 0 h 322807"/>
                  <a:gd name="connsiteX2" fmla="*/ 1861710 w 1861710"/>
                  <a:gd name="connsiteY2" fmla="*/ 155445 h 322807"/>
                  <a:gd name="connsiteX3" fmla="*/ 894347 w 1861710"/>
                  <a:gd name="connsiteY3" fmla="*/ 322003 h 322807"/>
                  <a:gd name="connsiteX4" fmla="*/ 0 w 1861710"/>
                  <a:gd name="connsiteY4" fmla="*/ 155445 h 322807"/>
                  <a:gd name="connsiteX0" fmla="*/ 0 w 1861715"/>
                  <a:gd name="connsiteY0" fmla="*/ 155445 h 322807"/>
                  <a:gd name="connsiteX1" fmla="*/ 896440 w 1861715"/>
                  <a:gd name="connsiteY1" fmla="*/ 0 h 322807"/>
                  <a:gd name="connsiteX2" fmla="*/ 1861710 w 1861715"/>
                  <a:gd name="connsiteY2" fmla="*/ 155445 h 322807"/>
                  <a:gd name="connsiteX3" fmla="*/ 894347 w 1861715"/>
                  <a:gd name="connsiteY3" fmla="*/ 322003 h 322807"/>
                  <a:gd name="connsiteX4" fmla="*/ 0 w 1861715"/>
                  <a:gd name="connsiteY4" fmla="*/ 155445 h 322807"/>
                  <a:gd name="connsiteX0" fmla="*/ 0 w 1861710"/>
                  <a:gd name="connsiteY0" fmla="*/ 155445 h 322807"/>
                  <a:gd name="connsiteX1" fmla="*/ 896440 w 1861710"/>
                  <a:gd name="connsiteY1" fmla="*/ 0 h 322807"/>
                  <a:gd name="connsiteX2" fmla="*/ 1861710 w 1861710"/>
                  <a:gd name="connsiteY2" fmla="*/ 155445 h 322807"/>
                  <a:gd name="connsiteX3" fmla="*/ 894347 w 1861710"/>
                  <a:gd name="connsiteY3" fmla="*/ 322003 h 322807"/>
                  <a:gd name="connsiteX4" fmla="*/ 0 w 1861710"/>
                  <a:gd name="connsiteY4" fmla="*/ 155445 h 322807"/>
                  <a:gd name="connsiteX0" fmla="*/ 0 w 1857737"/>
                  <a:gd name="connsiteY0" fmla="*/ 155448 h 322825"/>
                  <a:gd name="connsiteX1" fmla="*/ 896440 w 1857737"/>
                  <a:gd name="connsiteY1" fmla="*/ 3 h 322825"/>
                  <a:gd name="connsiteX2" fmla="*/ 1857737 w 1857737"/>
                  <a:gd name="connsiteY2" fmla="*/ 157829 h 322825"/>
                  <a:gd name="connsiteX3" fmla="*/ 894347 w 1857737"/>
                  <a:gd name="connsiteY3" fmla="*/ 322006 h 322825"/>
                  <a:gd name="connsiteX4" fmla="*/ 0 w 1857737"/>
                  <a:gd name="connsiteY4" fmla="*/ 155448 h 322825"/>
                  <a:gd name="connsiteX0" fmla="*/ 0 w 1853765"/>
                  <a:gd name="connsiteY0" fmla="*/ 155448 h 322825"/>
                  <a:gd name="connsiteX1" fmla="*/ 892468 w 1853765"/>
                  <a:gd name="connsiteY1" fmla="*/ 3 h 322825"/>
                  <a:gd name="connsiteX2" fmla="*/ 1853765 w 1853765"/>
                  <a:gd name="connsiteY2" fmla="*/ 157829 h 322825"/>
                  <a:gd name="connsiteX3" fmla="*/ 890375 w 1853765"/>
                  <a:gd name="connsiteY3" fmla="*/ 322006 h 322825"/>
                  <a:gd name="connsiteX4" fmla="*/ 0 w 1853765"/>
                  <a:gd name="connsiteY4" fmla="*/ 155448 h 322825"/>
                  <a:gd name="connsiteX0" fmla="*/ 0 w 1855751"/>
                  <a:gd name="connsiteY0" fmla="*/ 153078 h 322836"/>
                  <a:gd name="connsiteX1" fmla="*/ 894454 w 1855751"/>
                  <a:gd name="connsiteY1" fmla="*/ 14 h 322836"/>
                  <a:gd name="connsiteX2" fmla="*/ 1855751 w 1855751"/>
                  <a:gd name="connsiteY2" fmla="*/ 157840 h 322836"/>
                  <a:gd name="connsiteX3" fmla="*/ 892361 w 1855751"/>
                  <a:gd name="connsiteY3" fmla="*/ 322017 h 322836"/>
                  <a:gd name="connsiteX4" fmla="*/ 0 w 1855751"/>
                  <a:gd name="connsiteY4" fmla="*/ 153078 h 322836"/>
                  <a:gd name="connsiteX0" fmla="*/ 0 w 1855751"/>
                  <a:gd name="connsiteY0" fmla="*/ 153077 h 322835"/>
                  <a:gd name="connsiteX1" fmla="*/ 894454 w 1855751"/>
                  <a:gd name="connsiteY1" fmla="*/ 13 h 322835"/>
                  <a:gd name="connsiteX2" fmla="*/ 1855751 w 1855751"/>
                  <a:gd name="connsiteY2" fmla="*/ 157839 h 322835"/>
                  <a:gd name="connsiteX3" fmla="*/ 892361 w 1855751"/>
                  <a:gd name="connsiteY3" fmla="*/ 322016 h 322835"/>
                  <a:gd name="connsiteX4" fmla="*/ 0 w 1855751"/>
                  <a:gd name="connsiteY4" fmla="*/ 153077 h 32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5751" h="322835">
                    <a:moveTo>
                      <a:pt x="0" y="153077"/>
                    </a:moveTo>
                    <a:cubicBezTo>
                      <a:pt x="33893" y="35645"/>
                      <a:pt x="585162" y="-781"/>
                      <a:pt x="894454" y="13"/>
                    </a:cubicBezTo>
                    <a:cubicBezTo>
                      <a:pt x="1203746" y="807"/>
                      <a:pt x="1842019" y="48699"/>
                      <a:pt x="1855751" y="157839"/>
                    </a:cubicBezTo>
                    <a:cubicBezTo>
                      <a:pt x="1812889" y="213003"/>
                      <a:pt x="1365462" y="333923"/>
                      <a:pt x="892361" y="322016"/>
                    </a:cubicBezTo>
                    <a:cubicBezTo>
                      <a:pt x="409709" y="322016"/>
                      <a:pt x="75442" y="209390"/>
                      <a:pt x="0" y="153077"/>
                    </a:cubicBezTo>
                    <a:close/>
                  </a:path>
                </a:pathLst>
              </a:custGeom>
              <a:gradFill flip="none" rotWithShape="1">
                <a:gsLst>
                  <a:gs pos="18000">
                    <a:srgbClr val="004764"/>
                  </a:gs>
                  <a:gs pos="68000">
                    <a:srgbClr val="00B0F0">
                      <a:shade val="67500"/>
                      <a:satMod val="115000"/>
                    </a:srgbClr>
                  </a:gs>
                  <a:gs pos="100000">
                    <a:srgbClr val="00B0F0">
                      <a:shade val="100000"/>
                      <a:satMod val="115000"/>
                    </a:srgbClr>
                  </a:gs>
                </a:gsLst>
                <a:lin ang="192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sp>
          <p:nvSpPr>
            <p:cNvPr id="59" name="TextBox 11"/>
            <p:cNvSpPr txBox="1">
              <a:spLocks noChangeArrowheads="1"/>
            </p:cNvSpPr>
            <p:nvPr/>
          </p:nvSpPr>
          <p:spPr bwMode="auto">
            <a:xfrm flipH="1">
              <a:off x="4286522" y="3652689"/>
              <a:ext cx="1309688" cy="369887"/>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fontAlgn="auto" hangingPunct="1">
                <a:spcBef>
                  <a:spcPts val="0"/>
                </a:spcBef>
                <a:spcAft>
                  <a:spcPts val="0"/>
                </a:spcAft>
                <a:defRPr/>
              </a:pPr>
              <a:r>
                <a:rPr lang="en-US" altLang="zh-CN" kern="0" dirty="0" smtClean="0">
                  <a:solidFill>
                    <a:prstClr val="white"/>
                  </a:solidFill>
                  <a:latin typeface="微软雅黑" pitchFamily="34" charset="-122"/>
                  <a:ea typeface="微软雅黑" pitchFamily="34" charset="-122"/>
                </a:rPr>
                <a:t>text4</a:t>
              </a:r>
            </a:p>
          </p:txBody>
        </p:sp>
      </p:grpSp>
      <p:pic>
        <p:nvPicPr>
          <p:cNvPr id="4" name="图片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58502" y="2224583"/>
            <a:ext cx="2160240" cy="1699489"/>
          </a:xfrm>
          <a:prstGeom prst="rect">
            <a:avLst/>
          </a:prstGeom>
        </p:spPr>
      </p:pic>
      <p:grpSp>
        <p:nvGrpSpPr>
          <p:cNvPr id="7" name="组合 6"/>
          <p:cNvGrpSpPr/>
          <p:nvPr/>
        </p:nvGrpSpPr>
        <p:grpSpPr>
          <a:xfrm>
            <a:off x="4216672" y="1504801"/>
            <a:ext cx="1379538" cy="530225"/>
            <a:chOff x="4216672" y="1504801"/>
            <a:chExt cx="1379538" cy="530225"/>
          </a:xfrm>
        </p:grpSpPr>
        <p:grpSp>
          <p:nvGrpSpPr>
            <p:cNvPr id="40" name="组合 13"/>
            <p:cNvGrpSpPr>
              <a:grpSpLocks/>
            </p:cNvGrpSpPr>
            <p:nvPr/>
          </p:nvGrpSpPr>
          <p:grpSpPr bwMode="auto">
            <a:xfrm>
              <a:off x="4216672" y="1504801"/>
              <a:ext cx="1304925" cy="474663"/>
              <a:chOff x="3787140" y="1484250"/>
              <a:chExt cx="1569720" cy="759442"/>
            </a:xfrm>
          </p:grpSpPr>
          <p:sp>
            <p:nvSpPr>
              <p:cNvPr id="41" name="椭圆 4"/>
              <p:cNvSpPr/>
              <p:nvPr/>
            </p:nvSpPr>
            <p:spPr>
              <a:xfrm>
                <a:off x="3787140" y="1484250"/>
                <a:ext cx="1569720" cy="759442"/>
              </a:xfrm>
              <a:custGeom>
                <a:avLst/>
                <a:gdLst>
                  <a:gd name="connsiteX0" fmla="*/ 1027019 w 2120411"/>
                  <a:gd name="connsiteY0" fmla="*/ 5 h 676678"/>
                  <a:gd name="connsiteX1" fmla="*/ 2120411 w 2120411"/>
                  <a:gd name="connsiteY1" fmla="*/ 492487 h 676678"/>
                  <a:gd name="connsiteX2" fmla="*/ 1027019 w 2120411"/>
                  <a:gd name="connsiteY2" fmla="*/ 676678 h 676678"/>
                  <a:gd name="connsiteX3" fmla="*/ 0 w 2120411"/>
                  <a:gd name="connsiteY3" fmla="*/ 485693 h 676678"/>
                  <a:gd name="connsiteX4" fmla="*/ 1027019 w 2120411"/>
                  <a:gd name="connsiteY4" fmla="*/ 5 h 676678"/>
                  <a:gd name="connsiteX0" fmla="*/ 1027019 w 2120411"/>
                  <a:gd name="connsiteY0" fmla="*/ 5 h 676678"/>
                  <a:gd name="connsiteX1" fmla="*/ 2120411 w 2120411"/>
                  <a:gd name="connsiteY1" fmla="*/ 492487 h 676678"/>
                  <a:gd name="connsiteX2" fmla="*/ 1027019 w 2120411"/>
                  <a:gd name="connsiteY2" fmla="*/ 676678 h 676678"/>
                  <a:gd name="connsiteX3" fmla="*/ 0 w 2120411"/>
                  <a:gd name="connsiteY3" fmla="*/ 485693 h 676678"/>
                  <a:gd name="connsiteX4" fmla="*/ 1027019 w 2120411"/>
                  <a:gd name="connsiteY4" fmla="*/ 5 h 676678"/>
                  <a:gd name="connsiteX0" fmla="*/ 1027019 w 2054038"/>
                  <a:gd name="connsiteY0" fmla="*/ 5 h 676678"/>
                  <a:gd name="connsiteX1" fmla="*/ 2054038 w 2054038"/>
                  <a:gd name="connsiteY1" fmla="*/ 492487 h 676678"/>
                  <a:gd name="connsiteX2" fmla="*/ 1027019 w 2054038"/>
                  <a:gd name="connsiteY2" fmla="*/ 676678 h 676678"/>
                  <a:gd name="connsiteX3" fmla="*/ 0 w 2054038"/>
                  <a:gd name="connsiteY3" fmla="*/ 485693 h 676678"/>
                  <a:gd name="connsiteX4" fmla="*/ 1027019 w 2054038"/>
                  <a:gd name="connsiteY4" fmla="*/ 5 h 676678"/>
                  <a:gd name="connsiteX0" fmla="*/ 1027019 w 2054038"/>
                  <a:gd name="connsiteY0" fmla="*/ 5 h 676678"/>
                  <a:gd name="connsiteX1" fmla="*/ 2054038 w 2054038"/>
                  <a:gd name="connsiteY1" fmla="*/ 492487 h 676678"/>
                  <a:gd name="connsiteX2" fmla="*/ 1027019 w 2054038"/>
                  <a:gd name="connsiteY2" fmla="*/ 676678 h 676678"/>
                  <a:gd name="connsiteX3" fmla="*/ 0 w 2054038"/>
                  <a:gd name="connsiteY3" fmla="*/ 485693 h 676678"/>
                  <a:gd name="connsiteX4" fmla="*/ 1027019 w 2054038"/>
                  <a:gd name="connsiteY4" fmla="*/ 5 h 676678"/>
                  <a:gd name="connsiteX0" fmla="*/ 1027019 w 2054038"/>
                  <a:gd name="connsiteY0" fmla="*/ 5 h 676678"/>
                  <a:gd name="connsiteX1" fmla="*/ 2054038 w 2054038"/>
                  <a:gd name="connsiteY1" fmla="*/ 492487 h 676678"/>
                  <a:gd name="connsiteX2" fmla="*/ 1027019 w 2054038"/>
                  <a:gd name="connsiteY2" fmla="*/ 676678 h 676678"/>
                  <a:gd name="connsiteX3" fmla="*/ 0 w 2054038"/>
                  <a:gd name="connsiteY3" fmla="*/ 485693 h 676678"/>
                  <a:gd name="connsiteX4" fmla="*/ 1027019 w 2054038"/>
                  <a:gd name="connsiteY4" fmla="*/ 5 h 676678"/>
                  <a:gd name="connsiteX0" fmla="*/ 1027019 w 2054038"/>
                  <a:gd name="connsiteY0" fmla="*/ 476 h 677149"/>
                  <a:gd name="connsiteX1" fmla="*/ 2054038 w 2054038"/>
                  <a:gd name="connsiteY1" fmla="*/ 492958 h 677149"/>
                  <a:gd name="connsiteX2" fmla="*/ 1027019 w 2054038"/>
                  <a:gd name="connsiteY2" fmla="*/ 677149 h 677149"/>
                  <a:gd name="connsiteX3" fmla="*/ 0 w 2054038"/>
                  <a:gd name="connsiteY3" fmla="*/ 486164 h 677149"/>
                  <a:gd name="connsiteX4" fmla="*/ 1027019 w 2054038"/>
                  <a:gd name="connsiteY4" fmla="*/ 476 h 67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038" h="677149">
                    <a:moveTo>
                      <a:pt x="1027019" y="476"/>
                    </a:moveTo>
                    <a:cubicBezTo>
                      <a:pt x="1493997" y="-11131"/>
                      <a:pt x="1853323" y="190395"/>
                      <a:pt x="2054038" y="492958"/>
                    </a:cubicBezTo>
                    <a:cubicBezTo>
                      <a:pt x="1757656" y="608038"/>
                      <a:pt x="1442853" y="677149"/>
                      <a:pt x="1027019" y="677149"/>
                    </a:cubicBezTo>
                    <a:cubicBezTo>
                      <a:pt x="611185" y="677149"/>
                      <a:pt x="296382" y="601244"/>
                      <a:pt x="0" y="486164"/>
                    </a:cubicBezTo>
                    <a:cubicBezTo>
                      <a:pt x="210197" y="190396"/>
                      <a:pt x="684679" y="-656"/>
                      <a:pt x="1027019" y="476"/>
                    </a:cubicBezTo>
                    <a:close/>
                  </a:path>
                </a:pathLst>
              </a:custGeom>
              <a:solidFill>
                <a:srgbClr val="F830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2" name="椭圆 41"/>
              <p:cNvSpPr/>
              <p:nvPr/>
            </p:nvSpPr>
            <p:spPr>
              <a:xfrm rot="277197">
                <a:off x="4282249" y="1554131"/>
                <a:ext cx="815299" cy="564065"/>
              </a:xfrm>
              <a:prstGeom prst="ellipse">
                <a:avLst/>
              </a:prstGeom>
              <a:gradFill flip="none" rotWithShape="1">
                <a:gsLst>
                  <a:gs pos="55000">
                    <a:schemeClr val="bg1">
                      <a:alpha val="0"/>
                    </a:schemeClr>
                  </a:gs>
                  <a:gs pos="12000">
                    <a:schemeClr val="bg1">
                      <a:alpha val="34000"/>
                    </a:schemeClr>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sp>
          <p:nvSpPr>
            <p:cNvPr id="56" name="TextBox 11"/>
            <p:cNvSpPr txBox="1">
              <a:spLocks noChangeArrowheads="1"/>
            </p:cNvSpPr>
            <p:nvPr/>
          </p:nvSpPr>
          <p:spPr bwMode="auto">
            <a:xfrm flipH="1">
              <a:off x="4286522" y="1665139"/>
              <a:ext cx="1309688" cy="369887"/>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fontAlgn="auto" hangingPunct="1">
                <a:spcBef>
                  <a:spcPts val="0"/>
                </a:spcBef>
                <a:spcAft>
                  <a:spcPts val="0"/>
                </a:spcAft>
                <a:defRPr/>
              </a:pPr>
              <a:r>
                <a:rPr lang="en-US" altLang="zh-CN" kern="0" dirty="0" smtClean="0">
                  <a:solidFill>
                    <a:prstClr val="white"/>
                  </a:solidFill>
                  <a:latin typeface="微软雅黑" pitchFamily="34" charset="-122"/>
                  <a:ea typeface="微软雅黑" pitchFamily="34" charset="-122"/>
                </a:rPr>
                <a:t>text1</a:t>
              </a:r>
            </a:p>
          </p:txBody>
        </p:sp>
      </p:grpSp>
      <p:grpSp>
        <p:nvGrpSpPr>
          <p:cNvPr id="54" name="组合 53"/>
          <p:cNvGrpSpPr/>
          <p:nvPr/>
        </p:nvGrpSpPr>
        <p:grpSpPr>
          <a:xfrm>
            <a:off x="0" y="206450"/>
            <a:ext cx="2267744" cy="503347"/>
            <a:chOff x="0" y="206450"/>
            <a:chExt cx="2267744" cy="503347"/>
          </a:xfrm>
        </p:grpSpPr>
        <p:grpSp>
          <p:nvGrpSpPr>
            <p:cNvPr id="60" name="组合 3"/>
            <p:cNvGrpSpPr>
              <a:grpSpLocks/>
            </p:cNvGrpSpPr>
            <p:nvPr/>
          </p:nvGrpSpPr>
          <p:grpSpPr bwMode="auto">
            <a:xfrm>
              <a:off x="0" y="267494"/>
              <a:ext cx="480245" cy="350864"/>
              <a:chOff x="0" y="0"/>
              <a:chExt cx="480244" cy="564356"/>
            </a:xfrm>
            <a:solidFill>
              <a:schemeClr val="bg1">
                <a:lumMod val="65000"/>
              </a:schemeClr>
            </a:solidFill>
          </p:grpSpPr>
          <p:sp>
            <p:nvSpPr>
              <p:cNvPr id="63"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64"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61"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a:solidFill>
                    <a:schemeClr val="bg1">
                      <a:lumMod val="50000"/>
                    </a:schemeClr>
                  </a:solidFill>
                  <a:latin typeface="微软雅黑" pitchFamily="34" charset="-122"/>
                  <a:ea typeface="微软雅黑" pitchFamily="34" charset="-122"/>
                  <a:sym typeface="Arial" pitchFamily="34" charset="0"/>
                </a:rPr>
                <a:t>点击此处增加标题</a:t>
              </a:r>
            </a:p>
          </p:txBody>
        </p:sp>
        <p:sp>
          <p:nvSpPr>
            <p:cNvPr id="62"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spTree>
    <p:custDataLst>
      <p:tags r:id="rId1"/>
    </p:custDataLst>
    <p:extLst>
      <p:ext uri="{BB962C8B-B14F-4D97-AF65-F5344CB8AC3E}">
        <p14:creationId xmlns:p14="http://schemas.microsoft.com/office/powerpoint/2010/main" xmlns="" val="3356023146"/>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ppt_x"/>
                                          </p:val>
                                        </p:tav>
                                        <p:tav tm="100000">
                                          <p:val>
                                            <p:strVal val="#ppt_x"/>
                                          </p:val>
                                        </p:tav>
                                      </p:tavLst>
                                    </p:anim>
                                    <p:anim calcmode="lin" valueType="num">
                                      <p:cBhvr additive="base">
                                        <p:cTn id="24" dur="1000" fill="hold"/>
                                        <p:tgtEl>
                                          <p:spTgt spid="7"/>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left)">
                                      <p:cBhvr>
                                        <p:cTn id="32" dur="500"/>
                                        <p:tgtEl>
                                          <p:spTgt spid="48"/>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left)">
                                      <p:cBhvr>
                                        <p:cTn id="36" dur="500"/>
                                        <p:tgtEl>
                                          <p:spTgt spid="45"/>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left)">
                                      <p:cBhvr>
                                        <p:cTn id="40" dur="500"/>
                                        <p:tgtEl>
                                          <p:spTgt spid="46"/>
                                        </p:tgtEl>
                                      </p:cBhvr>
                                    </p:animEffect>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left)">
                                      <p:cBhvr>
                                        <p:cTn id="44" dur="500"/>
                                        <p:tgtEl>
                                          <p:spTgt spid="49"/>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left)">
                                      <p:cBhvr>
                                        <p:cTn id="56" dur="500"/>
                                        <p:tgtEl>
                                          <p:spTgt spid="44"/>
                                        </p:tgtEl>
                                      </p:cBhvr>
                                    </p:animEffect>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1000" fill="hold"/>
                                        <p:tgtEl>
                                          <p:spTgt spid="8"/>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4" grpId="0"/>
      <p:bldP spid="46" grpId="0"/>
      <p:bldP spid="48"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925296" y="2251098"/>
            <a:ext cx="4715143" cy="1396181"/>
            <a:chOff x="2925296" y="2251098"/>
            <a:chExt cx="4715143" cy="1396181"/>
          </a:xfrm>
        </p:grpSpPr>
        <p:pic>
          <p:nvPicPr>
            <p:cNvPr id="16" name="Picture 3"/>
            <p:cNvPicPr>
              <a:picLocks noChangeAspect="1" noChangeArrowheads="1"/>
            </p:cNvPicPr>
            <p:nvPr/>
          </p:nvPicPr>
          <p:blipFill>
            <a:blip r:embed="rId3" cstate="print"/>
            <a:srcRect l="2766" r="7205" b="57680"/>
            <a:stretch>
              <a:fillRect/>
            </a:stretch>
          </p:blipFill>
          <p:spPr bwMode="auto">
            <a:xfrm rot="900000" flipV="1">
              <a:off x="6266097" y="3541752"/>
              <a:ext cx="1263425" cy="63880"/>
            </a:xfrm>
            <a:prstGeom prst="rect">
              <a:avLst/>
            </a:prstGeom>
            <a:noFill/>
            <a:ln w="9525">
              <a:noFill/>
              <a:miter lim="800000"/>
              <a:headEnd/>
              <a:tailEnd/>
            </a:ln>
          </p:spPr>
        </p:pic>
        <p:grpSp>
          <p:nvGrpSpPr>
            <p:cNvPr id="23" name="组合 75"/>
            <p:cNvGrpSpPr>
              <a:grpSpLocks/>
            </p:cNvGrpSpPr>
            <p:nvPr/>
          </p:nvGrpSpPr>
          <p:grpSpPr bwMode="auto">
            <a:xfrm flipH="1">
              <a:off x="6312230" y="2251098"/>
              <a:ext cx="1328209" cy="1396181"/>
              <a:chOff x="1979712" y="1310109"/>
              <a:chExt cx="1440160" cy="1584176"/>
            </a:xfrm>
          </p:grpSpPr>
          <p:sp>
            <p:nvSpPr>
              <p:cNvPr id="46" name="梯形 45"/>
              <p:cNvSpPr/>
              <p:nvPr/>
            </p:nvSpPr>
            <p:spPr>
              <a:xfrm rot="5400000">
                <a:off x="1763688" y="1526133"/>
                <a:ext cx="1584176" cy="1152128"/>
              </a:xfrm>
              <a:prstGeom prst="trapezoid">
                <a:avLst/>
              </a:prstGeom>
              <a:solidFill>
                <a:srgbClr val="D0A800"/>
              </a:solidFill>
              <a:ln>
                <a:noFill/>
              </a:ln>
              <a:scene3d>
                <a:camera prst="perspectiveFront">
                  <a:rot lat="20699999" lon="0" rev="0"/>
                </a:camera>
                <a:lightRig rig="threePt" dir="t"/>
              </a:scene3d>
              <a:sp3d z="635000" extrusionH="514350">
                <a:extrusionClr>
                  <a:srgbClr val="D09E00"/>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dirty="0">
                  <a:latin typeface="微软雅黑" pitchFamily="34" charset="-122"/>
                  <a:ea typeface="微软雅黑" pitchFamily="34" charset="-122"/>
                </a:endParaRPr>
              </a:p>
            </p:txBody>
          </p:sp>
          <p:sp>
            <p:nvSpPr>
              <p:cNvPr id="47" name="TextBox 46"/>
              <p:cNvSpPr txBox="1"/>
              <p:nvPr/>
            </p:nvSpPr>
            <p:spPr>
              <a:xfrm>
                <a:off x="2051720" y="1402791"/>
                <a:ext cx="1368152" cy="1360090"/>
              </a:xfrm>
              <a:prstGeom prst="rect">
                <a:avLst/>
              </a:prstGeom>
              <a:noFill/>
              <a:scene3d>
                <a:camera prst="orthographicFront">
                  <a:rot lat="604456" lon="2111470" rev="52845"/>
                </a:camera>
                <a:lightRig rig="threePt" dir="t"/>
              </a:scene3d>
            </p:spPr>
            <p:txBody>
              <a:bodyPr>
                <a:spAutoFit/>
              </a:bodyPr>
              <a:lstStyle/>
              <a:p>
                <a:pPr algn="ctr" fontAlgn="auto">
                  <a:spcBef>
                    <a:spcPts val="0"/>
                  </a:spcBef>
                  <a:spcAft>
                    <a:spcPts val="0"/>
                  </a:spcAft>
                  <a:defRPr/>
                </a:pPr>
                <a:r>
                  <a:rPr lang="en-US" altLang="zh-CN" sz="4800" dirty="0">
                    <a:solidFill>
                      <a:schemeClr val="bg1"/>
                    </a:solidFill>
                    <a:latin typeface="微软雅黑" pitchFamily="34" charset="-122"/>
                    <a:ea typeface="微软雅黑" pitchFamily="34" charset="-122"/>
                  </a:rPr>
                  <a:t>0</a:t>
                </a:r>
                <a:r>
                  <a:rPr lang="en-US" altLang="zh-CN" sz="6600" dirty="0">
                    <a:solidFill>
                      <a:schemeClr val="bg1"/>
                    </a:solidFill>
                    <a:latin typeface="微软雅黑" pitchFamily="34" charset="-122"/>
                    <a:ea typeface="微软雅黑" pitchFamily="34" charset="-122"/>
                  </a:rPr>
                  <a:t>2</a:t>
                </a:r>
                <a:endParaRPr lang="zh-CN" altLang="en-US" sz="6600" dirty="0">
                  <a:solidFill>
                    <a:schemeClr val="bg1"/>
                  </a:solidFill>
                  <a:latin typeface="微软雅黑" pitchFamily="34" charset="-122"/>
                  <a:ea typeface="微软雅黑" pitchFamily="34" charset="-122"/>
                </a:endParaRPr>
              </a:p>
            </p:txBody>
          </p:sp>
        </p:grpSp>
        <p:grpSp>
          <p:nvGrpSpPr>
            <p:cNvPr id="24" name="组合 76"/>
            <p:cNvGrpSpPr>
              <a:grpSpLocks/>
            </p:cNvGrpSpPr>
            <p:nvPr/>
          </p:nvGrpSpPr>
          <p:grpSpPr bwMode="auto">
            <a:xfrm flipH="1">
              <a:off x="2925296" y="2415434"/>
              <a:ext cx="3654099" cy="1067503"/>
              <a:chOff x="2986172" y="1026230"/>
              <a:chExt cx="3962092" cy="1211244"/>
            </a:xfrm>
          </p:grpSpPr>
          <p:pic>
            <p:nvPicPr>
              <p:cNvPr id="44" name="Picture 3"/>
              <p:cNvPicPr>
                <a:picLocks noChangeAspect="1" noChangeArrowheads="1"/>
              </p:cNvPicPr>
              <p:nvPr/>
            </p:nvPicPr>
            <p:blipFill>
              <a:blip r:embed="rId4" cstate="print"/>
              <a:srcRect l="2766" r="7205" b="57680"/>
              <a:stretch>
                <a:fillRect/>
              </a:stretch>
            </p:blipFill>
            <p:spPr bwMode="auto">
              <a:xfrm flipH="1">
                <a:off x="2986317" y="1026230"/>
                <a:ext cx="3961947" cy="85238"/>
              </a:xfrm>
              <a:prstGeom prst="rect">
                <a:avLst/>
              </a:prstGeom>
              <a:noFill/>
              <a:ln w="9525">
                <a:noFill/>
                <a:miter lim="800000"/>
                <a:headEnd/>
                <a:tailEnd/>
              </a:ln>
            </p:spPr>
          </p:pic>
          <p:pic>
            <p:nvPicPr>
              <p:cNvPr id="45" name="Picture 3"/>
              <p:cNvPicPr>
                <a:picLocks noChangeAspect="1" noChangeArrowheads="1"/>
              </p:cNvPicPr>
              <p:nvPr/>
            </p:nvPicPr>
            <p:blipFill>
              <a:blip r:embed="rId4" cstate="print"/>
              <a:srcRect l="2766" r="7205" b="57680"/>
              <a:stretch>
                <a:fillRect/>
              </a:stretch>
            </p:blipFill>
            <p:spPr bwMode="auto">
              <a:xfrm flipH="1" flipV="1">
                <a:off x="2986172" y="2152236"/>
                <a:ext cx="3961947" cy="85238"/>
              </a:xfrm>
              <a:prstGeom prst="rect">
                <a:avLst/>
              </a:prstGeom>
              <a:noFill/>
              <a:ln w="9525">
                <a:noFill/>
                <a:miter lim="800000"/>
                <a:headEnd/>
                <a:tailEnd/>
              </a:ln>
            </p:spPr>
          </p:pic>
        </p:grpSp>
        <p:sp>
          <p:nvSpPr>
            <p:cNvPr id="25" name="燕尾形 24"/>
            <p:cNvSpPr/>
            <p:nvPr/>
          </p:nvSpPr>
          <p:spPr bwMode="auto">
            <a:xfrm flipH="1">
              <a:off x="5897256" y="2835580"/>
              <a:ext cx="208463" cy="199247"/>
            </a:xfrm>
            <a:prstGeom prst="chevron">
              <a:avLst>
                <a:gd name="adj" fmla="val 79675"/>
              </a:avLst>
            </a:prstGeom>
            <a:solidFill>
              <a:srgbClr val="E5B5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a:solidFill>
                  <a:schemeClr val="tx1"/>
                </a:solidFill>
                <a:latin typeface="微软雅黑" pitchFamily="34" charset="-122"/>
                <a:ea typeface="微软雅黑" pitchFamily="34" charset="-122"/>
              </a:endParaRPr>
            </a:p>
          </p:txBody>
        </p:sp>
        <p:grpSp>
          <p:nvGrpSpPr>
            <p:cNvPr id="26" name="组合 15"/>
            <p:cNvGrpSpPr>
              <a:grpSpLocks/>
            </p:cNvGrpSpPr>
            <p:nvPr/>
          </p:nvGrpSpPr>
          <p:grpSpPr bwMode="auto">
            <a:xfrm>
              <a:off x="3943814" y="2533275"/>
              <a:ext cx="1660516" cy="810352"/>
              <a:chOff x="3584055" y="2175198"/>
              <a:chExt cx="1466756" cy="749042"/>
            </a:xfrm>
          </p:grpSpPr>
          <p:sp>
            <p:nvSpPr>
              <p:cNvPr id="42" name="TextBox 41"/>
              <p:cNvSpPr txBox="1"/>
              <p:nvPr/>
            </p:nvSpPr>
            <p:spPr>
              <a:xfrm flipH="1">
                <a:off x="3584055" y="2175198"/>
                <a:ext cx="1466756" cy="326295"/>
              </a:xfrm>
              <a:prstGeom prst="rect">
                <a:avLst/>
              </a:prstGeom>
              <a:noFill/>
            </p:spPr>
            <p:txBody>
              <a:bodyPr>
                <a:spAutoFit/>
              </a:bodyPr>
              <a:lstStyle/>
              <a:p>
                <a:pPr algn="ctr" fontAlgn="auto">
                  <a:spcBef>
                    <a:spcPts val="0"/>
                  </a:spcBef>
                  <a:spcAft>
                    <a:spcPts val="0"/>
                  </a:spcAft>
                  <a:defRPr/>
                </a:pPr>
                <a:r>
                  <a:rPr lang="zh-CN" altLang="en-US" b="1" dirty="0">
                    <a:solidFill>
                      <a:schemeClr val="bg1">
                        <a:lumMod val="65000"/>
                      </a:schemeClr>
                    </a:solidFill>
                    <a:latin typeface="微软雅黑" pitchFamily="34" charset="-122"/>
                    <a:ea typeface="微软雅黑" pitchFamily="34" charset="-122"/>
                  </a:rPr>
                  <a:t>请输入标题</a:t>
                </a:r>
              </a:p>
            </p:txBody>
          </p:sp>
          <p:sp>
            <p:nvSpPr>
              <p:cNvPr id="43" name="TextBox 42"/>
              <p:cNvSpPr txBox="1"/>
              <p:nvPr/>
            </p:nvSpPr>
            <p:spPr>
              <a:xfrm flipH="1">
                <a:off x="3584055" y="2543562"/>
                <a:ext cx="1466756" cy="380678"/>
              </a:xfrm>
              <a:prstGeom prst="rect">
                <a:avLst/>
              </a:prstGeom>
              <a:noFill/>
            </p:spPr>
            <p:txBody>
              <a:bodyPr>
                <a:spAutoFit/>
              </a:bodyPr>
              <a:lstStyle/>
              <a:p>
                <a:pPr algn="ctr" fontAlgn="auto">
                  <a:spcBef>
                    <a:spcPts val="0"/>
                  </a:spcBef>
                  <a:spcAft>
                    <a:spcPts val="0"/>
                  </a:spcAft>
                  <a:defRPr/>
                </a:pPr>
                <a:r>
                  <a:rPr lang="zh-CN" altLang="en-US" sz="1100" dirty="0">
                    <a:solidFill>
                      <a:schemeClr val="bg1">
                        <a:lumMod val="65000"/>
                      </a:schemeClr>
                    </a:solidFill>
                    <a:latin typeface="微软雅黑" pitchFamily="34" charset="-122"/>
                    <a:ea typeface="微软雅黑" pitchFamily="34" charset="-122"/>
                  </a:rPr>
                  <a:t>请输入文本请输入文本</a:t>
                </a:r>
                <a:endParaRPr lang="en-US" altLang="zh-CN" sz="1100" dirty="0">
                  <a:solidFill>
                    <a:schemeClr val="bg1">
                      <a:lumMod val="65000"/>
                    </a:schemeClr>
                  </a:solidFill>
                  <a:latin typeface="微软雅黑" pitchFamily="34" charset="-122"/>
                  <a:ea typeface="微软雅黑" pitchFamily="34" charset="-122"/>
                </a:endParaRPr>
              </a:p>
              <a:p>
                <a:pPr algn="ctr" fontAlgn="auto">
                  <a:spcBef>
                    <a:spcPts val="0"/>
                  </a:spcBef>
                  <a:spcAft>
                    <a:spcPts val="0"/>
                  </a:spcAft>
                  <a:defRPr/>
                </a:pPr>
                <a:r>
                  <a:rPr lang="zh-CN" altLang="en-US" sz="1100" dirty="0">
                    <a:solidFill>
                      <a:schemeClr val="bg1">
                        <a:lumMod val="65000"/>
                      </a:schemeClr>
                    </a:solidFill>
                    <a:latin typeface="微软雅黑" pitchFamily="34" charset="-122"/>
                    <a:ea typeface="微软雅黑" pitchFamily="34" charset="-122"/>
                  </a:rPr>
                  <a:t>请输入文本请输入文本</a:t>
                </a:r>
              </a:p>
            </p:txBody>
          </p:sp>
        </p:grpSp>
      </p:grpSp>
      <p:grpSp>
        <p:nvGrpSpPr>
          <p:cNvPr id="3" name="组合 2"/>
          <p:cNvGrpSpPr/>
          <p:nvPr/>
        </p:nvGrpSpPr>
        <p:grpSpPr>
          <a:xfrm>
            <a:off x="1907704" y="3407817"/>
            <a:ext cx="4715142" cy="1396181"/>
            <a:chOff x="1907704" y="3407817"/>
            <a:chExt cx="4715142" cy="1396181"/>
          </a:xfrm>
        </p:grpSpPr>
        <p:pic>
          <p:nvPicPr>
            <p:cNvPr id="15" name="Picture 3"/>
            <p:cNvPicPr>
              <a:picLocks noChangeAspect="1" noChangeArrowheads="1"/>
            </p:cNvPicPr>
            <p:nvPr/>
          </p:nvPicPr>
          <p:blipFill>
            <a:blip r:embed="rId3" cstate="print"/>
            <a:srcRect l="2766" r="7205" b="57680"/>
            <a:stretch>
              <a:fillRect/>
            </a:stretch>
          </p:blipFill>
          <p:spPr bwMode="auto">
            <a:xfrm rot="20700000" flipH="1" flipV="1">
              <a:off x="2030468" y="4694727"/>
              <a:ext cx="1263425" cy="63880"/>
            </a:xfrm>
            <a:prstGeom prst="rect">
              <a:avLst/>
            </a:prstGeom>
            <a:noFill/>
            <a:ln w="9525">
              <a:noFill/>
              <a:miter lim="800000"/>
              <a:headEnd/>
              <a:tailEnd/>
            </a:ln>
          </p:spPr>
        </p:pic>
        <p:grpSp>
          <p:nvGrpSpPr>
            <p:cNvPr id="27" name="组合 89"/>
            <p:cNvGrpSpPr>
              <a:grpSpLocks/>
            </p:cNvGrpSpPr>
            <p:nvPr/>
          </p:nvGrpSpPr>
          <p:grpSpPr bwMode="auto">
            <a:xfrm>
              <a:off x="1907704" y="3407817"/>
              <a:ext cx="1328209" cy="1396181"/>
              <a:chOff x="1979712" y="1310109"/>
              <a:chExt cx="1440160" cy="1584176"/>
            </a:xfrm>
          </p:grpSpPr>
          <p:sp>
            <p:nvSpPr>
              <p:cNvPr id="40" name="梯形 39"/>
              <p:cNvSpPr/>
              <p:nvPr/>
            </p:nvSpPr>
            <p:spPr>
              <a:xfrm rot="5400000">
                <a:off x="1763688" y="1526133"/>
                <a:ext cx="1584176" cy="1152128"/>
              </a:xfrm>
              <a:prstGeom prst="trapezoid">
                <a:avLst/>
              </a:prstGeom>
              <a:solidFill>
                <a:srgbClr val="008487"/>
              </a:solidFill>
              <a:ln>
                <a:noFill/>
              </a:ln>
              <a:scene3d>
                <a:camera prst="perspectiveFront">
                  <a:rot lat="20699999" lon="0" rev="0"/>
                </a:camera>
                <a:lightRig rig="threePt" dir="t"/>
              </a:scene3d>
              <a:sp3d z="635000" extrusionH="514350">
                <a:extrusionClr>
                  <a:srgbClr val="007370"/>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dirty="0">
                  <a:latin typeface="微软雅黑" pitchFamily="34" charset="-122"/>
                  <a:ea typeface="微软雅黑" pitchFamily="34" charset="-122"/>
                </a:endParaRPr>
              </a:p>
            </p:txBody>
          </p:sp>
          <p:sp>
            <p:nvSpPr>
              <p:cNvPr id="41" name="TextBox 40"/>
              <p:cNvSpPr txBox="1"/>
              <p:nvPr/>
            </p:nvSpPr>
            <p:spPr>
              <a:xfrm>
                <a:off x="2051720" y="1402791"/>
                <a:ext cx="1368152" cy="1360090"/>
              </a:xfrm>
              <a:prstGeom prst="rect">
                <a:avLst/>
              </a:prstGeom>
              <a:noFill/>
              <a:scene3d>
                <a:camera prst="orthographicFront">
                  <a:rot lat="21004596" lon="2093122" rev="52821"/>
                </a:camera>
                <a:lightRig rig="threePt" dir="t"/>
              </a:scene3d>
            </p:spPr>
            <p:txBody>
              <a:bodyPr>
                <a:spAutoFit/>
              </a:bodyPr>
              <a:lstStyle/>
              <a:p>
                <a:pPr algn="ctr" fontAlgn="auto">
                  <a:spcBef>
                    <a:spcPts val="0"/>
                  </a:spcBef>
                  <a:spcAft>
                    <a:spcPts val="0"/>
                  </a:spcAft>
                  <a:defRPr/>
                </a:pPr>
                <a:r>
                  <a:rPr lang="en-US" altLang="zh-CN" sz="6600" dirty="0">
                    <a:solidFill>
                      <a:schemeClr val="bg1"/>
                    </a:solidFill>
                    <a:latin typeface="微软雅黑" pitchFamily="34" charset="-122"/>
                    <a:ea typeface="微软雅黑" pitchFamily="34" charset="-122"/>
                  </a:rPr>
                  <a:t>0</a:t>
                </a:r>
                <a:r>
                  <a:rPr lang="en-US" altLang="zh-CN" sz="4800" dirty="0">
                    <a:solidFill>
                      <a:schemeClr val="bg1"/>
                    </a:solidFill>
                    <a:latin typeface="微软雅黑" pitchFamily="34" charset="-122"/>
                    <a:ea typeface="微软雅黑" pitchFamily="34" charset="-122"/>
                  </a:rPr>
                  <a:t>3</a:t>
                </a:r>
                <a:endParaRPr lang="zh-CN" altLang="en-US" sz="4800" dirty="0">
                  <a:solidFill>
                    <a:schemeClr val="bg1"/>
                  </a:solidFill>
                  <a:latin typeface="微软雅黑" pitchFamily="34" charset="-122"/>
                  <a:ea typeface="微软雅黑" pitchFamily="34" charset="-122"/>
                </a:endParaRPr>
              </a:p>
            </p:txBody>
          </p:sp>
        </p:grpSp>
        <p:grpSp>
          <p:nvGrpSpPr>
            <p:cNvPr id="28" name="组合 90"/>
            <p:cNvGrpSpPr>
              <a:grpSpLocks/>
            </p:cNvGrpSpPr>
            <p:nvPr/>
          </p:nvGrpSpPr>
          <p:grpSpPr bwMode="auto">
            <a:xfrm>
              <a:off x="2968747" y="3572154"/>
              <a:ext cx="3654099" cy="1067503"/>
              <a:chOff x="2986172" y="1026230"/>
              <a:chExt cx="3962092" cy="1211244"/>
            </a:xfrm>
          </p:grpSpPr>
          <p:pic>
            <p:nvPicPr>
              <p:cNvPr id="38" name="Picture 3"/>
              <p:cNvPicPr>
                <a:picLocks noChangeAspect="1" noChangeArrowheads="1"/>
              </p:cNvPicPr>
              <p:nvPr/>
            </p:nvPicPr>
            <p:blipFill>
              <a:blip r:embed="rId4" cstate="print"/>
              <a:srcRect l="2766" r="7205" b="57680"/>
              <a:stretch>
                <a:fillRect/>
              </a:stretch>
            </p:blipFill>
            <p:spPr bwMode="auto">
              <a:xfrm flipH="1">
                <a:off x="2986317" y="1026230"/>
                <a:ext cx="3961947" cy="85238"/>
              </a:xfrm>
              <a:prstGeom prst="rect">
                <a:avLst/>
              </a:prstGeom>
              <a:noFill/>
              <a:ln w="9525">
                <a:noFill/>
                <a:miter lim="800000"/>
                <a:headEnd/>
                <a:tailEnd/>
              </a:ln>
            </p:spPr>
          </p:pic>
          <p:pic>
            <p:nvPicPr>
              <p:cNvPr id="39" name="Picture 3"/>
              <p:cNvPicPr>
                <a:picLocks noChangeAspect="1" noChangeArrowheads="1"/>
              </p:cNvPicPr>
              <p:nvPr/>
            </p:nvPicPr>
            <p:blipFill>
              <a:blip r:embed="rId4" cstate="print"/>
              <a:srcRect l="2766" r="7205" b="57680"/>
              <a:stretch>
                <a:fillRect/>
              </a:stretch>
            </p:blipFill>
            <p:spPr bwMode="auto">
              <a:xfrm flipH="1" flipV="1">
                <a:off x="2986172" y="2152236"/>
                <a:ext cx="3961947" cy="85238"/>
              </a:xfrm>
              <a:prstGeom prst="rect">
                <a:avLst/>
              </a:prstGeom>
              <a:noFill/>
              <a:ln w="9525">
                <a:noFill/>
                <a:miter lim="800000"/>
                <a:headEnd/>
                <a:tailEnd/>
              </a:ln>
            </p:spPr>
          </p:pic>
        </p:grpSp>
        <p:sp>
          <p:nvSpPr>
            <p:cNvPr id="29" name="燕尾形 51"/>
            <p:cNvSpPr>
              <a:spLocks noChangeArrowheads="1"/>
            </p:cNvSpPr>
            <p:nvPr/>
          </p:nvSpPr>
          <p:spPr bwMode="auto">
            <a:xfrm>
              <a:off x="3454367" y="4005354"/>
              <a:ext cx="207401" cy="198195"/>
            </a:xfrm>
            <a:prstGeom prst="chevron">
              <a:avLst>
                <a:gd name="adj" fmla="val 79676"/>
              </a:avLst>
            </a:prstGeom>
            <a:solidFill>
              <a:srgbClr val="009999"/>
            </a:solidFill>
            <a:ln w="9525">
              <a:noFill/>
              <a:miter lim="800000"/>
              <a:headEnd/>
              <a:tailEnd/>
            </a:ln>
          </p:spPr>
          <p:txBody>
            <a:bodyPr/>
            <a:lstStyle/>
            <a:p>
              <a:endParaRPr lang="zh-CN" altLang="en-US">
                <a:latin typeface="微软雅黑" pitchFamily="34" charset="-122"/>
                <a:ea typeface="微软雅黑" pitchFamily="34" charset="-122"/>
              </a:endParaRPr>
            </a:p>
          </p:txBody>
        </p:sp>
        <p:grpSp>
          <p:nvGrpSpPr>
            <p:cNvPr id="30" name="组合 18"/>
            <p:cNvGrpSpPr>
              <a:grpSpLocks/>
            </p:cNvGrpSpPr>
            <p:nvPr/>
          </p:nvGrpSpPr>
          <p:grpSpPr bwMode="auto">
            <a:xfrm>
              <a:off x="3943814" y="3730911"/>
              <a:ext cx="1660516" cy="764841"/>
              <a:chOff x="4093072" y="3282227"/>
              <a:chExt cx="1466756" cy="706975"/>
            </a:xfrm>
          </p:grpSpPr>
          <p:sp>
            <p:nvSpPr>
              <p:cNvPr id="36" name="TextBox 35"/>
              <p:cNvSpPr txBox="1"/>
              <p:nvPr/>
            </p:nvSpPr>
            <p:spPr>
              <a:xfrm>
                <a:off x="4093072" y="3282227"/>
                <a:ext cx="1466756" cy="326295"/>
              </a:xfrm>
              <a:prstGeom prst="rect">
                <a:avLst/>
              </a:prstGeom>
              <a:noFill/>
            </p:spPr>
            <p:txBody>
              <a:bodyPr>
                <a:spAutoFit/>
              </a:bodyPr>
              <a:lstStyle/>
              <a:p>
                <a:pPr algn="ctr" fontAlgn="auto">
                  <a:spcBef>
                    <a:spcPts val="0"/>
                  </a:spcBef>
                  <a:spcAft>
                    <a:spcPts val="0"/>
                  </a:spcAft>
                  <a:defRPr/>
                </a:pPr>
                <a:r>
                  <a:rPr lang="zh-CN" altLang="en-US" b="1" dirty="0">
                    <a:solidFill>
                      <a:schemeClr val="bg1">
                        <a:lumMod val="65000"/>
                      </a:schemeClr>
                    </a:solidFill>
                    <a:latin typeface="微软雅黑" pitchFamily="34" charset="-122"/>
                    <a:ea typeface="微软雅黑" pitchFamily="34" charset="-122"/>
                  </a:rPr>
                  <a:t>请输入标题</a:t>
                </a:r>
              </a:p>
            </p:txBody>
          </p:sp>
          <p:sp>
            <p:nvSpPr>
              <p:cNvPr id="37" name="TextBox 36"/>
              <p:cNvSpPr txBox="1"/>
              <p:nvPr/>
            </p:nvSpPr>
            <p:spPr>
              <a:xfrm>
                <a:off x="4093072" y="3608524"/>
                <a:ext cx="1466756" cy="380678"/>
              </a:xfrm>
              <a:prstGeom prst="rect">
                <a:avLst/>
              </a:prstGeom>
              <a:noFill/>
            </p:spPr>
            <p:txBody>
              <a:bodyPr>
                <a:spAutoFit/>
              </a:bodyPr>
              <a:lstStyle/>
              <a:p>
                <a:pPr algn="ctr" fontAlgn="auto">
                  <a:spcBef>
                    <a:spcPts val="0"/>
                  </a:spcBef>
                  <a:spcAft>
                    <a:spcPts val="0"/>
                  </a:spcAft>
                  <a:defRPr/>
                </a:pPr>
                <a:r>
                  <a:rPr lang="zh-CN" altLang="en-US" sz="1100" dirty="0">
                    <a:solidFill>
                      <a:schemeClr val="bg1">
                        <a:lumMod val="65000"/>
                      </a:schemeClr>
                    </a:solidFill>
                    <a:latin typeface="微软雅黑" pitchFamily="34" charset="-122"/>
                    <a:ea typeface="微软雅黑" pitchFamily="34" charset="-122"/>
                  </a:rPr>
                  <a:t>请输入文本请输入文本</a:t>
                </a:r>
                <a:endParaRPr lang="en-US" altLang="zh-CN" sz="1100" dirty="0">
                  <a:solidFill>
                    <a:schemeClr val="bg1">
                      <a:lumMod val="65000"/>
                    </a:schemeClr>
                  </a:solidFill>
                  <a:latin typeface="微软雅黑" pitchFamily="34" charset="-122"/>
                  <a:ea typeface="微软雅黑" pitchFamily="34" charset="-122"/>
                </a:endParaRPr>
              </a:p>
              <a:p>
                <a:pPr algn="ctr" fontAlgn="auto">
                  <a:spcBef>
                    <a:spcPts val="0"/>
                  </a:spcBef>
                  <a:spcAft>
                    <a:spcPts val="0"/>
                  </a:spcAft>
                  <a:defRPr/>
                </a:pPr>
                <a:r>
                  <a:rPr lang="zh-CN" altLang="en-US" sz="1100" dirty="0">
                    <a:solidFill>
                      <a:schemeClr val="bg1">
                        <a:lumMod val="65000"/>
                      </a:schemeClr>
                    </a:solidFill>
                    <a:latin typeface="微软雅黑" pitchFamily="34" charset="-122"/>
                    <a:ea typeface="微软雅黑" pitchFamily="34" charset="-122"/>
                  </a:rPr>
                  <a:t>请输入文本请输入文本</a:t>
                </a:r>
              </a:p>
            </p:txBody>
          </p:sp>
        </p:grpSp>
      </p:grpSp>
      <p:grpSp>
        <p:nvGrpSpPr>
          <p:cNvPr id="2" name="组合 1"/>
          <p:cNvGrpSpPr/>
          <p:nvPr/>
        </p:nvGrpSpPr>
        <p:grpSpPr>
          <a:xfrm>
            <a:off x="1907705" y="1087021"/>
            <a:ext cx="4715141" cy="1396182"/>
            <a:chOff x="1907705" y="1087021"/>
            <a:chExt cx="4715141" cy="1396182"/>
          </a:xfrm>
        </p:grpSpPr>
        <p:grpSp>
          <p:nvGrpSpPr>
            <p:cNvPr id="17" name="组合 5"/>
            <p:cNvGrpSpPr>
              <a:grpSpLocks/>
            </p:cNvGrpSpPr>
            <p:nvPr/>
          </p:nvGrpSpPr>
          <p:grpSpPr bwMode="auto">
            <a:xfrm>
              <a:off x="1907705" y="1087021"/>
              <a:ext cx="1328208" cy="1396182"/>
              <a:chOff x="1979713" y="1310109"/>
              <a:chExt cx="1440159" cy="1584177"/>
            </a:xfrm>
          </p:grpSpPr>
          <p:sp>
            <p:nvSpPr>
              <p:cNvPr id="52" name="梯形 51"/>
              <p:cNvSpPr/>
              <p:nvPr/>
            </p:nvSpPr>
            <p:spPr>
              <a:xfrm rot="5400000">
                <a:off x="1763688" y="1526134"/>
                <a:ext cx="1584177" cy="1152128"/>
              </a:xfrm>
              <a:prstGeom prst="trapezoid">
                <a:avLst/>
              </a:prstGeom>
              <a:solidFill>
                <a:srgbClr val="F83003"/>
              </a:solidFill>
              <a:ln>
                <a:noFill/>
              </a:ln>
              <a:effectLst/>
              <a:scene3d>
                <a:camera prst="perspectiveFront">
                  <a:rot lat="20699999" lon="0" rev="0"/>
                </a:camera>
                <a:lightRig rig="threePt" dir="t"/>
              </a:scene3d>
              <a:sp3d z="635000" extrusionH="514350">
                <a:extrusionClr>
                  <a:srgbClr val="D93C2B"/>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dirty="0">
                  <a:latin typeface="微软雅黑" pitchFamily="34" charset="-122"/>
                  <a:ea typeface="微软雅黑" pitchFamily="34" charset="-122"/>
                </a:endParaRPr>
              </a:p>
            </p:txBody>
          </p:sp>
          <p:sp>
            <p:nvSpPr>
              <p:cNvPr id="53" name="TextBox 4"/>
              <p:cNvSpPr txBox="1"/>
              <p:nvPr/>
            </p:nvSpPr>
            <p:spPr>
              <a:xfrm>
                <a:off x="2051720" y="1402791"/>
                <a:ext cx="1368152" cy="1360090"/>
              </a:xfrm>
              <a:prstGeom prst="rect">
                <a:avLst/>
              </a:prstGeom>
              <a:noFill/>
              <a:scene3d>
                <a:camera prst="orthographicFront">
                  <a:rot lat="21004596" lon="2093122" rev="52821"/>
                </a:camera>
                <a:lightRig rig="threePt" dir="t"/>
              </a:scene3d>
            </p:spPr>
            <p:txBody>
              <a:bodyPr>
                <a:spAutoFit/>
              </a:bodyPr>
              <a:lstStyle/>
              <a:p>
                <a:pPr algn="ctr" fontAlgn="auto">
                  <a:spcBef>
                    <a:spcPts val="0"/>
                  </a:spcBef>
                  <a:spcAft>
                    <a:spcPts val="0"/>
                  </a:spcAft>
                  <a:defRPr/>
                </a:pPr>
                <a:r>
                  <a:rPr lang="en-US" altLang="zh-CN" sz="6600" dirty="0">
                    <a:solidFill>
                      <a:schemeClr val="bg1"/>
                    </a:solidFill>
                    <a:latin typeface="微软雅黑" pitchFamily="34" charset="-122"/>
                    <a:ea typeface="微软雅黑" pitchFamily="34" charset="-122"/>
                  </a:rPr>
                  <a:t>0</a:t>
                </a:r>
                <a:r>
                  <a:rPr lang="en-US" altLang="zh-CN" sz="4800" dirty="0">
                    <a:solidFill>
                      <a:schemeClr val="bg1"/>
                    </a:solidFill>
                    <a:latin typeface="微软雅黑" pitchFamily="34" charset="-122"/>
                    <a:ea typeface="微软雅黑" pitchFamily="34" charset="-122"/>
                  </a:rPr>
                  <a:t>1</a:t>
                </a:r>
                <a:endParaRPr lang="zh-CN" altLang="en-US" sz="4800" dirty="0">
                  <a:solidFill>
                    <a:schemeClr val="bg1"/>
                  </a:solidFill>
                  <a:latin typeface="微软雅黑" pitchFamily="34" charset="-122"/>
                  <a:ea typeface="微软雅黑" pitchFamily="34" charset="-122"/>
                </a:endParaRPr>
              </a:p>
            </p:txBody>
          </p:sp>
        </p:grpSp>
        <p:grpSp>
          <p:nvGrpSpPr>
            <p:cNvPr id="18" name="组合 11"/>
            <p:cNvGrpSpPr>
              <a:grpSpLocks/>
            </p:cNvGrpSpPr>
            <p:nvPr/>
          </p:nvGrpSpPr>
          <p:grpSpPr bwMode="auto">
            <a:xfrm>
              <a:off x="2968747" y="1251361"/>
              <a:ext cx="3654099" cy="1067508"/>
              <a:chOff x="2986172" y="1026230"/>
              <a:chExt cx="3962092" cy="1211244"/>
            </a:xfrm>
          </p:grpSpPr>
          <p:pic>
            <p:nvPicPr>
              <p:cNvPr id="50" name="Picture 3"/>
              <p:cNvPicPr>
                <a:picLocks noChangeAspect="1" noChangeArrowheads="1"/>
              </p:cNvPicPr>
              <p:nvPr/>
            </p:nvPicPr>
            <p:blipFill>
              <a:blip r:embed="rId4" cstate="print"/>
              <a:srcRect l="2766" r="7205" b="57680"/>
              <a:stretch>
                <a:fillRect/>
              </a:stretch>
            </p:blipFill>
            <p:spPr bwMode="auto">
              <a:xfrm flipH="1">
                <a:off x="2986317" y="1026230"/>
                <a:ext cx="3961947" cy="85238"/>
              </a:xfrm>
              <a:prstGeom prst="rect">
                <a:avLst/>
              </a:prstGeom>
              <a:noFill/>
              <a:ln w="9525">
                <a:noFill/>
                <a:miter lim="800000"/>
                <a:headEnd/>
                <a:tailEnd/>
              </a:ln>
            </p:spPr>
          </p:pic>
          <p:pic>
            <p:nvPicPr>
              <p:cNvPr id="51" name="Picture 3"/>
              <p:cNvPicPr>
                <a:picLocks noChangeAspect="1" noChangeArrowheads="1"/>
              </p:cNvPicPr>
              <p:nvPr/>
            </p:nvPicPr>
            <p:blipFill>
              <a:blip r:embed="rId4" cstate="print"/>
              <a:srcRect l="2766" r="7205" b="57680"/>
              <a:stretch>
                <a:fillRect/>
              </a:stretch>
            </p:blipFill>
            <p:spPr bwMode="auto">
              <a:xfrm flipH="1" flipV="1">
                <a:off x="2986172" y="2152236"/>
                <a:ext cx="3961947" cy="85238"/>
              </a:xfrm>
              <a:prstGeom prst="rect">
                <a:avLst/>
              </a:prstGeom>
              <a:noFill/>
              <a:ln w="9525">
                <a:noFill/>
                <a:miter lim="800000"/>
                <a:headEnd/>
                <a:tailEnd/>
              </a:ln>
            </p:spPr>
          </p:pic>
        </p:grpSp>
        <p:sp>
          <p:nvSpPr>
            <p:cNvPr id="19" name="燕尾形 18"/>
            <p:cNvSpPr/>
            <p:nvPr/>
          </p:nvSpPr>
          <p:spPr bwMode="auto">
            <a:xfrm>
              <a:off x="3455004" y="1684760"/>
              <a:ext cx="206665" cy="197529"/>
            </a:xfrm>
            <a:prstGeom prst="chevron">
              <a:avLst>
                <a:gd name="adj" fmla="val 79675"/>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a:solidFill>
                  <a:schemeClr val="tx1"/>
                </a:solidFill>
                <a:latin typeface="微软雅黑" pitchFamily="34" charset="-122"/>
                <a:ea typeface="微软雅黑" pitchFamily="34" charset="-122"/>
              </a:endParaRPr>
            </a:p>
          </p:txBody>
        </p:sp>
        <p:sp>
          <p:nvSpPr>
            <p:cNvPr id="21" name="TextBox 20"/>
            <p:cNvSpPr txBox="1"/>
            <p:nvPr/>
          </p:nvSpPr>
          <p:spPr bwMode="auto">
            <a:xfrm>
              <a:off x="3943814" y="1354651"/>
              <a:ext cx="1660516" cy="353003"/>
            </a:xfrm>
            <a:prstGeom prst="rect">
              <a:avLst/>
            </a:prstGeom>
            <a:noFill/>
          </p:spPr>
          <p:txBody>
            <a:bodyPr>
              <a:spAutoFit/>
            </a:bodyPr>
            <a:lstStyle/>
            <a:p>
              <a:pPr algn="ctr" fontAlgn="auto">
                <a:spcBef>
                  <a:spcPts val="0"/>
                </a:spcBef>
                <a:spcAft>
                  <a:spcPts val="0"/>
                </a:spcAft>
                <a:defRPr/>
              </a:pPr>
              <a:r>
                <a:rPr lang="zh-CN" altLang="en-US" b="1" dirty="0">
                  <a:solidFill>
                    <a:schemeClr val="bg1">
                      <a:lumMod val="65000"/>
                    </a:schemeClr>
                  </a:solidFill>
                  <a:latin typeface="微软雅黑" pitchFamily="34" charset="-122"/>
                  <a:ea typeface="微软雅黑" pitchFamily="34" charset="-122"/>
                </a:rPr>
                <a:t>请输入标题</a:t>
              </a:r>
            </a:p>
          </p:txBody>
        </p:sp>
        <p:sp>
          <p:nvSpPr>
            <p:cNvPr id="22" name="TextBox 21"/>
            <p:cNvSpPr txBox="1"/>
            <p:nvPr/>
          </p:nvSpPr>
          <p:spPr bwMode="auto">
            <a:xfrm>
              <a:off x="3943814" y="1779662"/>
              <a:ext cx="1660516" cy="411837"/>
            </a:xfrm>
            <a:prstGeom prst="rect">
              <a:avLst/>
            </a:prstGeom>
            <a:noFill/>
          </p:spPr>
          <p:txBody>
            <a:bodyPr>
              <a:spAutoFit/>
            </a:bodyPr>
            <a:lstStyle/>
            <a:p>
              <a:pPr algn="ctr" fontAlgn="auto">
                <a:spcBef>
                  <a:spcPts val="0"/>
                </a:spcBef>
                <a:spcAft>
                  <a:spcPts val="0"/>
                </a:spcAft>
                <a:defRPr/>
              </a:pPr>
              <a:r>
                <a:rPr lang="zh-CN" altLang="en-US" sz="1100" dirty="0">
                  <a:solidFill>
                    <a:schemeClr val="bg1">
                      <a:lumMod val="65000"/>
                    </a:schemeClr>
                  </a:solidFill>
                  <a:latin typeface="微软雅黑" pitchFamily="34" charset="-122"/>
                  <a:ea typeface="微软雅黑" pitchFamily="34" charset="-122"/>
                </a:rPr>
                <a:t>请输入文本请输入文本</a:t>
              </a:r>
              <a:endParaRPr lang="en-US" altLang="zh-CN" sz="1100" dirty="0">
                <a:solidFill>
                  <a:schemeClr val="bg1">
                    <a:lumMod val="65000"/>
                  </a:schemeClr>
                </a:solidFill>
                <a:latin typeface="微软雅黑" pitchFamily="34" charset="-122"/>
                <a:ea typeface="微软雅黑" pitchFamily="34" charset="-122"/>
              </a:endParaRPr>
            </a:p>
            <a:p>
              <a:pPr algn="ctr" fontAlgn="auto">
                <a:spcBef>
                  <a:spcPts val="0"/>
                </a:spcBef>
                <a:spcAft>
                  <a:spcPts val="0"/>
                </a:spcAft>
                <a:defRPr/>
              </a:pPr>
              <a:r>
                <a:rPr lang="zh-CN" altLang="en-US" sz="1100" dirty="0">
                  <a:solidFill>
                    <a:schemeClr val="bg1">
                      <a:lumMod val="65000"/>
                    </a:schemeClr>
                  </a:solidFill>
                  <a:latin typeface="微软雅黑" pitchFamily="34" charset="-122"/>
                  <a:ea typeface="微软雅黑" pitchFamily="34" charset="-122"/>
                </a:rPr>
                <a:t>请输入文本请输入文本</a:t>
              </a:r>
            </a:p>
          </p:txBody>
        </p:sp>
        <p:pic>
          <p:nvPicPr>
            <p:cNvPr id="33" name="Picture 3"/>
            <p:cNvPicPr>
              <a:picLocks noChangeAspect="1" noChangeArrowheads="1"/>
            </p:cNvPicPr>
            <p:nvPr/>
          </p:nvPicPr>
          <p:blipFill>
            <a:blip r:embed="rId3" cstate="print"/>
            <a:srcRect l="2766" r="7205" b="57680"/>
            <a:stretch>
              <a:fillRect/>
            </a:stretch>
          </p:blipFill>
          <p:spPr bwMode="auto">
            <a:xfrm rot="20700000" flipH="1" flipV="1">
              <a:off x="2030468" y="2375297"/>
              <a:ext cx="1263425" cy="63880"/>
            </a:xfrm>
            <a:prstGeom prst="rect">
              <a:avLst/>
            </a:prstGeom>
            <a:noFill/>
            <a:ln w="9525">
              <a:noFill/>
              <a:miter lim="800000"/>
              <a:headEnd/>
              <a:tailEnd/>
            </a:ln>
          </p:spPr>
        </p:pic>
      </p:grpSp>
      <p:grpSp>
        <p:nvGrpSpPr>
          <p:cNvPr id="55" name="组合 54"/>
          <p:cNvGrpSpPr/>
          <p:nvPr/>
        </p:nvGrpSpPr>
        <p:grpSpPr>
          <a:xfrm>
            <a:off x="0" y="206450"/>
            <a:ext cx="2267744" cy="503347"/>
            <a:chOff x="0" y="206450"/>
            <a:chExt cx="2267744" cy="503347"/>
          </a:xfrm>
        </p:grpSpPr>
        <p:grpSp>
          <p:nvGrpSpPr>
            <p:cNvPr id="56" name="组合 3"/>
            <p:cNvGrpSpPr>
              <a:grpSpLocks/>
            </p:cNvGrpSpPr>
            <p:nvPr/>
          </p:nvGrpSpPr>
          <p:grpSpPr bwMode="auto">
            <a:xfrm>
              <a:off x="0" y="267494"/>
              <a:ext cx="480245" cy="350864"/>
              <a:chOff x="0" y="0"/>
              <a:chExt cx="480244" cy="564356"/>
            </a:xfrm>
            <a:solidFill>
              <a:schemeClr val="bg1">
                <a:lumMod val="65000"/>
              </a:schemeClr>
            </a:solidFill>
          </p:grpSpPr>
          <p:sp>
            <p:nvSpPr>
              <p:cNvPr id="59"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p>
                <a:pPr algn="ctr"/>
                <a:endParaRPr lang="zh-CN" altLang="zh-CN">
                  <a:solidFill>
                    <a:srgbClr val="FFFFFF"/>
                  </a:solidFill>
                  <a:latin typeface="宋体" charset="-122"/>
                  <a:sym typeface="宋体" charset="-122"/>
                </a:endParaRPr>
              </a:p>
            </p:txBody>
          </p:sp>
          <p:sp>
            <p:nvSpPr>
              <p:cNvPr id="60"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headEnd/>
                <a:tailEnd/>
              </a:ln>
              <a:extLst/>
            </p:spPr>
            <p:txBody>
              <a:bodyPr/>
              <a:lstStyle/>
              <a:p>
                <a:endParaRPr lang="zh-CN" altLang="en-US"/>
              </a:p>
            </p:txBody>
          </p:sp>
        </p:grpSp>
        <p:sp>
          <p:nvSpPr>
            <p:cNvPr id="57"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zh-CN" altLang="en-US" sz="1400" dirty="0">
                  <a:solidFill>
                    <a:schemeClr val="bg1">
                      <a:lumMod val="50000"/>
                    </a:schemeClr>
                  </a:solidFill>
                  <a:latin typeface="微软雅黑" pitchFamily="34" charset="-122"/>
                  <a:ea typeface="微软雅黑" pitchFamily="34" charset="-122"/>
                  <a:sym typeface="Arial" pitchFamily="34" charset="0"/>
                </a:rPr>
                <a:t>点击此处增加标题</a:t>
              </a:r>
            </a:p>
          </p:txBody>
        </p:sp>
        <p:sp>
          <p:nvSpPr>
            <p:cNvPr id="58"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fontAlgn="base">
                <a:lnSpc>
                  <a:spcPct val="120000"/>
                </a:lnSpc>
              </a:pPr>
              <a:r>
                <a:rPr lang="en-US" altLang="zh-CN" sz="1200" dirty="0">
                  <a:solidFill>
                    <a:schemeClr val="bg1">
                      <a:lumMod val="50000"/>
                    </a:schemeClr>
                  </a:solidFill>
                </a:rPr>
                <a:t>Click here to add title</a:t>
              </a:r>
              <a:endParaRPr lang="zh-CN" altLang="en-US" sz="1200" dirty="0">
                <a:solidFill>
                  <a:schemeClr val="bg1">
                    <a:lumMod val="50000"/>
                  </a:schemeClr>
                </a:solidFill>
                <a:latin typeface="微软雅黑" pitchFamily="34" charset="-122"/>
                <a:ea typeface="微软雅黑" pitchFamily="34" charset="-122"/>
                <a:sym typeface="Arial" pitchFamily="34" charset="0"/>
              </a:endParaRPr>
            </a:p>
          </p:txBody>
        </p:sp>
      </p:grpSp>
    </p:spTree>
    <p:extLst>
      <p:ext uri="{BB962C8B-B14F-4D97-AF65-F5344CB8AC3E}">
        <p14:creationId xmlns:p14="http://schemas.microsoft.com/office/powerpoint/2010/main" xmlns="" val="3219562448"/>
      </p:ext>
    </p:extLst>
  </p:cSld>
  <p:clrMapOvr>
    <a:masterClrMapping/>
  </p:clrMapOvr>
  <mc:AlternateContent xmlns:mc="http://schemas.openxmlformats.org/markup-compatibility/2006">
    <mc:Choice xmlns:p14="http://schemas.microsoft.com/office/powerpoint/2010/main" xmlns=""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4"/>
  <p:tag name="MH" val="20151210092846"/>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51210203829"/>
  <p:tag name="MH_LIBRARY" val="GRAPHIC"/>
  <p:tag name="MH_ORDER" val="TextBox 33"/>
</p:tagLst>
</file>

<file path=ppt/tags/tag100.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SubTitle"/>
  <p:tag name="MH_ORDER" val="1"/>
</p:tagLst>
</file>

<file path=ppt/tags/tag101.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SubTitle"/>
  <p:tag name="MH_ORDER" val="2"/>
</p:tagLst>
</file>

<file path=ppt/tags/tag102.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SubTitle"/>
  <p:tag name="MH_ORDER" val="3"/>
</p:tagLst>
</file>

<file path=ppt/tags/tag103.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Text"/>
  <p:tag name="MH_ORDER" val="3"/>
</p:tagLst>
</file>

<file path=ppt/tags/tag104.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Text"/>
  <p:tag name="MH_ORDER" val="4"/>
</p:tagLst>
</file>

<file path=ppt/tags/tag105.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Text"/>
  <p:tag name="MH_ORDER" val="1"/>
</p:tagLst>
</file>

<file path=ppt/tags/tag106.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Text"/>
  <p:tag name="MH_ORDER" val="2"/>
</p:tagLst>
</file>

<file path=ppt/tags/tag107.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11"/>
</p:tagLst>
</file>

<file path=ppt/tags/tag108.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12"/>
</p:tagLst>
</file>

<file path=ppt/tags/tag109.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9"/>
</p:tagLst>
</file>

<file path=ppt/tags/tag11.xml><?xml version="1.0" encoding="utf-8"?>
<p:tagLst xmlns:a="http://schemas.openxmlformats.org/drawingml/2006/main" xmlns:r="http://schemas.openxmlformats.org/officeDocument/2006/relationships" xmlns:p="http://schemas.openxmlformats.org/presentationml/2006/main">
  <p:tag name="MH" val="20151210203829"/>
  <p:tag name="MH_LIBRARY" val="GRAPHIC"/>
  <p:tag name="MH_ORDER" val="Rectangle 22"/>
</p:tagLst>
</file>

<file path=ppt/tags/tag110.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10"/>
</p:tagLst>
</file>

<file path=ppt/tags/tag111.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7"/>
</p:tagLst>
</file>

<file path=ppt/tags/tag112.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8"/>
</p:tagLst>
</file>

<file path=ppt/tags/tag113.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5"/>
</p:tagLst>
</file>

<file path=ppt/tags/tag114.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6"/>
</p:tagLst>
</file>

<file path=ppt/tags/tag115.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LiuChBZh#"/>
  <p:tag name="MH_LAYOUT" val="SubTitleText"/>
  <p:tag name="MH" val="20151203140033"/>
  <p:tag name="MH_LIBRARY" val="GRAPHIC"/>
</p:tagLst>
</file>

<file path=ppt/tags/tag116.xml><?xml version="1.0" encoding="utf-8"?>
<p:tagLst xmlns:a="http://schemas.openxmlformats.org/drawingml/2006/main" xmlns:r="http://schemas.openxmlformats.org/officeDocument/2006/relationships" xmlns:p="http://schemas.openxmlformats.org/presentationml/2006/main">
  <p:tag name="MH" val="20151118092049"/>
  <p:tag name="MH_LIBRARY" val="GRAPHIC"/>
  <p:tag name="MH_TYPE" val="SubTitle"/>
  <p:tag name="MH_ORDER" val="1"/>
</p:tagLst>
</file>

<file path=ppt/tags/tag117.xml><?xml version="1.0" encoding="utf-8"?>
<p:tagLst xmlns:a="http://schemas.openxmlformats.org/drawingml/2006/main" xmlns:r="http://schemas.openxmlformats.org/officeDocument/2006/relationships" xmlns:p="http://schemas.openxmlformats.org/presentationml/2006/main">
  <p:tag name="MH" val="20151118092049"/>
  <p:tag name="MH_LIBRARY" val="GRAPHIC"/>
  <p:tag name="MH_TYPE" val="Text"/>
  <p:tag name="MH_ORDER" val="1"/>
</p:tagLst>
</file>

<file path=ppt/tags/tag118.xml><?xml version="1.0" encoding="utf-8"?>
<p:tagLst xmlns:a="http://schemas.openxmlformats.org/drawingml/2006/main" xmlns:r="http://schemas.openxmlformats.org/officeDocument/2006/relationships" xmlns:p="http://schemas.openxmlformats.org/presentationml/2006/main">
  <p:tag name="MH" val="20151118092049"/>
  <p:tag name="MH_LIBRARY" val="GRAPHIC"/>
  <p:tag name="MH_TYPE" val="SubTitle"/>
  <p:tag name="MH_ORDER" val="1"/>
</p:tagLst>
</file>

<file path=ppt/tags/tag119.xml><?xml version="1.0" encoding="utf-8"?>
<p:tagLst xmlns:a="http://schemas.openxmlformats.org/drawingml/2006/main" xmlns:r="http://schemas.openxmlformats.org/officeDocument/2006/relationships" xmlns:p="http://schemas.openxmlformats.org/presentationml/2006/main">
  <p:tag name="MH" val="20151118092049"/>
  <p:tag name="MH_LIBRARY" val="GRAPHIC"/>
  <p:tag name="MH_TYPE" val="Text"/>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1"/>
  <p:tag name="MH_CATEGORY" val="#TuWHP#"/>
  <p:tag name="MH_LAYOUT" val="SubTitleText"/>
  <p:tag name="MH" val="20151129092825"/>
  <p:tag name="MH_LIBRARY" val="GRAPHIC"/>
</p:tagLst>
</file>

<file path=ppt/tags/tag120.xml><?xml version="1.0" encoding="utf-8"?>
<p:tagLst xmlns:a="http://schemas.openxmlformats.org/drawingml/2006/main" xmlns:r="http://schemas.openxmlformats.org/officeDocument/2006/relationships" xmlns:p="http://schemas.openxmlformats.org/presentationml/2006/main">
  <p:tag name="MH" val="20151118092049"/>
  <p:tag name="MH_LIBRARY" val="GRAPHIC"/>
  <p:tag name="MH_TYPE" val="SubTitle"/>
  <p:tag name="MH_ORDER" val="1"/>
</p:tagLst>
</file>

<file path=ppt/tags/tag121.xml><?xml version="1.0" encoding="utf-8"?>
<p:tagLst xmlns:a="http://schemas.openxmlformats.org/drawingml/2006/main" xmlns:r="http://schemas.openxmlformats.org/officeDocument/2006/relationships" xmlns:p="http://schemas.openxmlformats.org/presentationml/2006/main">
  <p:tag name="MH" val="20151118092049"/>
  <p:tag name="MH_LIBRARY" val="GRAPHIC"/>
  <p:tag name="MH_TYPE" val="Text"/>
  <p:tag name="MH_ORDER" val="1"/>
</p:tagLst>
</file>

<file path=ppt/tags/tag122.xml><?xml version="1.0" encoding="utf-8"?>
<p:tagLst xmlns:a="http://schemas.openxmlformats.org/drawingml/2006/main" xmlns:r="http://schemas.openxmlformats.org/officeDocument/2006/relationships" xmlns:p="http://schemas.openxmlformats.org/presentationml/2006/main">
  <p:tag name="MH" val="20151203140033"/>
  <p:tag name="MH_LIBRARY" val="GRAPHIC"/>
  <p:tag name="MH_TYPE" val="Other"/>
  <p:tag name="MH_ORDER" val="13"/>
</p:tagLst>
</file>

<file path=ppt/tags/tag123.xml><?xml version="1.0" encoding="utf-8"?>
<p:tagLst xmlns:a="http://schemas.openxmlformats.org/drawingml/2006/main" xmlns:r="http://schemas.openxmlformats.org/officeDocument/2006/relationships" xmlns:p="http://schemas.openxmlformats.org/presentationml/2006/main">
  <p:tag name="MH" val="20151203140033"/>
  <p:tag name="MH_LIBRARY" val="GRAPHIC"/>
  <p:tag name="MH_TYPE" val="Other"/>
  <p:tag name="MH_ORDER" val="14"/>
</p:tagLst>
</file>

<file path=ppt/tags/tag124.xml><?xml version="1.0" encoding="utf-8"?>
<p:tagLst xmlns:a="http://schemas.openxmlformats.org/drawingml/2006/main" xmlns:r="http://schemas.openxmlformats.org/officeDocument/2006/relationships" xmlns:p="http://schemas.openxmlformats.org/presentationml/2006/main">
  <p:tag name="MH" val="20151203140033"/>
  <p:tag name="MH_LIBRARY" val="GRAPHIC"/>
  <p:tag name="MH_TYPE" val="Other"/>
  <p:tag name="MH_ORDER" val="15"/>
</p:tagLst>
</file>

<file path=ppt/tags/tag125.xml><?xml version="1.0" encoding="utf-8"?>
<p:tagLst xmlns:a="http://schemas.openxmlformats.org/drawingml/2006/main" xmlns:r="http://schemas.openxmlformats.org/officeDocument/2006/relationships" xmlns:p="http://schemas.openxmlformats.org/presentationml/2006/main">
  <p:tag name="MH" val="20151203140033"/>
  <p:tag name="MH_LIBRARY" val="GRAPHIC"/>
  <p:tag name="MH_TYPE" val="Other"/>
  <p:tag name="MH_ORDER" val="16"/>
</p:tagLst>
</file>

<file path=ppt/tags/tag126.xml><?xml version="1.0" encoding="utf-8"?>
<p:tagLst xmlns:a="http://schemas.openxmlformats.org/drawingml/2006/main" xmlns:r="http://schemas.openxmlformats.org/officeDocument/2006/relationships" xmlns:p="http://schemas.openxmlformats.org/presentationml/2006/main">
  <p:tag name="MH" val="20151203140033"/>
  <p:tag name="MH_LIBRARY" val="GRAPHIC"/>
  <p:tag name="MH_TYPE" val="Other"/>
  <p:tag name="MH_ORDER" val="17"/>
</p:tagLst>
</file>

<file path=ppt/tags/tag127.xml><?xml version="1.0" encoding="utf-8"?>
<p:tagLst xmlns:a="http://schemas.openxmlformats.org/drawingml/2006/main" xmlns:r="http://schemas.openxmlformats.org/officeDocument/2006/relationships" xmlns:p="http://schemas.openxmlformats.org/presentationml/2006/main">
  <p:tag name="MH" val="20151203140033"/>
  <p:tag name="MH_LIBRARY" val="GRAPHIC"/>
  <p:tag name="MH_TYPE" val="Other"/>
  <p:tag name="MH_ORDER" val="18"/>
</p:tagLst>
</file>

<file path=ppt/tags/tag128.xml><?xml version="1.0" encoding="utf-8"?>
<p:tagLst xmlns:a="http://schemas.openxmlformats.org/drawingml/2006/main" xmlns:r="http://schemas.openxmlformats.org/officeDocument/2006/relationships" xmlns:p="http://schemas.openxmlformats.org/presentationml/2006/main">
  <p:tag name="MH" val="20151203140033"/>
  <p:tag name="MH_LIBRARY" val="GRAPHIC"/>
  <p:tag name="MH_TYPE" val="Other"/>
  <p:tag name="MH_ORDER" val="7"/>
</p:tagLst>
</file>

<file path=ppt/tags/tag129.xml><?xml version="1.0" encoding="utf-8"?>
<p:tagLst xmlns:a="http://schemas.openxmlformats.org/drawingml/2006/main" xmlns:r="http://schemas.openxmlformats.org/officeDocument/2006/relationships" xmlns:p="http://schemas.openxmlformats.org/presentationml/2006/main">
  <p:tag name="MH" val="20151203140033"/>
  <p:tag name="MH_LIBRARY" val="GRAPHIC"/>
  <p:tag name="MH_TYPE" val="Other"/>
  <p:tag name="MH_ORDER" val="8"/>
</p:tagLst>
</file>

<file path=ppt/tags/tag13.xml><?xml version="1.0" encoding="utf-8"?>
<p:tagLst xmlns:a="http://schemas.openxmlformats.org/drawingml/2006/main" xmlns:r="http://schemas.openxmlformats.org/officeDocument/2006/relationships" xmlns:p="http://schemas.openxmlformats.org/presentationml/2006/main">
  <p:tag name="MH" val="20151104094818"/>
  <p:tag name="MH_LIBRARY" val="GRAPHIC"/>
  <p:tag name="MH_TYPE" val="Text"/>
  <p:tag name="MH_ORDER" val="1"/>
</p:tagLst>
</file>

<file path=ppt/tags/tag130.xml><?xml version="1.0" encoding="utf-8"?>
<p:tagLst xmlns:a="http://schemas.openxmlformats.org/drawingml/2006/main" xmlns:r="http://schemas.openxmlformats.org/officeDocument/2006/relationships" xmlns:p="http://schemas.openxmlformats.org/presentationml/2006/main">
  <p:tag name="MH" val="20151203140033"/>
  <p:tag name="MH_LIBRARY" val="GRAPHIC"/>
  <p:tag name="MH_TYPE" val="Other"/>
  <p:tag name="MH_ORDER" val="9"/>
</p:tagLst>
</file>

<file path=ppt/tags/tag131.xml><?xml version="1.0" encoding="utf-8"?>
<p:tagLst xmlns:a="http://schemas.openxmlformats.org/drawingml/2006/main" xmlns:r="http://schemas.openxmlformats.org/officeDocument/2006/relationships" xmlns:p="http://schemas.openxmlformats.org/presentationml/2006/main">
  <p:tag name="MH" val="20151203140033"/>
  <p:tag name="MH_LIBRARY" val="GRAPHIC"/>
  <p:tag name="MH_TYPE" val="Other"/>
  <p:tag name="MH_ORDER" val="10"/>
</p:tagLst>
</file>

<file path=ppt/tags/tag132.xml><?xml version="1.0" encoding="utf-8"?>
<p:tagLst xmlns:a="http://schemas.openxmlformats.org/drawingml/2006/main" xmlns:r="http://schemas.openxmlformats.org/officeDocument/2006/relationships" xmlns:p="http://schemas.openxmlformats.org/presentationml/2006/main">
  <p:tag name="MH" val="20151203140033"/>
  <p:tag name="MH_LIBRARY" val="GRAPHIC"/>
  <p:tag name="MH_TYPE" val="Other"/>
  <p:tag name="MH_ORDER" val="11"/>
</p:tagLst>
</file>

<file path=ppt/tags/tag133.xml><?xml version="1.0" encoding="utf-8"?>
<p:tagLst xmlns:a="http://schemas.openxmlformats.org/drawingml/2006/main" xmlns:r="http://schemas.openxmlformats.org/officeDocument/2006/relationships" xmlns:p="http://schemas.openxmlformats.org/presentationml/2006/main">
  <p:tag name="MH" val="20151203140033"/>
  <p:tag name="MH_LIBRARY" val="GRAPHIC"/>
  <p:tag name="MH_TYPE" val="Other"/>
  <p:tag name="MH_ORDER" val="12"/>
</p:tagLst>
</file>

<file path=ppt/tags/tag134.xml><?xml version="1.0" encoding="utf-8"?>
<p:tagLst xmlns:a="http://schemas.openxmlformats.org/drawingml/2006/main" xmlns:r="http://schemas.openxmlformats.org/officeDocument/2006/relationships" xmlns:p="http://schemas.openxmlformats.org/presentationml/2006/main">
  <p:tag name="MH" val="20151203140033"/>
  <p:tag name="MH_LIBRARY" val="GRAPHIC"/>
  <p:tag name="MH_TYPE" val="Other"/>
  <p:tag name="MH_ORDER" val="1"/>
</p:tagLst>
</file>

<file path=ppt/tags/tag135.xml><?xml version="1.0" encoding="utf-8"?>
<p:tagLst xmlns:a="http://schemas.openxmlformats.org/drawingml/2006/main" xmlns:r="http://schemas.openxmlformats.org/officeDocument/2006/relationships" xmlns:p="http://schemas.openxmlformats.org/presentationml/2006/main">
  <p:tag name="MH" val="20151203140033"/>
  <p:tag name="MH_LIBRARY" val="GRAPHIC"/>
  <p:tag name="MH_TYPE" val="Other"/>
  <p:tag name="MH_ORDER" val="2"/>
</p:tagLst>
</file>

<file path=ppt/tags/tag136.xml><?xml version="1.0" encoding="utf-8"?>
<p:tagLst xmlns:a="http://schemas.openxmlformats.org/drawingml/2006/main" xmlns:r="http://schemas.openxmlformats.org/officeDocument/2006/relationships" xmlns:p="http://schemas.openxmlformats.org/presentationml/2006/main">
  <p:tag name="MH" val="20151203140033"/>
  <p:tag name="MH_LIBRARY" val="GRAPHIC"/>
  <p:tag name="MH_TYPE" val="Other"/>
  <p:tag name="MH_ORDER" val="3"/>
</p:tagLst>
</file>

<file path=ppt/tags/tag137.xml><?xml version="1.0" encoding="utf-8"?>
<p:tagLst xmlns:a="http://schemas.openxmlformats.org/drawingml/2006/main" xmlns:r="http://schemas.openxmlformats.org/officeDocument/2006/relationships" xmlns:p="http://schemas.openxmlformats.org/presentationml/2006/main">
  <p:tag name="MH" val="20151203140033"/>
  <p:tag name="MH_LIBRARY" val="GRAPHIC"/>
  <p:tag name="MH_TYPE" val="Other"/>
  <p:tag name="MH_ORDER" val="4"/>
</p:tagLst>
</file>

<file path=ppt/tags/tag138.xml><?xml version="1.0" encoding="utf-8"?>
<p:tagLst xmlns:a="http://schemas.openxmlformats.org/drawingml/2006/main" xmlns:r="http://schemas.openxmlformats.org/officeDocument/2006/relationships" xmlns:p="http://schemas.openxmlformats.org/presentationml/2006/main">
  <p:tag name="MH" val="20151203140033"/>
  <p:tag name="MH_LIBRARY" val="GRAPHIC"/>
  <p:tag name="MH_TYPE" val="Other"/>
  <p:tag name="MH_ORDER" val="5"/>
</p:tagLst>
</file>

<file path=ppt/tags/tag139.xml><?xml version="1.0" encoding="utf-8"?>
<p:tagLst xmlns:a="http://schemas.openxmlformats.org/drawingml/2006/main" xmlns:r="http://schemas.openxmlformats.org/officeDocument/2006/relationships" xmlns:p="http://schemas.openxmlformats.org/presentationml/2006/main">
  <p:tag name="MH" val="20151203140033"/>
  <p:tag name="MH_LIBRARY" val="GRAPHIC"/>
  <p:tag name="MH_TYPE" val="Other"/>
  <p:tag name="MH_ORDER" val="6"/>
</p:tagLst>
</file>

<file path=ppt/tags/tag14.xml><?xml version="1.0" encoding="utf-8"?>
<p:tagLst xmlns:a="http://schemas.openxmlformats.org/drawingml/2006/main" xmlns:r="http://schemas.openxmlformats.org/officeDocument/2006/relationships" xmlns:p="http://schemas.openxmlformats.org/presentationml/2006/main">
  <p:tag name="MH" val="20151104094818"/>
  <p:tag name="MH_LIBRARY" val="GRAPHIC"/>
  <p:tag name="MH_TYPE" val="Text"/>
  <p:tag name="MH_ORDER" val="2"/>
</p:tagLst>
</file>

<file path=ppt/tags/tag140.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51104094602"/>
  <p:tag name="MH_LIBRARY" val="GRAPHIC"/>
</p:tagLst>
</file>

<file path=ppt/tags/tag141.xml><?xml version="1.0" encoding="utf-8"?>
<p:tagLst xmlns:a="http://schemas.openxmlformats.org/drawingml/2006/main" xmlns:r="http://schemas.openxmlformats.org/officeDocument/2006/relationships" xmlns:p="http://schemas.openxmlformats.org/presentationml/2006/main">
  <p:tag name="MH" val="20151104094602"/>
  <p:tag name="MH_LIBRARY" val="GRAPHIC"/>
  <p:tag name="MH_TYPE" val="Other"/>
  <p:tag name="MH_ORDER" val="1"/>
</p:tagLst>
</file>

<file path=ppt/tags/tag142.xml><?xml version="1.0" encoding="utf-8"?>
<p:tagLst xmlns:a="http://schemas.openxmlformats.org/drawingml/2006/main" xmlns:r="http://schemas.openxmlformats.org/officeDocument/2006/relationships" xmlns:p="http://schemas.openxmlformats.org/presentationml/2006/main">
  <p:tag name="MH" val="20151104094602"/>
  <p:tag name="MH_LIBRARY" val="GRAPHIC"/>
  <p:tag name="MH_TYPE" val="Other"/>
  <p:tag name="MH_ORDER" val="2"/>
</p:tagLst>
</file>

<file path=ppt/tags/tag143.xml><?xml version="1.0" encoding="utf-8"?>
<p:tagLst xmlns:a="http://schemas.openxmlformats.org/drawingml/2006/main" xmlns:r="http://schemas.openxmlformats.org/officeDocument/2006/relationships" xmlns:p="http://schemas.openxmlformats.org/presentationml/2006/main">
  <p:tag name="MH" val="20151104094602"/>
  <p:tag name="MH_LIBRARY" val="GRAPHIC"/>
  <p:tag name="MH_TYPE" val="Other"/>
  <p:tag name="MH_ORDER" val="3"/>
</p:tagLst>
</file>

<file path=ppt/tags/tag144.xml><?xml version="1.0" encoding="utf-8"?>
<p:tagLst xmlns:a="http://schemas.openxmlformats.org/drawingml/2006/main" xmlns:r="http://schemas.openxmlformats.org/officeDocument/2006/relationships" xmlns:p="http://schemas.openxmlformats.org/presentationml/2006/main">
  <p:tag name="MH" val="20151104094602"/>
  <p:tag name="MH_LIBRARY" val="GRAPHIC"/>
  <p:tag name="MH_TYPE" val="Other"/>
  <p:tag name="MH_ORDER" val="4"/>
</p:tagLst>
</file>

<file path=ppt/tags/tag145.xml><?xml version="1.0" encoding="utf-8"?>
<p:tagLst xmlns:a="http://schemas.openxmlformats.org/drawingml/2006/main" xmlns:r="http://schemas.openxmlformats.org/officeDocument/2006/relationships" xmlns:p="http://schemas.openxmlformats.org/presentationml/2006/main">
  <p:tag name="MH" val="20151104094602"/>
  <p:tag name="MH_LIBRARY" val="GRAPHIC"/>
  <p:tag name="MH_TYPE" val="Other"/>
  <p:tag name="MH_ORDER" val="5"/>
</p:tagLst>
</file>

<file path=ppt/tags/tag146.xml><?xml version="1.0" encoding="utf-8"?>
<p:tagLst xmlns:a="http://schemas.openxmlformats.org/drawingml/2006/main" xmlns:r="http://schemas.openxmlformats.org/officeDocument/2006/relationships" xmlns:p="http://schemas.openxmlformats.org/presentationml/2006/main">
  <p:tag name="MH" val="20151104094602"/>
  <p:tag name="MH_LIBRARY" val="GRAPHIC"/>
  <p:tag name="MH_TYPE" val="Other"/>
  <p:tag name="MH_ORDER" val="6"/>
</p:tagLst>
</file>

<file path=ppt/tags/tag147.xml><?xml version="1.0" encoding="utf-8"?>
<p:tagLst xmlns:a="http://schemas.openxmlformats.org/drawingml/2006/main" xmlns:r="http://schemas.openxmlformats.org/officeDocument/2006/relationships" xmlns:p="http://schemas.openxmlformats.org/presentationml/2006/main">
  <p:tag name="MH" val="20151104094602"/>
  <p:tag name="MH_LIBRARY" val="GRAPHIC"/>
  <p:tag name="MH_TYPE" val="Other"/>
  <p:tag name="MH_ORDER" val="7"/>
</p:tagLst>
</file>

<file path=ppt/tags/tag148.xml><?xml version="1.0" encoding="utf-8"?>
<p:tagLst xmlns:a="http://schemas.openxmlformats.org/drawingml/2006/main" xmlns:r="http://schemas.openxmlformats.org/officeDocument/2006/relationships" xmlns:p="http://schemas.openxmlformats.org/presentationml/2006/main">
  <p:tag name="MH" val="20151104094602"/>
  <p:tag name="MH_LIBRARY" val="GRAPHIC"/>
  <p:tag name="MH_TYPE" val="Other"/>
  <p:tag name="MH_ORDER" val="8"/>
</p:tagLst>
</file>

<file path=ppt/tags/tag149.xml><?xml version="1.0" encoding="utf-8"?>
<p:tagLst xmlns:a="http://schemas.openxmlformats.org/drawingml/2006/main" xmlns:r="http://schemas.openxmlformats.org/officeDocument/2006/relationships" xmlns:p="http://schemas.openxmlformats.org/presentationml/2006/main">
  <p:tag name="MH" val="20151104094602"/>
  <p:tag name="MH_LIBRARY" val="GRAPHIC"/>
  <p:tag name="MH_TYPE" val="Other"/>
  <p:tag name="MH_ORDER" val="9"/>
</p:tagLst>
</file>

<file path=ppt/tags/tag15.xml><?xml version="1.0" encoding="utf-8"?>
<p:tagLst xmlns:a="http://schemas.openxmlformats.org/drawingml/2006/main" xmlns:r="http://schemas.openxmlformats.org/officeDocument/2006/relationships" xmlns:p="http://schemas.openxmlformats.org/presentationml/2006/main">
  <p:tag name="MH" val="20151104094818"/>
  <p:tag name="MH_LIBRARY" val="GRAPHIC"/>
  <p:tag name="MH_TYPE" val="Text"/>
  <p:tag name="MH_ORDER" val="3"/>
</p:tagLst>
</file>

<file path=ppt/tags/tag150.xml><?xml version="1.0" encoding="utf-8"?>
<p:tagLst xmlns:a="http://schemas.openxmlformats.org/drawingml/2006/main" xmlns:r="http://schemas.openxmlformats.org/officeDocument/2006/relationships" xmlns:p="http://schemas.openxmlformats.org/presentationml/2006/main">
  <p:tag name="MH" val="20151104094602"/>
  <p:tag name="MH_LIBRARY" val="GRAPHIC"/>
  <p:tag name="MH_TYPE" val="Other"/>
  <p:tag name="MH_ORDER" val="10"/>
</p:tagLst>
</file>

<file path=ppt/tags/tag151.xml><?xml version="1.0" encoding="utf-8"?>
<p:tagLst xmlns:a="http://schemas.openxmlformats.org/drawingml/2006/main" xmlns:r="http://schemas.openxmlformats.org/officeDocument/2006/relationships" xmlns:p="http://schemas.openxmlformats.org/presentationml/2006/main">
  <p:tag name="MH" val="20151104094602"/>
  <p:tag name="MH_LIBRARY" val="GRAPHIC"/>
  <p:tag name="MH_TYPE" val="Other"/>
  <p:tag name="MH_ORDER" val="11"/>
</p:tagLst>
</file>

<file path=ppt/tags/tag152.xml><?xml version="1.0" encoding="utf-8"?>
<p:tagLst xmlns:a="http://schemas.openxmlformats.org/drawingml/2006/main" xmlns:r="http://schemas.openxmlformats.org/officeDocument/2006/relationships" xmlns:p="http://schemas.openxmlformats.org/presentationml/2006/main">
  <p:tag name="MH" val="20151104094602"/>
  <p:tag name="MH_LIBRARY" val="GRAPHIC"/>
  <p:tag name="MH_TYPE" val="Other"/>
  <p:tag name="MH_ORDER" val="12"/>
</p:tagLst>
</file>

<file path=ppt/tags/tag15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104095858"/>
  <p:tag name="MH_LIBRARY" val="GRAPHIC"/>
</p:tagLst>
</file>

<file path=ppt/tags/tag154.xml><?xml version="1.0" encoding="utf-8"?>
<p:tagLst xmlns:a="http://schemas.openxmlformats.org/drawingml/2006/main" xmlns:r="http://schemas.openxmlformats.org/officeDocument/2006/relationships" xmlns:p="http://schemas.openxmlformats.org/presentationml/2006/main">
  <p:tag name="MH" val="20151104095858"/>
  <p:tag name="MH_LIBRARY" val="GRAPHIC"/>
  <p:tag name="MH_TYPE" val="SubTitle"/>
  <p:tag name="MH_ORDER" val="4"/>
</p:tagLst>
</file>

<file path=ppt/tags/tag155.xml><?xml version="1.0" encoding="utf-8"?>
<p:tagLst xmlns:a="http://schemas.openxmlformats.org/drawingml/2006/main" xmlns:r="http://schemas.openxmlformats.org/officeDocument/2006/relationships" xmlns:p="http://schemas.openxmlformats.org/presentationml/2006/main">
  <p:tag name="MH" val="20151104095858"/>
  <p:tag name="MH_LIBRARY" val="GRAPHIC"/>
  <p:tag name="MH_TYPE" val="Other"/>
  <p:tag name="MH_ORDER" val="4"/>
</p:tagLst>
</file>

<file path=ppt/tags/tag156.xml><?xml version="1.0" encoding="utf-8"?>
<p:tagLst xmlns:a="http://schemas.openxmlformats.org/drawingml/2006/main" xmlns:r="http://schemas.openxmlformats.org/officeDocument/2006/relationships" xmlns:p="http://schemas.openxmlformats.org/presentationml/2006/main">
  <p:tag name="MH" val="20151024142630"/>
  <p:tag name="MH_LIBRARY" val="GRAPHIC"/>
  <p:tag name="MH_TYPE" val="Text"/>
  <p:tag name="MH_ORDER" val="1"/>
</p:tagLst>
</file>

<file path=ppt/tags/tag157.xml><?xml version="1.0" encoding="utf-8"?>
<p:tagLst xmlns:a="http://schemas.openxmlformats.org/drawingml/2006/main" xmlns:r="http://schemas.openxmlformats.org/officeDocument/2006/relationships" xmlns:p="http://schemas.openxmlformats.org/presentationml/2006/main">
  <p:tag name="MH" val="20151104095858"/>
  <p:tag name="MH_LIBRARY" val="GRAPHIC"/>
  <p:tag name="MH_TYPE" val="SubTitle"/>
  <p:tag name="MH_ORDER" val="2"/>
</p:tagLst>
</file>

<file path=ppt/tags/tag158.xml><?xml version="1.0" encoding="utf-8"?>
<p:tagLst xmlns:a="http://schemas.openxmlformats.org/drawingml/2006/main" xmlns:r="http://schemas.openxmlformats.org/officeDocument/2006/relationships" xmlns:p="http://schemas.openxmlformats.org/presentationml/2006/main">
  <p:tag name="MH" val="20151104095858"/>
  <p:tag name="MH_LIBRARY" val="GRAPHIC"/>
  <p:tag name="MH_TYPE" val="Other"/>
  <p:tag name="MH_ORDER" val="3"/>
</p:tagLst>
</file>

<file path=ppt/tags/tag159.xml><?xml version="1.0" encoding="utf-8"?>
<p:tagLst xmlns:a="http://schemas.openxmlformats.org/drawingml/2006/main" xmlns:r="http://schemas.openxmlformats.org/officeDocument/2006/relationships" xmlns:p="http://schemas.openxmlformats.org/presentationml/2006/main">
  <p:tag name="MH" val="20151024142630"/>
  <p:tag name="MH_LIBRARY" val="GRAPHIC"/>
  <p:tag name="MH_TYPE" val="Text"/>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51104094818"/>
  <p:tag name="MH_LIBRARY" val="GRAPHIC"/>
  <p:tag name="MH_TYPE" val="Text"/>
  <p:tag name="MH_ORDER" val="4"/>
</p:tagLst>
</file>

<file path=ppt/tags/tag160.xml><?xml version="1.0" encoding="utf-8"?>
<p:tagLst xmlns:a="http://schemas.openxmlformats.org/drawingml/2006/main" xmlns:r="http://schemas.openxmlformats.org/officeDocument/2006/relationships" xmlns:p="http://schemas.openxmlformats.org/presentationml/2006/main">
  <p:tag name="MH" val="20151104095858"/>
  <p:tag name="MH_LIBRARY" val="GRAPHIC"/>
  <p:tag name="MH_TYPE" val="SubTitle"/>
  <p:tag name="MH_ORDER" val="3"/>
</p:tagLst>
</file>

<file path=ppt/tags/tag161.xml><?xml version="1.0" encoding="utf-8"?>
<p:tagLst xmlns:a="http://schemas.openxmlformats.org/drawingml/2006/main" xmlns:r="http://schemas.openxmlformats.org/officeDocument/2006/relationships" xmlns:p="http://schemas.openxmlformats.org/presentationml/2006/main">
  <p:tag name="MH" val="20151104095858"/>
  <p:tag name="MH_LIBRARY" val="GRAPHIC"/>
  <p:tag name="MH_TYPE" val="Other"/>
  <p:tag name="MH_ORDER" val="2"/>
</p:tagLst>
</file>

<file path=ppt/tags/tag162.xml><?xml version="1.0" encoding="utf-8"?>
<p:tagLst xmlns:a="http://schemas.openxmlformats.org/drawingml/2006/main" xmlns:r="http://schemas.openxmlformats.org/officeDocument/2006/relationships" xmlns:p="http://schemas.openxmlformats.org/presentationml/2006/main">
  <p:tag name="MH" val="20151024142630"/>
  <p:tag name="MH_LIBRARY" val="GRAPHIC"/>
  <p:tag name="MH_TYPE" val="Text"/>
  <p:tag name="MH_ORDER" val="1"/>
</p:tagLst>
</file>

<file path=ppt/tags/tag163.xml><?xml version="1.0" encoding="utf-8"?>
<p:tagLst xmlns:a="http://schemas.openxmlformats.org/drawingml/2006/main" xmlns:r="http://schemas.openxmlformats.org/officeDocument/2006/relationships" xmlns:p="http://schemas.openxmlformats.org/presentationml/2006/main">
  <p:tag name="MH" val="20151104095858"/>
  <p:tag name="MH_LIBRARY" val="GRAPHIC"/>
  <p:tag name="MH_TYPE" val="SubTitle"/>
  <p:tag name="MH_ORDER" val="1"/>
</p:tagLst>
</file>

<file path=ppt/tags/tag164.xml><?xml version="1.0" encoding="utf-8"?>
<p:tagLst xmlns:a="http://schemas.openxmlformats.org/drawingml/2006/main" xmlns:r="http://schemas.openxmlformats.org/officeDocument/2006/relationships" xmlns:p="http://schemas.openxmlformats.org/presentationml/2006/main">
  <p:tag name="MH" val="20151104095858"/>
  <p:tag name="MH_LIBRARY" val="GRAPHIC"/>
  <p:tag name="MH_TYPE" val="Other"/>
  <p:tag name="MH_ORDER" val="1"/>
</p:tagLst>
</file>

<file path=ppt/tags/tag165.xml><?xml version="1.0" encoding="utf-8"?>
<p:tagLst xmlns:a="http://schemas.openxmlformats.org/drawingml/2006/main" xmlns:r="http://schemas.openxmlformats.org/officeDocument/2006/relationships" xmlns:p="http://schemas.openxmlformats.org/presentationml/2006/main">
  <p:tag name="MH" val="20151024142630"/>
  <p:tag name="MH_LIBRARY" val="GRAPHIC"/>
  <p:tag name="MH_TYPE" val="Text"/>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1104094818"/>
  <p:tag name="MH_LIBRARY" val="GRAPHIC"/>
  <p:tag name="MH_TYPE" val="Other"/>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51104094818"/>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51104094818"/>
  <p:tag name="MH_LIBRARY" val="GRAPHIC"/>
  <p:tag name="MH_TYPE" val="SubTitle"/>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51210203829"/>
  <p:tag name="MH_LIBRARY" val="GRAPHIC"/>
  <p:tag name="MH_ORDER" val="TextBox 33"/>
</p:tagLst>
</file>

<file path=ppt/tags/tag20.xml><?xml version="1.0" encoding="utf-8"?>
<p:tagLst xmlns:a="http://schemas.openxmlformats.org/drawingml/2006/main" xmlns:r="http://schemas.openxmlformats.org/officeDocument/2006/relationships" xmlns:p="http://schemas.openxmlformats.org/presentationml/2006/main">
  <p:tag name="MH" val="20151104094818"/>
  <p:tag name="MH_LIBRARY" val="GRAPHIC"/>
  <p:tag name="MH_TYPE" val="SubTitle"/>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51104094818"/>
  <p:tag name="MH_LIBRARY" val="GRAPHIC"/>
  <p:tag name="MH_TYPE" val="SubTitle"/>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ShuJTB#"/>
  <p:tag name="MH_LAYOUT" val="SubTitleTextDesc"/>
  <p:tag name="MH" val="20151104105223"/>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XunHChF#"/>
  <p:tag name="MH_LAYOUT" val="SubTitleText"/>
  <p:tag name="MH" val="20151104111727"/>
  <p:tag name="MH_LIBRARY" val="GRAPHIC"/>
</p:tagLst>
</file>

<file path=ppt/tags/tag24.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Other"/>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Other"/>
  <p:tag name="MH_ORDER" val="2"/>
</p:tagLst>
</file>

<file path=ppt/tags/tag26.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Other"/>
  <p:tag name="MH_ORDER" val="3"/>
</p:tagLst>
</file>

<file path=ppt/tags/tag27.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Other"/>
  <p:tag name="MH_ORDER" val="4"/>
</p:tagLst>
</file>

<file path=ppt/tags/tag28.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Text"/>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Text"/>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51210203829"/>
  <p:tag name="MH_LIBRARY" val="GRAPHIC"/>
  <p:tag name="MH_ORDER" val="TextBox 34"/>
</p:tagLst>
</file>

<file path=ppt/tags/tag30.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Text"/>
  <p:tag name="MH_ORDER" val="3"/>
</p:tagLst>
</file>

<file path=ppt/tags/tag31.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Text"/>
  <p:tag name="MH_ORDER" val="2"/>
</p:tagLst>
</file>

<file path=ppt/tags/tag32.xml><?xml version="1.0" encoding="utf-8"?>
<p:tagLst xmlns:a="http://schemas.openxmlformats.org/drawingml/2006/main" xmlns:r="http://schemas.openxmlformats.org/officeDocument/2006/relationships" xmlns:p="http://schemas.openxmlformats.org/presentationml/2006/main">
  <p:tag name="MH" val="20151104111727"/>
  <p:tag name="MH_LIBRARY" val="GRAPHIC"/>
  <p:tag name="MH_TYPE" val="Other"/>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51104111727"/>
  <p:tag name="MH_LIBRARY" val="GRAPHIC"/>
  <p:tag name="MH_TYPE" val="SubTitle"/>
  <p:tag name="MH_ORDER" val="2"/>
</p:tagLst>
</file>

<file path=ppt/tags/tag34.xml><?xml version="1.0" encoding="utf-8"?>
<p:tagLst xmlns:a="http://schemas.openxmlformats.org/drawingml/2006/main" xmlns:r="http://schemas.openxmlformats.org/officeDocument/2006/relationships" xmlns:p="http://schemas.openxmlformats.org/presentationml/2006/main">
  <p:tag name="MH" val="20151104111727"/>
  <p:tag name="MH_LIBRARY" val="GRAPHIC"/>
  <p:tag name="MH_TYPE" val="Other"/>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51104111727"/>
  <p:tag name="MH_LIBRARY" val="GRAPHIC"/>
  <p:tag name="MH_TYPE" val="SubTitle"/>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51104111727"/>
  <p:tag name="MH_LIBRARY" val="GRAPHIC"/>
  <p:tag name="MH_TYPE" val="Other"/>
  <p:tag name="MH_ORDER" val="3"/>
</p:tagLst>
</file>

<file path=ppt/tags/tag37.xml><?xml version="1.0" encoding="utf-8"?>
<p:tagLst xmlns:a="http://schemas.openxmlformats.org/drawingml/2006/main" xmlns:r="http://schemas.openxmlformats.org/officeDocument/2006/relationships" xmlns:p="http://schemas.openxmlformats.org/presentationml/2006/main">
  <p:tag name="MH" val="20151104111727"/>
  <p:tag name="MH_LIBRARY" val="GRAPHIC"/>
  <p:tag name="MH_TYPE" val="SubTitle"/>
  <p:tag name="MH_ORDER" val="4"/>
</p:tagLst>
</file>

<file path=ppt/tags/tag38.xml><?xml version="1.0" encoding="utf-8"?>
<p:tagLst xmlns:a="http://schemas.openxmlformats.org/drawingml/2006/main" xmlns:r="http://schemas.openxmlformats.org/officeDocument/2006/relationships" xmlns:p="http://schemas.openxmlformats.org/presentationml/2006/main">
  <p:tag name="MH" val="20151104111727"/>
  <p:tag name="MH_LIBRARY" val="GRAPHIC"/>
  <p:tag name="MH_TYPE" val="Other"/>
  <p:tag name="MH_ORDER" val="4"/>
</p:tagLst>
</file>

<file path=ppt/tags/tag39.xml><?xml version="1.0" encoding="utf-8"?>
<p:tagLst xmlns:a="http://schemas.openxmlformats.org/drawingml/2006/main" xmlns:r="http://schemas.openxmlformats.org/officeDocument/2006/relationships" xmlns:p="http://schemas.openxmlformats.org/presentationml/2006/main">
  <p:tag name="MH" val="20151104111727"/>
  <p:tag name="MH_LIBRARY" val="GRAPHIC"/>
  <p:tag name="MH_TYPE" val="SubTitle"/>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51210203829"/>
  <p:tag name="MH_LIBRARY" val="GRAPHIC"/>
  <p:tag name="MH_ORDER" val="TextBox 35"/>
</p:tagLst>
</file>

<file path=ppt/tags/tag40.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LiuChBZh#"/>
  <p:tag name="MH_LAYOUT" val="SubTitleText"/>
  <p:tag name="MH" val="20151118092049"/>
  <p:tag name="MH_LIBRARY" val="GRAPHIC"/>
</p:tagLst>
</file>

<file path=ppt/tags/tag41.xml><?xml version="1.0" encoding="utf-8"?>
<p:tagLst xmlns:a="http://schemas.openxmlformats.org/drawingml/2006/main" xmlns:r="http://schemas.openxmlformats.org/officeDocument/2006/relationships" xmlns:p="http://schemas.openxmlformats.org/presentationml/2006/main">
  <p:tag name="MH" val="20151118092049"/>
  <p:tag name="MH_LIBRARY" val="GRAPHIC"/>
  <p:tag name="MH_TYPE" val="Other"/>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51118092049"/>
  <p:tag name="MH_LIBRARY" val="GRAPHIC"/>
  <p:tag name="MH_TYPE" val="Other"/>
  <p:tag name="MH_ORDER" val="2"/>
</p:tagLst>
</file>

<file path=ppt/tags/tag43.xml><?xml version="1.0" encoding="utf-8"?>
<p:tagLst xmlns:a="http://schemas.openxmlformats.org/drawingml/2006/main" xmlns:r="http://schemas.openxmlformats.org/officeDocument/2006/relationships" xmlns:p="http://schemas.openxmlformats.org/presentationml/2006/main">
  <p:tag name="MH" val="20151118092049"/>
  <p:tag name="MH_LIBRARY" val="GRAPHIC"/>
  <p:tag name="MH_TYPE" val="Text"/>
  <p:tag name="MH_ORDER" val="2"/>
</p:tagLst>
</file>

<file path=ppt/tags/tag44.xml><?xml version="1.0" encoding="utf-8"?>
<p:tagLst xmlns:a="http://schemas.openxmlformats.org/drawingml/2006/main" xmlns:r="http://schemas.openxmlformats.org/officeDocument/2006/relationships" xmlns:p="http://schemas.openxmlformats.org/presentationml/2006/main">
  <p:tag name="MH" val="20151118092049"/>
  <p:tag name="MH_LIBRARY" val="GRAPHIC"/>
  <p:tag name="MH_TYPE" val="SubTitle"/>
  <p:tag name="MH_ORDER" val="2"/>
</p:tagLst>
</file>

<file path=ppt/tags/tag45.xml><?xml version="1.0" encoding="utf-8"?>
<p:tagLst xmlns:a="http://schemas.openxmlformats.org/drawingml/2006/main" xmlns:r="http://schemas.openxmlformats.org/officeDocument/2006/relationships" xmlns:p="http://schemas.openxmlformats.org/presentationml/2006/main">
  <p:tag name="MH" val="20151118092049"/>
  <p:tag name="MH_LIBRARY" val="GRAPHIC"/>
  <p:tag name="MH_TYPE" val="SubTitle"/>
  <p:tag name="MH_ORDER" val="3"/>
</p:tagLst>
</file>

<file path=ppt/tags/tag46.xml><?xml version="1.0" encoding="utf-8"?>
<p:tagLst xmlns:a="http://schemas.openxmlformats.org/drawingml/2006/main" xmlns:r="http://schemas.openxmlformats.org/officeDocument/2006/relationships" xmlns:p="http://schemas.openxmlformats.org/presentationml/2006/main">
  <p:tag name="MH" val="20151118092049"/>
  <p:tag name="MH_LIBRARY" val="GRAPHIC"/>
  <p:tag name="MH_TYPE" val="Text"/>
  <p:tag name="MH_ORDER" val="3"/>
</p:tagLst>
</file>

<file path=ppt/tags/tag47.xml><?xml version="1.0" encoding="utf-8"?>
<p:tagLst xmlns:a="http://schemas.openxmlformats.org/drawingml/2006/main" xmlns:r="http://schemas.openxmlformats.org/officeDocument/2006/relationships" xmlns:p="http://schemas.openxmlformats.org/presentationml/2006/main">
  <p:tag name="MH" val="20151118092049"/>
  <p:tag name="MH_LIBRARY" val="GRAPHIC"/>
  <p:tag name="MH_TYPE" val="SubTitle"/>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51118092049"/>
  <p:tag name="MH_LIBRARY" val="GRAPHIC"/>
  <p:tag name="MH_TYPE" val="Text"/>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151118092049"/>
  <p:tag name="MH_LIBRARY" val="GRAPHIC"/>
  <p:tag name="MH_TYPE" val="Other"/>
  <p:tag name="MH_ORDER" val="7"/>
</p:tagLst>
</file>

<file path=ppt/tags/tag5.xml><?xml version="1.0" encoding="utf-8"?>
<p:tagLst xmlns:a="http://schemas.openxmlformats.org/drawingml/2006/main" xmlns:r="http://schemas.openxmlformats.org/officeDocument/2006/relationships" xmlns:p="http://schemas.openxmlformats.org/presentationml/2006/main">
  <p:tag name="MH" val="20151210203829"/>
  <p:tag name="MH_LIBRARY" val="GRAPHIC"/>
  <p:tag name="MH_ORDER" val="TextBox 36"/>
</p:tagLst>
</file>

<file path=ppt/tags/tag50.xml><?xml version="1.0" encoding="utf-8"?>
<p:tagLst xmlns:a="http://schemas.openxmlformats.org/drawingml/2006/main" xmlns:r="http://schemas.openxmlformats.org/officeDocument/2006/relationships" xmlns:p="http://schemas.openxmlformats.org/presentationml/2006/main">
  <p:tag name="MH" val="20151118092049"/>
  <p:tag name="MH_LIBRARY" val="GRAPHIC"/>
  <p:tag name="MH_TYPE" val="Other"/>
  <p:tag name="MH_ORDER" val="8"/>
</p:tagLst>
</file>

<file path=ppt/tags/tag51.xml><?xml version="1.0" encoding="utf-8"?>
<p:tagLst xmlns:a="http://schemas.openxmlformats.org/drawingml/2006/main" xmlns:r="http://schemas.openxmlformats.org/officeDocument/2006/relationships" xmlns:p="http://schemas.openxmlformats.org/presentationml/2006/main">
  <p:tag name="MH" val="20151118092049"/>
  <p:tag name="MH_LIBRARY" val="GRAPHIC"/>
  <p:tag name="MH_TYPE" val="Other"/>
  <p:tag name="MH_ORDER" val="5"/>
</p:tagLst>
</file>

<file path=ppt/tags/tag52.xml><?xml version="1.0" encoding="utf-8"?>
<p:tagLst xmlns:a="http://schemas.openxmlformats.org/drawingml/2006/main" xmlns:r="http://schemas.openxmlformats.org/officeDocument/2006/relationships" xmlns:p="http://schemas.openxmlformats.org/presentationml/2006/main">
  <p:tag name="MH" val="20151118092049"/>
  <p:tag name="MH_LIBRARY" val="GRAPHIC"/>
  <p:tag name="MH_TYPE" val="Other"/>
  <p:tag name="MH_ORDER" val="6"/>
</p:tagLst>
</file>

<file path=ppt/tags/tag53.xml><?xml version="1.0" encoding="utf-8"?>
<p:tagLst xmlns:a="http://schemas.openxmlformats.org/drawingml/2006/main" xmlns:r="http://schemas.openxmlformats.org/officeDocument/2006/relationships" xmlns:p="http://schemas.openxmlformats.org/presentationml/2006/main">
  <p:tag name="MH" val="20151118092049"/>
  <p:tag name="MH_LIBRARY" val="GRAPHIC"/>
  <p:tag name="MH_TYPE" val="Other"/>
  <p:tag name="MH_ORDER" val="3"/>
</p:tagLst>
</file>

<file path=ppt/tags/tag54.xml><?xml version="1.0" encoding="utf-8"?>
<p:tagLst xmlns:a="http://schemas.openxmlformats.org/drawingml/2006/main" xmlns:r="http://schemas.openxmlformats.org/officeDocument/2006/relationships" xmlns:p="http://schemas.openxmlformats.org/presentationml/2006/main">
  <p:tag name="MH" val="20151118092049"/>
  <p:tag name="MH_LIBRARY" val="GRAPHIC"/>
  <p:tag name="MH_TYPE" val="Other"/>
  <p:tag name="MH_ORDER" val="4"/>
</p:tagLst>
</file>

<file path=ppt/tags/tag5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104095458"/>
  <p:tag name="MH_LIBRARY" val="GRAPHIC"/>
</p:tagLst>
</file>

<file path=ppt/tags/tag56.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Other"/>
  <p:tag name="MH_ORDER" val="1"/>
</p:tagLst>
</file>

<file path=ppt/tags/tag57.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Other"/>
  <p:tag name="MH_ORDER" val="2"/>
</p:tagLst>
</file>

<file path=ppt/tags/tag58.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Other"/>
  <p:tag name="MH_ORDER" val="3"/>
</p:tagLst>
</file>

<file path=ppt/tags/tag59.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51210203829"/>
  <p:tag name="MH_LIBRARY" val="GRAPHIC"/>
  <p:tag name="MH_ORDER" val="Rectangle 22"/>
</p:tagLst>
</file>

<file path=ppt/tags/tag60.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Text"/>
  <p:tag name="MH_ORDER" val="1"/>
</p:tagLst>
</file>

<file path=ppt/tags/tag61.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Text"/>
  <p:tag name="MH_ORDER" val="4"/>
</p:tagLst>
</file>

<file path=ppt/tags/tag62.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Text"/>
  <p:tag name="MH_ORDER" val="3"/>
</p:tagLst>
</file>

<file path=ppt/tags/tag63.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Text"/>
  <p:tag name="MH_ORDER" val="2"/>
</p:tagLst>
</file>

<file path=ppt/tags/tag64.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SubTitle"/>
  <p:tag name="MH_ORDER" val="1"/>
</p:tagLst>
</file>

<file path=ppt/tags/tag65.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SubTitle"/>
  <p:tag name="MH_ORDER" val="2"/>
</p:tagLst>
</file>

<file path=ppt/tags/tag66.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SubTitle"/>
  <p:tag name="MH_ORDER" val="3"/>
</p:tagLst>
</file>

<file path=ppt/tags/tag67.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SubTitle"/>
  <p:tag name="MH_ORDER" val="4"/>
</p:tagLst>
</file>

<file path=ppt/tags/tag6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203140007"/>
  <p:tag name="MH_LIBRARY" val="GRAPHIC"/>
</p:tagLst>
</file>

<file path=ppt/tags/tag69.xml><?xml version="1.0" encoding="utf-8"?>
<p:tagLst xmlns:a="http://schemas.openxmlformats.org/drawingml/2006/main" xmlns:r="http://schemas.openxmlformats.org/officeDocument/2006/relationships" xmlns:p="http://schemas.openxmlformats.org/presentationml/2006/main">
  <p:tag name="MH" val="20151203140007"/>
  <p:tag name="MH_LIBRARY" val="GRAPHIC"/>
  <p:tag name="MH_TYPE" val="Other"/>
  <p:tag name="MH_ORDER" val="9"/>
</p:tagLst>
</file>

<file path=ppt/tags/tag7.xml><?xml version="1.0" encoding="utf-8"?>
<p:tagLst xmlns:a="http://schemas.openxmlformats.org/drawingml/2006/main" xmlns:r="http://schemas.openxmlformats.org/officeDocument/2006/relationships" xmlns:p="http://schemas.openxmlformats.org/presentationml/2006/main">
  <p:tag name="MH" val="20151210203829"/>
  <p:tag name="MH_LIBRARY" val="GRAPHIC"/>
  <p:tag name="MH_ORDER" val="Rectangle 16"/>
</p:tagLst>
</file>

<file path=ppt/tags/tag70.xml><?xml version="1.0" encoding="utf-8"?>
<p:tagLst xmlns:a="http://schemas.openxmlformats.org/drawingml/2006/main" xmlns:r="http://schemas.openxmlformats.org/officeDocument/2006/relationships" xmlns:p="http://schemas.openxmlformats.org/presentationml/2006/main">
  <p:tag name="MH" val="20151203140007"/>
  <p:tag name="MH_LIBRARY" val="GRAPHIC"/>
  <p:tag name="MH_TYPE" val="Other"/>
  <p:tag name="MH_ORDER" val="10"/>
</p:tagLst>
</file>

<file path=ppt/tags/tag71.xml><?xml version="1.0" encoding="utf-8"?>
<p:tagLst xmlns:a="http://schemas.openxmlformats.org/drawingml/2006/main" xmlns:r="http://schemas.openxmlformats.org/officeDocument/2006/relationships" xmlns:p="http://schemas.openxmlformats.org/presentationml/2006/main">
  <p:tag name="MH" val="20151203140007"/>
  <p:tag name="MH_LIBRARY" val="GRAPHIC"/>
  <p:tag name="MH_TYPE" val="Other"/>
  <p:tag name="MH_ORDER" val="11"/>
</p:tagLst>
</file>

<file path=ppt/tags/tag72.xml><?xml version="1.0" encoding="utf-8"?>
<p:tagLst xmlns:a="http://schemas.openxmlformats.org/drawingml/2006/main" xmlns:r="http://schemas.openxmlformats.org/officeDocument/2006/relationships" xmlns:p="http://schemas.openxmlformats.org/presentationml/2006/main">
  <p:tag name="MH" val="20151203140007"/>
  <p:tag name="MH_LIBRARY" val="GRAPHIC"/>
  <p:tag name="MH_TYPE" val="Other"/>
  <p:tag name="MH_ORDER" val="12"/>
</p:tagLst>
</file>

<file path=ppt/tags/tag73.xml><?xml version="1.0" encoding="utf-8"?>
<p:tagLst xmlns:a="http://schemas.openxmlformats.org/drawingml/2006/main" xmlns:r="http://schemas.openxmlformats.org/officeDocument/2006/relationships" xmlns:p="http://schemas.openxmlformats.org/presentationml/2006/main">
  <p:tag name="MH" val="20151118092049"/>
  <p:tag name="MH_LIBRARY" val="GRAPHIC"/>
  <p:tag name="MH_TYPE" val="SubTitle"/>
  <p:tag name="MH_ORDER" val="1"/>
</p:tagLst>
</file>

<file path=ppt/tags/tag74.xml><?xml version="1.0" encoding="utf-8"?>
<p:tagLst xmlns:a="http://schemas.openxmlformats.org/drawingml/2006/main" xmlns:r="http://schemas.openxmlformats.org/officeDocument/2006/relationships" xmlns:p="http://schemas.openxmlformats.org/presentationml/2006/main">
  <p:tag name="MH" val="20151118092049"/>
  <p:tag name="MH_LIBRARY" val="GRAPHIC"/>
  <p:tag name="MH_TYPE" val="Text"/>
  <p:tag name="MH_ORDER" val="1"/>
</p:tagLst>
</file>

<file path=ppt/tags/tag75.xml><?xml version="1.0" encoding="utf-8"?>
<p:tagLst xmlns:a="http://schemas.openxmlformats.org/drawingml/2006/main" xmlns:r="http://schemas.openxmlformats.org/officeDocument/2006/relationships" xmlns:p="http://schemas.openxmlformats.org/presentationml/2006/main">
  <p:tag name="MH" val="20151118092049"/>
  <p:tag name="MH_LIBRARY" val="GRAPHIC"/>
  <p:tag name="MH_TYPE" val="SubTitle"/>
  <p:tag name="MH_ORDER" val="1"/>
</p:tagLst>
</file>

<file path=ppt/tags/tag76.xml><?xml version="1.0" encoding="utf-8"?>
<p:tagLst xmlns:a="http://schemas.openxmlformats.org/drawingml/2006/main" xmlns:r="http://schemas.openxmlformats.org/officeDocument/2006/relationships" xmlns:p="http://schemas.openxmlformats.org/presentationml/2006/main">
  <p:tag name="MH" val="20151118092049"/>
  <p:tag name="MH_LIBRARY" val="GRAPHIC"/>
  <p:tag name="MH_TYPE" val="Text"/>
  <p:tag name="MH_ORDER" val="1"/>
</p:tagLst>
</file>

<file path=ppt/tags/tag77.xml><?xml version="1.0" encoding="utf-8"?>
<p:tagLst xmlns:a="http://schemas.openxmlformats.org/drawingml/2006/main" xmlns:r="http://schemas.openxmlformats.org/officeDocument/2006/relationships" xmlns:p="http://schemas.openxmlformats.org/presentationml/2006/main">
  <p:tag name="MH" val="20151118092049"/>
  <p:tag name="MH_LIBRARY" val="GRAPHIC"/>
  <p:tag name="MH_TYPE" val="SubTitle"/>
  <p:tag name="MH_ORDER" val="1"/>
</p:tagLst>
</file>

<file path=ppt/tags/tag78.xml><?xml version="1.0" encoding="utf-8"?>
<p:tagLst xmlns:a="http://schemas.openxmlformats.org/drawingml/2006/main" xmlns:r="http://schemas.openxmlformats.org/officeDocument/2006/relationships" xmlns:p="http://schemas.openxmlformats.org/presentationml/2006/main">
  <p:tag name="MH" val="20151118092049"/>
  <p:tag name="MH_LIBRARY" val="GRAPHIC"/>
  <p:tag name="MH_TYPE" val="Text"/>
  <p:tag name="MH_ORDER" val="1"/>
</p:tagLst>
</file>

<file path=ppt/tags/tag79.xml><?xml version="1.0" encoding="utf-8"?>
<p:tagLst xmlns:a="http://schemas.openxmlformats.org/drawingml/2006/main" xmlns:r="http://schemas.openxmlformats.org/officeDocument/2006/relationships" xmlns:p="http://schemas.openxmlformats.org/presentationml/2006/main">
  <p:tag name="MH" val="20151118092049"/>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1210203829"/>
  <p:tag name="MH_LIBRARY" val="GRAPHIC"/>
  <p:tag name="MH_ORDER" val="Rectangle 17"/>
</p:tagLst>
</file>

<file path=ppt/tags/tag80.xml><?xml version="1.0" encoding="utf-8"?>
<p:tagLst xmlns:a="http://schemas.openxmlformats.org/drawingml/2006/main" xmlns:r="http://schemas.openxmlformats.org/officeDocument/2006/relationships" xmlns:p="http://schemas.openxmlformats.org/presentationml/2006/main">
  <p:tag name="MH" val="20151118092049"/>
  <p:tag name="MH_LIBRARY" val="GRAPHIC"/>
  <p:tag name="MH_TYPE" val="Text"/>
  <p:tag name="MH_ORDER" val="1"/>
</p:tagLst>
</file>

<file path=ppt/tags/tag81.xml><?xml version="1.0" encoding="utf-8"?>
<p:tagLst xmlns:a="http://schemas.openxmlformats.org/drawingml/2006/main" xmlns:r="http://schemas.openxmlformats.org/officeDocument/2006/relationships" xmlns:p="http://schemas.openxmlformats.org/presentationml/2006/main">
  <p:tag name="MH" val="20151203140007"/>
  <p:tag name="MH_LIBRARY" val="GRAPHIC"/>
  <p:tag name="MH_TYPE" val="Other"/>
  <p:tag name="MH_ORDER" val="7"/>
</p:tagLst>
</file>

<file path=ppt/tags/tag82.xml><?xml version="1.0" encoding="utf-8"?>
<p:tagLst xmlns:a="http://schemas.openxmlformats.org/drawingml/2006/main" xmlns:r="http://schemas.openxmlformats.org/officeDocument/2006/relationships" xmlns:p="http://schemas.openxmlformats.org/presentationml/2006/main">
  <p:tag name="MH" val="20151203140007"/>
  <p:tag name="MH_LIBRARY" val="GRAPHIC"/>
  <p:tag name="MH_TYPE" val="Other"/>
  <p:tag name="MH_ORDER" val="8"/>
</p:tagLst>
</file>

<file path=ppt/tags/tag83.xml><?xml version="1.0" encoding="utf-8"?>
<p:tagLst xmlns:a="http://schemas.openxmlformats.org/drawingml/2006/main" xmlns:r="http://schemas.openxmlformats.org/officeDocument/2006/relationships" xmlns:p="http://schemas.openxmlformats.org/presentationml/2006/main">
  <p:tag name="MH" val="20151203140007"/>
  <p:tag name="MH_LIBRARY" val="GRAPHIC"/>
  <p:tag name="MH_TYPE" val="Other"/>
  <p:tag name="MH_ORDER" val="16"/>
</p:tagLst>
</file>

<file path=ppt/tags/tag84.xml><?xml version="1.0" encoding="utf-8"?>
<p:tagLst xmlns:a="http://schemas.openxmlformats.org/drawingml/2006/main" xmlns:r="http://schemas.openxmlformats.org/officeDocument/2006/relationships" xmlns:p="http://schemas.openxmlformats.org/presentationml/2006/main">
  <p:tag name="MH" val="20151203140007"/>
  <p:tag name="MH_LIBRARY" val="GRAPHIC"/>
  <p:tag name="MH_TYPE" val="Other"/>
  <p:tag name="MH_ORDER" val="5"/>
</p:tagLst>
</file>

<file path=ppt/tags/tag85.xml><?xml version="1.0" encoding="utf-8"?>
<p:tagLst xmlns:a="http://schemas.openxmlformats.org/drawingml/2006/main" xmlns:r="http://schemas.openxmlformats.org/officeDocument/2006/relationships" xmlns:p="http://schemas.openxmlformats.org/presentationml/2006/main">
  <p:tag name="MH" val="20151203140007"/>
  <p:tag name="MH_LIBRARY" val="GRAPHIC"/>
  <p:tag name="MH_TYPE" val="Other"/>
  <p:tag name="MH_ORDER" val="6"/>
</p:tagLst>
</file>

<file path=ppt/tags/tag86.xml><?xml version="1.0" encoding="utf-8"?>
<p:tagLst xmlns:a="http://schemas.openxmlformats.org/drawingml/2006/main" xmlns:r="http://schemas.openxmlformats.org/officeDocument/2006/relationships" xmlns:p="http://schemas.openxmlformats.org/presentationml/2006/main">
  <p:tag name="MH" val="20151203140007"/>
  <p:tag name="MH_LIBRARY" val="GRAPHIC"/>
  <p:tag name="MH_TYPE" val="Other"/>
  <p:tag name="MH_ORDER" val="15"/>
</p:tagLst>
</file>

<file path=ppt/tags/tag87.xml><?xml version="1.0" encoding="utf-8"?>
<p:tagLst xmlns:a="http://schemas.openxmlformats.org/drawingml/2006/main" xmlns:r="http://schemas.openxmlformats.org/officeDocument/2006/relationships" xmlns:p="http://schemas.openxmlformats.org/presentationml/2006/main">
  <p:tag name="MH" val="20151203140007"/>
  <p:tag name="MH_LIBRARY" val="GRAPHIC"/>
  <p:tag name="MH_TYPE" val="Other"/>
  <p:tag name="MH_ORDER" val="1"/>
</p:tagLst>
</file>

<file path=ppt/tags/tag88.xml><?xml version="1.0" encoding="utf-8"?>
<p:tagLst xmlns:a="http://schemas.openxmlformats.org/drawingml/2006/main" xmlns:r="http://schemas.openxmlformats.org/officeDocument/2006/relationships" xmlns:p="http://schemas.openxmlformats.org/presentationml/2006/main">
  <p:tag name="MH" val="20151203140007"/>
  <p:tag name="MH_LIBRARY" val="GRAPHIC"/>
  <p:tag name="MH_TYPE" val="Other"/>
  <p:tag name="MH_ORDER" val="2"/>
</p:tagLst>
</file>

<file path=ppt/tags/tag89.xml><?xml version="1.0" encoding="utf-8"?>
<p:tagLst xmlns:a="http://schemas.openxmlformats.org/drawingml/2006/main" xmlns:r="http://schemas.openxmlformats.org/officeDocument/2006/relationships" xmlns:p="http://schemas.openxmlformats.org/presentationml/2006/main">
  <p:tag name="MH" val="20151203140007"/>
  <p:tag name="MH_LIBRARY" val="GRAPHIC"/>
  <p:tag name="MH_TYPE" val="Other"/>
  <p:tag name="MH_ORDER" val="14"/>
</p:tagLst>
</file>

<file path=ppt/tags/tag9.xml><?xml version="1.0" encoding="utf-8"?>
<p:tagLst xmlns:a="http://schemas.openxmlformats.org/drawingml/2006/main" xmlns:r="http://schemas.openxmlformats.org/officeDocument/2006/relationships" xmlns:p="http://schemas.openxmlformats.org/presentationml/2006/main">
  <p:tag name="MH" val="20151210203829"/>
  <p:tag name="MH_LIBRARY" val="GRAPHIC"/>
  <p:tag name="MH_ORDER" val="Rectangle 18"/>
</p:tagLst>
</file>

<file path=ppt/tags/tag90.xml><?xml version="1.0" encoding="utf-8"?>
<p:tagLst xmlns:a="http://schemas.openxmlformats.org/drawingml/2006/main" xmlns:r="http://schemas.openxmlformats.org/officeDocument/2006/relationships" xmlns:p="http://schemas.openxmlformats.org/presentationml/2006/main">
  <p:tag name="MH" val="20151203140007"/>
  <p:tag name="MH_LIBRARY" val="GRAPHIC"/>
  <p:tag name="MH_TYPE" val="Other"/>
  <p:tag name="MH_ORDER" val="3"/>
</p:tagLst>
</file>

<file path=ppt/tags/tag91.xml><?xml version="1.0" encoding="utf-8"?>
<p:tagLst xmlns:a="http://schemas.openxmlformats.org/drawingml/2006/main" xmlns:r="http://schemas.openxmlformats.org/officeDocument/2006/relationships" xmlns:p="http://schemas.openxmlformats.org/presentationml/2006/main">
  <p:tag name="MH" val="20151203140007"/>
  <p:tag name="MH_LIBRARY" val="GRAPHIC"/>
  <p:tag name="MH_TYPE" val="Other"/>
  <p:tag name="MH_ORDER" val="4"/>
</p:tagLst>
</file>

<file path=ppt/tags/tag92.xml><?xml version="1.0" encoding="utf-8"?>
<p:tagLst xmlns:a="http://schemas.openxmlformats.org/drawingml/2006/main" xmlns:r="http://schemas.openxmlformats.org/officeDocument/2006/relationships" xmlns:p="http://schemas.openxmlformats.org/presentationml/2006/main">
  <p:tag name="MH" val="20151203140007"/>
  <p:tag name="MH_LIBRARY" val="GRAPHIC"/>
  <p:tag name="MH_TYPE" val="Other"/>
  <p:tag name="MH_ORDER" val="13"/>
</p:tagLst>
</file>

<file path=ppt/tags/tag93.xml><?xml version="1.0" encoding="utf-8"?>
<p:tagLst xmlns:a="http://schemas.openxmlformats.org/drawingml/2006/main" xmlns:r="http://schemas.openxmlformats.org/officeDocument/2006/relationships" xmlns:p="http://schemas.openxmlformats.org/presentationml/2006/main">
  <p:tag name="MH" val="20151024141730"/>
  <p:tag name="MH_LIBRARY" val="GRAPHIC"/>
  <p:tag name="MH_TYPE" val="Desc"/>
  <p:tag name="MH_ORDER" val="1"/>
</p:tagLst>
</file>

<file path=ppt/tags/tag94.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104095213"/>
  <p:tag name="MH_LIBRARY" val="GRAPHIC"/>
</p:tagLst>
</file>

<file path=ppt/tags/tag95.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1"/>
</p:tagLst>
</file>

<file path=ppt/tags/tag96.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2"/>
</p:tagLst>
</file>

<file path=ppt/tags/tag97.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3"/>
</p:tagLst>
</file>

<file path=ppt/tags/tag98.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4"/>
</p:tagLst>
</file>

<file path=ppt/tags/tag99.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SubTitle"/>
  <p:tag name="MH_ORDER" val="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3143</TotalTime>
  <Words>3824</Words>
  <Application>Microsoft Office PowerPoint</Application>
  <PresentationFormat>全屏显示(16:9)</PresentationFormat>
  <Paragraphs>516</Paragraphs>
  <Slides>41</Slides>
  <Notes>35</Notes>
  <HiddenSlides>0</HiddenSlides>
  <MMClips>1</MMClips>
  <ScaleCrop>false</ScaleCrop>
  <HeadingPairs>
    <vt:vector size="4" baseType="variant">
      <vt:variant>
        <vt:lpstr>主题</vt:lpstr>
      </vt:variant>
      <vt:variant>
        <vt:i4>1</vt:i4>
      </vt:variant>
      <vt:variant>
        <vt:lpstr>幻灯片标题</vt:lpstr>
      </vt:variant>
      <vt:variant>
        <vt:i4>41</vt:i4>
      </vt:variant>
    </vt:vector>
  </HeadingPairs>
  <TitlesOfParts>
    <vt:vector size="42"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多彩年度工作总结</dc:title>
  <dc:creator>USER</dc:creator>
  <cp:lastModifiedBy>Administrator</cp:lastModifiedBy>
  <cp:revision>298</cp:revision>
  <dcterms:created xsi:type="dcterms:W3CDTF">2014-11-09T01:07:25Z</dcterms:created>
  <dcterms:modified xsi:type="dcterms:W3CDTF">2017-07-06T13:46:59Z</dcterms:modified>
</cp:coreProperties>
</file>