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28.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theme/themeOverride24.xml" ContentType="application/vnd.openxmlformats-officedocument.themeOverride+xml"/>
  <Override PartName="/ppt/theme/themeOverride35.xml" ContentType="application/vnd.openxmlformats-officedocument.themeOverrid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theme/themeOverride29.xml" ContentType="application/vnd.openxmlformats-officedocument.themeOverride+xml"/>
  <Default Extension="wdp" ContentType="image/vnd.ms-photo"/>
  <Override PartName="/ppt/charts/chart6.xml" ContentType="application/vnd.openxmlformats-officedocument.drawingml.chart+xml"/>
  <Override PartName="/ppt/theme/themeOverride18.xml" ContentType="application/vnd.openxmlformats-officedocument.themeOverride+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27.xml" ContentType="application/vnd.openxmlformats-officedocument.themeOverride+xml"/>
  <Override PartName="/ppt/theme/themeOverride36.xml" ContentType="application/vnd.openxmlformats-officedocument.themeOverride+xml"/>
  <Override PartName="/ppt/notesSlides/notesSlide20.xml" ContentType="application/vnd.openxmlformats-officedocument.presentationml.notesSlide+xml"/>
  <Override PartName="/ppt/theme/themeOverride45.xml" ContentType="application/vnd.openxmlformats-officedocument.themeOverride+xml"/>
  <Override PartName="/ppt/charts/style8.xml" ContentType="application/vnd.ms-office.chartstyle+xml"/>
  <Override PartName="/ppt/charts/chart4.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25.xml" ContentType="application/vnd.openxmlformats-officedocument.themeOverride+xml"/>
  <Override PartName="/ppt/theme/themeOverride34.xml" ContentType="application/vnd.openxmlformats-officedocument.themeOverride+xml"/>
  <Override PartName="/ppt/theme/themeOverride43.xml" ContentType="application/vnd.openxmlformats-officedocument.themeOverride+xml"/>
  <Override PartName="/ppt/charts/style6.xml" ContentType="application/vnd.ms-office.chartstyle+xml"/>
  <Override PartName="/ppt/slides/slide8.xml" ContentType="application/vnd.openxmlformats-officedocument.presentationml.slide+xml"/>
  <Override PartName="/ppt/theme/themeOverride9.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theme/themeOverride7.xml" ContentType="application/vnd.openxmlformats-officedocument.themeOverride+xml"/>
  <Override PartName="/ppt/theme/themeOverride21.xml" ContentType="application/vnd.openxmlformats-officedocument.themeOverride+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heme/themeOverride19.xml" ContentType="application/vnd.openxmlformats-officedocument.themeOverrid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heme/themeOverride37.xml" ContentType="application/vnd.openxmlformats-officedocument.themeOverride+xml"/>
  <Override PartName="/ppt/notesSlides/notesSlide21.xml" ContentType="application/vnd.openxmlformats-officedocument.presentationml.notesSlide+xml"/>
  <Override PartName="/ppt/charts/style7.xml" ContentType="application/vnd.ms-office.chartstyle+xml"/>
  <Override PartName="/ppt/charts/chart5.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Override4.xml" ContentType="application/vnd.openxmlformats-officedocument.themeOverrid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theme/themeOverride38.xml" ContentType="application/vnd.openxmlformats-officedocument.themeOverride+xml"/>
  <Override PartName="/ppt/notesSlides/notesSlide22.xml" ContentType="application/vnd.openxmlformats-officedocument.presentationml.notes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685" r:id="rId2"/>
    <p:sldId id="691" r:id="rId3"/>
    <p:sldId id="686" r:id="rId4"/>
    <p:sldId id="677" r:id="rId5"/>
    <p:sldId id="696" r:id="rId6"/>
    <p:sldId id="697" r:id="rId7"/>
    <p:sldId id="698" r:id="rId8"/>
    <p:sldId id="699" r:id="rId9"/>
    <p:sldId id="700" r:id="rId10"/>
    <p:sldId id="701" r:id="rId11"/>
    <p:sldId id="702" r:id="rId12"/>
    <p:sldId id="703" r:id="rId13"/>
    <p:sldId id="704" r:id="rId14"/>
    <p:sldId id="705" r:id="rId15"/>
    <p:sldId id="693" r:id="rId16"/>
    <p:sldId id="706" r:id="rId17"/>
    <p:sldId id="707" r:id="rId18"/>
    <p:sldId id="708" r:id="rId19"/>
    <p:sldId id="709" r:id="rId20"/>
    <p:sldId id="710" r:id="rId21"/>
    <p:sldId id="711" r:id="rId22"/>
    <p:sldId id="712" r:id="rId23"/>
    <p:sldId id="713" r:id="rId24"/>
    <p:sldId id="714" r:id="rId25"/>
    <p:sldId id="715" r:id="rId26"/>
    <p:sldId id="695" r:id="rId27"/>
    <p:sldId id="716" r:id="rId28"/>
    <p:sldId id="717" r:id="rId29"/>
    <p:sldId id="718" r:id="rId30"/>
    <p:sldId id="719" r:id="rId31"/>
    <p:sldId id="720" r:id="rId32"/>
    <p:sldId id="721" r:id="rId33"/>
    <p:sldId id="722" r:id="rId34"/>
    <p:sldId id="723" r:id="rId35"/>
    <p:sldId id="724" r:id="rId36"/>
    <p:sldId id="694" r:id="rId37"/>
    <p:sldId id="725" r:id="rId38"/>
    <p:sldId id="726" r:id="rId39"/>
    <p:sldId id="727" r:id="rId40"/>
    <p:sldId id="728" r:id="rId41"/>
    <p:sldId id="729" r:id="rId42"/>
    <p:sldId id="730" r:id="rId43"/>
    <p:sldId id="731" r:id="rId44"/>
    <p:sldId id="732" r:id="rId45"/>
    <p:sldId id="690" r:id="rId46"/>
  </p:sldIdLst>
  <p:sldSz cx="12192000" cy="6858000"/>
  <p:notesSz cx="6858000" cy="9144000"/>
  <p:custDataLst>
    <p:tags r:id="rId48"/>
  </p:custDataLst>
  <p:defaultTextStyle>
    <a:defPPr>
      <a:defRPr lang="zh-CN"/>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5836" userDrawn="1">
          <p15:clr>
            <a:srgbClr val="A4A3A4"/>
          </p15:clr>
        </p15:guide>
        <p15:guide id="3" pos="6811" userDrawn="1">
          <p15:clr>
            <a:srgbClr val="A4A3A4"/>
          </p15:clr>
        </p15:guide>
        <p15:guide id="4" orient="horz" pos="2976" userDrawn="1">
          <p15:clr>
            <a:srgbClr val="A4A3A4"/>
          </p15:clr>
        </p15:guide>
        <p15:guide id="8" pos="483" userDrawn="1">
          <p15:clr>
            <a:srgbClr val="A4A3A4"/>
          </p15:clr>
        </p15:guide>
        <p15:guide id="9" orient="horz" pos="4133" userDrawn="1">
          <p15:clr>
            <a:srgbClr val="A4A3A4"/>
          </p15:clr>
        </p15:guide>
        <p15:guide id="12" orient="horz" pos="1049" userDrawn="1">
          <p15:clr>
            <a:srgbClr val="A4A3A4"/>
          </p15:clr>
        </p15:guide>
        <p15:guide id="13" orient="horz" pos="3566" userDrawn="1">
          <p15:clr>
            <a:srgbClr val="A4A3A4"/>
          </p15:clr>
        </p15:guide>
        <p15:guide id="15" pos="3840" userDrawn="1">
          <p15:clr>
            <a:srgbClr val="A4A3A4"/>
          </p15:clr>
        </p15:guide>
        <p15:guide id="16" pos="3568" userDrawn="1">
          <p15:clr>
            <a:srgbClr val="A4A3A4"/>
          </p15:clr>
        </p15:guide>
        <p15:guide id="17" pos="4112" userDrawn="1">
          <p15:clr>
            <a:srgbClr val="A4A3A4"/>
          </p15:clr>
        </p15:guide>
        <p15:guide id="18" pos="2751" userDrawn="1">
          <p15:clr>
            <a:srgbClr val="A4A3A4"/>
          </p15:clr>
        </p15:guide>
        <p15:guide id="19" pos="4316" userDrawn="1">
          <p15:clr>
            <a:srgbClr val="A4A3A4"/>
          </p15:clr>
        </p15:guide>
        <p15:guide id="20" pos="6357" userDrawn="1">
          <p15:clr>
            <a:srgbClr val="A4A3A4"/>
          </p15:clr>
        </p15:guide>
        <p15:guide id="21" pos="3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FAFA"/>
    <a:srgbClr val="F9F9F9"/>
    <a:srgbClr val="F6F6F6"/>
    <a:srgbClr val="D9D9D9"/>
    <a:srgbClr val="F2F2F2"/>
    <a:srgbClr val="E6E6E6"/>
    <a:srgbClr val="831824"/>
    <a:srgbClr val="7F7F7F"/>
    <a:srgbClr val="C7455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824" autoAdjust="0"/>
    <p:restoredTop sz="94424" autoAdjust="0"/>
  </p:normalViewPr>
  <p:slideViewPr>
    <p:cSldViewPr snapToGrid="0" showGuides="1">
      <p:cViewPr>
        <p:scale>
          <a:sx n="66" d="100"/>
          <a:sy n="66" d="100"/>
        </p:scale>
        <p:origin x="-2376" y="-1080"/>
      </p:cViewPr>
      <p:guideLst>
        <p:guide orient="horz" pos="2976"/>
        <p:guide orient="horz" pos="4133"/>
        <p:guide orient="horz" pos="1049"/>
        <p:guide orient="horz" pos="3566"/>
        <p:guide pos="5836"/>
        <p:guide pos="6811"/>
        <p:guide pos="483"/>
        <p:guide pos="3840"/>
        <p:guide pos="3568"/>
        <p:guide pos="4112"/>
        <p:guide pos="2751"/>
        <p:guide pos="4316"/>
        <p:guide pos="6357"/>
        <p:guide pos="316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7.png"/><Relationship Id="rId1" Type="http://schemas.openxmlformats.org/officeDocument/2006/relationships/image" Target="../media/image6.png"/><Relationship Id="rId5" Type="http://schemas.microsoft.com/office/2011/relationships/chartStyle" Target="style1.xml"/><Relationship Id="rId4"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010.xlsx"/></Relationships>
</file>

<file path=ppt/charts/_rels/chart11.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1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12.xlsx"/></Relationships>
</file>

<file path=ppt/charts/_rels/chart13.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313.xlsx"/></Relationships>
</file>

<file path=ppt/charts/_rels/chart14.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414.xlsx"/></Relationships>
</file>

<file path=ppt/charts/_rels/chart15.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5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bar"/>
        <c:grouping val="clustered"/>
        <c:ser>
          <c:idx val="0"/>
          <c:order val="0"/>
          <c:tx>
            <c:strRef>
              <c:f>Sheet1!$B$1</c:f>
              <c:strCache>
                <c:ptCount val="1"/>
                <c:pt idx="0">
                  <c:v>女性</c:v>
                </c:pt>
              </c:strCache>
            </c:strRef>
          </c:tx>
          <c:spPr>
            <a:blipFill dpi="0" rotWithShape="1">
              <a:blip xmlns:r="http://schemas.openxmlformats.org/officeDocument/2006/relationships" r:embed="rId1"/>
              <a:srcRect/>
              <a:stretch>
                <a:fillRect/>
              </a:stretch>
            </a:blipFill>
            <a:ln>
              <a:noFill/>
            </a:ln>
            <a:effectLst/>
          </c:spPr>
          <c:pictureOptions>
            <c:pictureFormat val="stack"/>
          </c:pictureOptions>
          <c:cat>
            <c:strRef>
              <c:f>Sheet1!$A$2:$A$4</c:f>
              <c:strCache>
                <c:ptCount val="3"/>
                <c:pt idx="0">
                  <c:v>类别 1</c:v>
                </c:pt>
                <c:pt idx="1">
                  <c:v>类别 2</c:v>
                </c:pt>
                <c:pt idx="2">
                  <c:v>类别 3</c:v>
                </c:pt>
              </c:strCache>
            </c:strRef>
          </c:cat>
          <c:val>
            <c:numRef>
              <c:f>Sheet1!$B$2:$B$4</c:f>
              <c:numCache>
                <c:formatCode>General</c:formatCode>
                <c:ptCount val="3"/>
                <c:pt idx="0">
                  <c:v>49000</c:v>
                </c:pt>
                <c:pt idx="1">
                  <c:v>28000</c:v>
                </c:pt>
                <c:pt idx="2">
                  <c:v>32000</c:v>
                </c:pt>
              </c:numCache>
            </c:numRef>
          </c:val>
        </c:ser>
        <c:ser>
          <c:idx val="1"/>
          <c:order val="1"/>
          <c:tx>
            <c:strRef>
              <c:f>Sheet1!$C$1</c:f>
              <c:strCache>
                <c:ptCount val="1"/>
                <c:pt idx="0">
                  <c:v>男性</c:v>
                </c:pt>
              </c:strCache>
            </c:strRef>
          </c:tx>
          <c:spPr>
            <a:blipFill dpi="0" rotWithShape="1">
              <a:blip xmlns:r="http://schemas.openxmlformats.org/officeDocument/2006/relationships" r:embed="rId2"/>
              <a:srcRect/>
              <a:stretch>
                <a:fillRect/>
              </a:stretch>
            </a:blipFill>
            <a:ln>
              <a:noFill/>
            </a:ln>
            <a:effectLst/>
          </c:spPr>
          <c:pictureOptions>
            <c:pictureFormat val="stack"/>
          </c:pictureOptions>
          <c:cat>
            <c:strRef>
              <c:f>Sheet1!$A$2:$A$4</c:f>
              <c:strCache>
                <c:ptCount val="3"/>
                <c:pt idx="0">
                  <c:v>类别 1</c:v>
                </c:pt>
                <c:pt idx="1">
                  <c:v>类别 2</c:v>
                </c:pt>
                <c:pt idx="2">
                  <c:v>类别 3</c:v>
                </c:pt>
              </c:strCache>
            </c:strRef>
          </c:cat>
          <c:val>
            <c:numRef>
              <c:f>Sheet1!$C$2:$C$4</c:f>
              <c:numCache>
                <c:formatCode>General</c:formatCode>
                <c:ptCount val="3"/>
                <c:pt idx="0">
                  <c:v>18000</c:v>
                </c:pt>
                <c:pt idx="1">
                  <c:v>37000</c:v>
                </c:pt>
                <c:pt idx="2">
                  <c:v>42000</c:v>
                </c:pt>
              </c:numCache>
            </c:numRef>
          </c:val>
        </c:ser>
        <c:dLbls/>
        <c:gapWidth val="86"/>
        <c:overlap val="-21"/>
        <c:axId val="163702656"/>
        <c:axId val="163879168"/>
      </c:barChart>
      <c:catAx>
        <c:axId val="1637026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3879168"/>
        <c:crosses val="autoZero"/>
        <c:auto val="1"/>
        <c:lblAlgn val="ctr"/>
        <c:lblOffset val="100"/>
      </c:catAx>
      <c:valAx>
        <c:axId val="163879168"/>
        <c:scaling>
          <c:orientation val="minMax"/>
        </c:scaling>
        <c:axPos val="b"/>
        <c:majorGridlines>
          <c:spPr>
            <a:ln w="9525" cap="flat" cmpd="sng" algn="ctr">
              <a:solidFill>
                <a:srgbClr val="D1D1D1"/>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3702656"/>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3"/>
</c:chartSpace>
</file>

<file path=ppt/charts/chart10.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bg1">
                  <a:lumMod val="75000"/>
                </a:schemeClr>
              </a:solidFill>
              <a:ln w="19050">
                <a:solidFill>
                  <a:schemeClr val="lt1"/>
                </a:solidFill>
              </a:ln>
              <a:effectLst/>
            </c:spPr>
          </c:dPt>
          <c:cat>
            <c:strRef>
              <c:f>Sheet1!$A$2:$A$3</c:f>
              <c:strCache>
                <c:ptCount val="2"/>
                <c:pt idx="0">
                  <c:v>A</c:v>
                </c:pt>
                <c:pt idx="1">
                  <c:v>B</c:v>
                </c:pt>
              </c:strCache>
            </c:strRef>
          </c:cat>
          <c:val>
            <c:numRef>
              <c:f>Sheet1!$B$2:$B$3</c:f>
              <c:numCache>
                <c:formatCode>General</c:formatCode>
                <c:ptCount val="2"/>
                <c:pt idx="0">
                  <c:v>75</c:v>
                </c:pt>
                <c:pt idx="1">
                  <c:v>25</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rgbClr val="64A0DC"/>
            </a:solidFill>
          </c:spPr>
          <c:dPt>
            <c:idx val="0"/>
            <c:spPr>
              <a:solidFill>
                <a:schemeClr val="accent1"/>
              </a:solidFill>
              <a:ln w="19050">
                <a:solidFill>
                  <a:schemeClr val="lt1"/>
                </a:solidFill>
              </a:ln>
              <a:effectLst/>
            </c:spPr>
          </c:dPt>
          <c:dPt>
            <c:idx val="1"/>
            <c:spPr>
              <a:solidFill>
                <a:schemeClr val="bg1">
                  <a:lumMod val="75000"/>
                </a:schemeClr>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zh-CN"/>
  <c:chart>
    <c:plotArea>
      <c:layout/>
      <c:barChart>
        <c:barDir val="bar"/>
        <c:grouping val="clustered"/>
        <c:ser>
          <c:idx val="0"/>
          <c:order val="0"/>
          <c:tx>
            <c:strRef>
              <c:f>Sheet1!$B$1</c:f>
              <c:strCache>
                <c:ptCount val="1"/>
                <c:pt idx="0">
                  <c:v>类别 1</c:v>
                </c:pt>
              </c:strCache>
            </c:strRef>
          </c:tx>
          <c:spPr>
            <a:solidFill>
              <a:schemeClr val="accent1"/>
            </a:solidFill>
          </c:spPr>
          <c:dLbls>
            <c:dLbl>
              <c:idx val="0"/>
              <c:layout/>
              <c:showVal val="1"/>
              <c:extLst>
                <c:ext xmlns:c15="http://schemas.microsoft.com/office/drawing/2012/chart" uri="{CE6537A1-D6FC-4f65-9D91-7224C49458BB}"/>
              </c:extLst>
            </c:dLbl>
            <c:dLbl>
              <c:idx val="1"/>
              <c:showVal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strRef>
              <c:f>Sheet1!$A$2</c:f>
              <c:strCache>
                <c:ptCount val="1"/>
                <c:pt idx="0">
                  <c:v>项目 1</c:v>
                </c:pt>
              </c:strCache>
            </c:strRef>
          </c:cat>
          <c:val>
            <c:numRef>
              <c:f>Sheet1!$B$2</c:f>
              <c:numCache>
                <c:formatCode>General</c:formatCode>
                <c:ptCount val="1"/>
                <c:pt idx="0">
                  <c:v>100</c:v>
                </c:pt>
              </c:numCache>
            </c:numRef>
          </c:val>
        </c:ser>
        <c:ser>
          <c:idx val="1"/>
          <c:order val="1"/>
          <c:tx>
            <c:strRef>
              <c:f>Sheet1!$C$1</c:f>
              <c:strCache>
                <c:ptCount val="1"/>
                <c:pt idx="0">
                  <c:v>类别 2</c:v>
                </c:pt>
              </c:strCache>
            </c:strRef>
          </c:tx>
          <c:spPr>
            <a:solidFill>
              <a:schemeClr val="accent2"/>
            </a:solidFill>
          </c:spPr>
          <c:dPt>
            <c:idx val="0"/>
          </c:dPt>
          <c:dLbls>
            <c:spPr>
              <a:noFill/>
              <a:ln>
                <a:noFill/>
              </a:ln>
              <a:effectLst/>
            </c:spPr>
            <c:showVal val="1"/>
            <c:extLst>
              <c:ext xmlns:c15="http://schemas.microsoft.com/office/drawing/2012/chart" uri="{CE6537A1-D6FC-4f65-9D91-7224C49458BB}">
                <c15:showLeaderLines val="0"/>
              </c:ext>
            </c:extLst>
          </c:dLbls>
          <c:cat>
            <c:strRef>
              <c:f>Sheet1!$A$2</c:f>
              <c:strCache>
                <c:ptCount val="1"/>
                <c:pt idx="0">
                  <c:v>项目 1</c:v>
                </c:pt>
              </c:strCache>
            </c:strRef>
          </c:cat>
          <c:val>
            <c:numRef>
              <c:f>Sheet1!$C$2</c:f>
              <c:numCache>
                <c:formatCode>General</c:formatCode>
                <c:ptCount val="1"/>
                <c:pt idx="0">
                  <c:v>90</c:v>
                </c:pt>
              </c:numCache>
            </c:numRef>
          </c:val>
        </c:ser>
        <c:ser>
          <c:idx val="2"/>
          <c:order val="2"/>
          <c:tx>
            <c:strRef>
              <c:f>Sheet1!$D$1</c:f>
              <c:strCache>
                <c:ptCount val="1"/>
                <c:pt idx="0">
                  <c:v>类别 3</c:v>
                </c:pt>
              </c:strCache>
            </c:strRef>
          </c:tx>
          <c:spPr>
            <a:solidFill>
              <a:schemeClr val="accent1"/>
            </a:solidFill>
            <a:effectLst/>
          </c:spPr>
          <c:dPt>
            <c:idx val="0"/>
          </c:dPt>
          <c:dLbls>
            <c:spPr>
              <a:noFill/>
              <a:ln>
                <a:noFill/>
              </a:ln>
              <a:effectLst/>
            </c:spPr>
            <c:showVal val="1"/>
            <c:extLst>
              <c:ext xmlns:c15="http://schemas.microsoft.com/office/drawing/2012/chart" uri="{CE6537A1-D6FC-4f65-9D91-7224C49458BB}">
                <c15:showLeaderLines val="0"/>
              </c:ext>
            </c:extLst>
          </c:dLbls>
          <c:cat>
            <c:strRef>
              <c:f>Sheet1!$A$2</c:f>
              <c:strCache>
                <c:ptCount val="1"/>
                <c:pt idx="0">
                  <c:v>项目 1</c:v>
                </c:pt>
              </c:strCache>
            </c:strRef>
          </c:cat>
          <c:val>
            <c:numRef>
              <c:f>Sheet1!$D$2</c:f>
              <c:numCache>
                <c:formatCode>General</c:formatCode>
                <c:ptCount val="1"/>
                <c:pt idx="0">
                  <c:v>50</c:v>
                </c:pt>
              </c:numCache>
            </c:numRef>
          </c:val>
        </c:ser>
        <c:ser>
          <c:idx val="3"/>
          <c:order val="3"/>
          <c:tx>
            <c:strRef>
              <c:f>Sheet1!$E$1</c:f>
              <c:strCache>
                <c:ptCount val="1"/>
                <c:pt idx="0">
                  <c:v>类别 4</c:v>
                </c:pt>
              </c:strCache>
            </c:strRef>
          </c:tx>
          <c:spPr>
            <a:solidFill>
              <a:schemeClr val="accent2"/>
            </a:solidFill>
          </c:spPr>
          <c:dLbls>
            <c:spPr>
              <a:noFill/>
              <a:ln>
                <a:noFill/>
              </a:ln>
              <a:effectLst/>
            </c:spPr>
            <c:showVal val="1"/>
            <c:extLst>
              <c:ext xmlns:c15="http://schemas.microsoft.com/office/drawing/2012/chart" uri="{CE6537A1-D6FC-4f65-9D91-7224C49458BB}">
                <c15:showLeaderLines val="0"/>
              </c:ext>
            </c:extLst>
          </c:dLbls>
          <c:trendline>
            <c:trendlineType val="linear"/>
          </c:trendline>
          <c:cat>
            <c:strRef>
              <c:f>Sheet1!$A$2</c:f>
              <c:strCache>
                <c:ptCount val="1"/>
                <c:pt idx="0">
                  <c:v>项目 1</c:v>
                </c:pt>
              </c:strCache>
            </c:strRef>
          </c:cat>
          <c:val>
            <c:numRef>
              <c:f>Sheet1!$E$2</c:f>
              <c:numCache>
                <c:formatCode>General</c:formatCode>
                <c:ptCount val="1"/>
                <c:pt idx="0">
                  <c:v>40</c:v>
                </c:pt>
              </c:numCache>
            </c:numRef>
          </c:val>
        </c:ser>
        <c:dLbls/>
        <c:gapWidth val="0"/>
        <c:overlap val="-20"/>
        <c:axId val="179943680"/>
        <c:axId val="182498048"/>
      </c:barChart>
      <c:catAx>
        <c:axId val="179943680"/>
        <c:scaling>
          <c:orientation val="maxMin"/>
        </c:scaling>
        <c:delete val="1"/>
        <c:axPos val="l"/>
        <c:minorGridlines>
          <c:spPr>
            <a:ln>
              <a:solidFill>
                <a:prstClr val="black">
                  <a:tint val="50000"/>
                  <a:shade val="95000"/>
                  <a:satMod val="105000"/>
                </a:prstClr>
              </a:solidFill>
              <a:prstDash val="dash"/>
            </a:ln>
          </c:spPr>
        </c:minorGridlines>
        <c:numFmt formatCode="General" sourceLinked="0"/>
        <c:tickLblPos val="none"/>
        <c:crossAx val="182498048"/>
        <c:crosses val="autoZero"/>
        <c:lblAlgn val="ctr"/>
        <c:lblOffset val="100"/>
        <c:tickMarkSkip val="1"/>
      </c:catAx>
      <c:valAx>
        <c:axId val="182498048"/>
        <c:scaling>
          <c:orientation val="minMax"/>
        </c:scaling>
        <c:delete val="1"/>
        <c:axPos val="t"/>
        <c:majorGridlines>
          <c:spPr>
            <a:ln>
              <a:solidFill>
                <a:schemeClr val="bg1"/>
              </a:solidFill>
            </a:ln>
          </c:spPr>
        </c:majorGridlines>
        <c:numFmt formatCode="0.00%" sourceLinked="0"/>
        <c:majorTickMark val="cross"/>
        <c:tickLblPos val="none"/>
        <c:crossAx val="179943680"/>
        <c:crosses val="autoZero"/>
        <c:crossBetween val="between"/>
      </c:valAx>
      <c:spPr>
        <a:noFill/>
        <a:ln w="25400">
          <a:solidFill>
            <a:schemeClr val="bg1">
              <a:lumMod val="85000"/>
              <a:alpha val="0"/>
            </a:schemeClr>
          </a:solidFill>
        </a:ln>
      </c:spPr>
    </c:plotArea>
    <c:plotVisOnly val="1"/>
    <c:dispBlanksAs val="gap"/>
  </c:chart>
  <c:txPr>
    <a:bodyPr/>
    <a:lstStyle/>
    <a:p>
      <a:pPr>
        <a:defRPr sz="1000" b="1">
          <a:solidFill>
            <a:schemeClr val="tx1">
              <a:lumMod val="65000"/>
              <a:lumOff val="35000"/>
            </a:schemeClr>
          </a:solidFill>
        </a:defRPr>
      </a:pPr>
      <a:endParaRPr lang="zh-CN"/>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stacked"/>
        <c:ser>
          <c:idx val="0"/>
          <c:order val="0"/>
          <c:tx>
            <c:strRef>
              <c:f>Sheet1!$B$1</c:f>
              <c:strCache>
                <c:ptCount val="1"/>
                <c:pt idx="0">
                  <c:v>系列 1</c:v>
                </c:pt>
              </c:strCache>
            </c:strRef>
          </c:tx>
          <c:spPr>
            <a:solidFill>
              <a:schemeClr val="accent2"/>
            </a:solidFill>
            <a:ln>
              <a:noFill/>
            </a:ln>
            <a:effectLst/>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1"/>
            </a:solidFill>
            <a:ln>
              <a:noFill/>
            </a:ln>
            <a:effectLst/>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chemeClr val="bg1">
                <a:lumMod val="75000"/>
              </a:schemeClr>
            </a:solidFill>
            <a:ln>
              <a:noFill/>
            </a:ln>
            <a:effectLst/>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4</c:v>
                </c:pt>
              </c:numCache>
            </c:numRef>
          </c:val>
        </c:ser>
        <c:dLbls/>
        <c:overlap val="100"/>
        <c:axId val="63632512"/>
        <c:axId val="63634048"/>
      </c:barChart>
      <c:catAx>
        <c:axId val="63632512"/>
        <c:scaling>
          <c:orientation val="minMax"/>
        </c:scaling>
        <c:delete val="1"/>
        <c:axPos val="b"/>
        <c:numFmt formatCode="General" sourceLinked="1"/>
        <c:majorTickMark val="none"/>
        <c:tickLblPos val="none"/>
        <c:crossAx val="63634048"/>
        <c:crosses val="autoZero"/>
        <c:auto val="1"/>
        <c:lblAlgn val="ctr"/>
        <c:lblOffset val="100"/>
      </c:catAx>
      <c:valAx>
        <c:axId val="63634048"/>
        <c:scaling>
          <c:orientation val="minMax"/>
          <c:max val="12"/>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3632512"/>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bg1">
                  <a:lumMod val="85000"/>
                </a:schemeClr>
              </a:solidFill>
              <a:ln w="19050">
                <a:solidFill>
                  <a:schemeClr val="lt1"/>
                </a:solidFill>
              </a:ln>
              <a:effectLst/>
            </c:spPr>
          </c:dPt>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firstSliceAng val="0"/>
        <c:holeSize val="65"/>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bg1">
                  <a:lumMod val="85000"/>
                </a:schemeClr>
              </a:solidFill>
              <a:ln w="19050">
                <a:solidFill>
                  <a:schemeClr val="lt1"/>
                </a:solidFill>
              </a:ln>
              <a:effectLst/>
            </c:spPr>
          </c:dPt>
          <c:cat>
            <c:strRef>
              <c:f>Sheet1!$A$2:$A$3</c:f>
              <c:strCache>
                <c:ptCount val="2"/>
                <c:pt idx="0">
                  <c:v>A</c:v>
                </c:pt>
                <c:pt idx="1">
                  <c:v>B</c:v>
                </c:pt>
              </c:strCache>
            </c:strRef>
          </c:cat>
          <c:val>
            <c:numRef>
              <c:f>Sheet1!$B$2:$B$3</c:f>
              <c:numCache>
                <c:formatCode>General</c:formatCode>
                <c:ptCount val="2"/>
                <c:pt idx="0">
                  <c:v>50</c:v>
                </c:pt>
                <c:pt idx="1">
                  <c:v>50</c:v>
                </c:pt>
              </c:numCache>
            </c:numRef>
          </c:val>
        </c:ser>
        <c:dLbls/>
        <c:firstSliceAng val="0"/>
        <c:holeSize val="65"/>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Sheet1!$A$1</c:f>
              <c:strCache>
                <c:ptCount val="1"/>
                <c:pt idx="0">
                  <c:v>Column1</c:v>
                </c:pt>
              </c:strCache>
            </c:strRef>
          </c:tx>
          <c:dPt>
            <c:idx val="0"/>
            <c:spPr>
              <a:solidFill>
                <a:schemeClr val="accent2"/>
              </a:solidFill>
            </c:spPr>
          </c:dPt>
          <c:dPt>
            <c:idx val="1"/>
            <c:spPr>
              <a:solidFill>
                <a:schemeClr val="bg1">
                  <a:lumMod val="75000"/>
                  <a:alpha val="65000"/>
                </a:schemeClr>
              </a:solidFill>
            </c:spPr>
          </c:dPt>
          <c:val>
            <c:numRef>
              <c:f>Sheet1!$A$2:$A$3</c:f>
              <c:numCache>
                <c:formatCode>0%</c:formatCode>
                <c:ptCount val="2"/>
                <c:pt idx="0">
                  <c:v>0.55000000000000004</c:v>
                </c:pt>
                <c:pt idx="1">
                  <c:v>0.45</c:v>
                </c:pt>
              </c:numCache>
            </c:numRef>
          </c:val>
        </c:ser>
        <c:dLbls/>
        <c:firstSliceAng val="0"/>
        <c:holeSize val="75"/>
      </c:doughnutChart>
    </c:plotArea>
    <c:plotVisOnly val="1"/>
    <c:dispBlanksAs val="zero"/>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Sheet1!$A$1</c:f>
              <c:strCache>
                <c:ptCount val="1"/>
                <c:pt idx="0">
                  <c:v>Column1</c:v>
                </c:pt>
              </c:strCache>
            </c:strRef>
          </c:tx>
          <c:dPt>
            <c:idx val="0"/>
            <c:spPr>
              <a:solidFill>
                <a:schemeClr val="accent1"/>
              </a:solidFill>
            </c:spPr>
          </c:dPt>
          <c:dPt>
            <c:idx val="1"/>
            <c:spPr>
              <a:solidFill>
                <a:schemeClr val="bg1">
                  <a:lumMod val="75000"/>
                  <a:alpha val="65000"/>
                </a:schemeClr>
              </a:solidFill>
            </c:spPr>
          </c:dPt>
          <c:val>
            <c:numRef>
              <c:f>Sheet1!$A$2:$A$3</c:f>
              <c:numCache>
                <c:formatCode>0%</c:formatCode>
                <c:ptCount val="2"/>
                <c:pt idx="0">
                  <c:v>0.35000000000000003</c:v>
                </c:pt>
                <c:pt idx="1">
                  <c:v>0.65000000000000013</c:v>
                </c:pt>
              </c:numCache>
            </c:numRef>
          </c:val>
        </c:ser>
        <c:dLbls/>
        <c:firstSliceAng val="0"/>
        <c:holeSize val="75"/>
      </c:doughnutChart>
    </c:plotArea>
    <c:plotVisOnly val="1"/>
    <c:dispBlanksAs val="zero"/>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Sheet1!$A$1</c:f>
              <c:strCache>
                <c:ptCount val="1"/>
                <c:pt idx="0">
                  <c:v>Column1</c:v>
                </c:pt>
              </c:strCache>
            </c:strRef>
          </c:tx>
          <c:dPt>
            <c:idx val="0"/>
            <c:spPr>
              <a:solidFill>
                <a:schemeClr val="accent1"/>
              </a:solidFill>
            </c:spPr>
          </c:dPt>
          <c:dPt>
            <c:idx val="1"/>
            <c:spPr>
              <a:solidFill>
                <a:schemeClr val="bg1">
                  <a:lumMod val="75000"/>
                  <a:alpha val="65000"/>
                </a:schemeClr>
              </a:solidFill>
            </c:spPr>
          </c:dPt>
          <c:val>
            <c:numRef>
              <c:f>Sheet1!$A$2:$A$3</c:f>
              <c:numCache>
                <c:formatCode>0%</c:formatCode>
                <c:ptCount val="2"/>
                <c:pt idx="0">
                  <c:v>0.21000000000000002</c:v>
                </c:pt>
                <c:pt idx="1">
                  <c:v>0.79</c:v>
                </c:pt>
              </c:numCache>
            </c:numRef>
          </c:val>
        </c:ser>
        <c:dLbls/>
        <c:firstSliceAng val="0"/>
        <c:holeSize val="75"/>
      </c:doughnutChart>
    </c:plotArea>
    <c:plotVisOnly val="1"/>
    <c:dispBlanksAs val="zero"/>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Sheet1!$A$1</c:f>
              <c:strCache>
                <c:ptCount val="1"/>
                <c:pt idx="0">
                  <c:v>Column1</c:v>
                </c:pt>
              </c:strCache>
            </c:strRef>
          </c:tx>
          <c:dPt>
            <c:idx val="0"/>
            <c:spPr>
              <a:solidFill>
                <a:schemeClr val="accent2"/>
              </a:solidFill>
            </c:spPr>
          </c:dPt>
          <c:dPt>
            <c:idx val="1"/>
            <c:spPr>
              <a:solidFill>
                <a:schemeClr val="bg1">
                  <a:lumMod val="75000"/>
                  <a:alpha val="65000"/>
                </a:schemeClr>
              </a:solidFill>
            </c:spPr>
          </c:dPt>
          <c:val>
            <c:numRef>
              <c:f>Sheet1!$A$2:$A$3</c:f>
              <c:numCache>
                <c:formatCode>0%</c:formatCode>
                <c:ptCount val="2"/>
                <c:pt idx="0">
                  <c:v>0.42000000000000004</c:v>
                </c:pt>
                <c:pt idx="1">
                  <c:v>0.58000000000000007</c:v>
                </c:pt>
              </c:numCache>
            </c:numRef>
          </c:val>
        </c:ser>
        <c:dLbls/>
        <c:firstSliceAng val="0"/>
        <c:holeSize val="75"/>
      </c:doughnutChart>
    </c:plotArea>
    <c:plotVisOnly val="1"/>
    <c:dispBlanksAs val="zero"/>
  </c:chart>
  <c:txPr>
    <a:bodyPr/>
    <a:lstStyle/>
    <a:p>
      <a:pPr>
        <a:defRPr sz="1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Sheet1!$A$1</c:f>
              <c:strCache>
                <c:ptCount val="1"/>
                <c:pt idx="0">
                  <c:v>Column1</c:v>
                </c:pt>
              </c:strCache>
            </c:strRef>
          </c:tx>
          <c:dPt>
            <c:idx val="0"/>
            <c:spPr>
              <a:solidFill>
                <a:schemeClr val="accent1"/>
              </a:solidFill>
            </c:spPr>
          </c:dPt>
          <c:dPt>
            <c:idx val="1"/>
            <c:spPr>
              <a:solidFill>
                <a:schemeClr val="bg1">
                  <a:lumMod val="75000"/>
                  <a:alpha val="65000"/>
                </a:schemeClr>
              </a:solidFill>
            </c:spPr>
          </c:dPt>
          <c:val>
            <c:numRef>
              <c:f>Sheet1!$A$2:$A$3</c:f>
              <c:numCache>
                <c:formatCode>0%</c:formatCode>
                <c:ptCount val="2"/>
                <c:pt idx="0">
                  <c:v>0.94000000000000006</c:v>
                </c:pt>
                <c:pt idx="1">
                  <c:v>6.0000000000000005E-2</c:v>
                </c:pt>
              </c:numCache>
            </c:numRef>
          </c:val>
        </c:ser>
        <c:dLbls/>
        <c:firstSliceAng val="0"/>
        <c:holeSize val="75"/>
      </c:doughnutChart>
    </c:plotArea>
    <c:plotVisOnly val="1"/>
    <c:dispBlanksAs val="zero"/>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Sheet1!$A$1</c:f>
              <c:strCache>
                <c:ptCount val="1"/>
                <c:pt idx="0">
                  <c:v>Column1</c:v>
                </c:pt>
              </c:strCache>
            </c:strRef>
          </c:tx>
          <c:dPt>
            <c:idx val="0"/>
            <c:spPr>
              <a:solidFill>
                <a:schemeClr val="accent2"/>
              </a:solidFill>
            </c:spPr>
          </c:dPt>
          <c:dPt>
            <c:idx val="1"/>
            <c:spPr>
              <a:solidFill>
                <a:schemeClr val="bg1">
                  <a:lumMod val="75000"/>
                  <a:alpha val="65000"/>
                </a:schemeClr>
              </a:solidFill>
            </c:spPr>
          </c:dPt>
          <c:val>
            <c:numRef>
              <c:f>Sheet1!$A$2:$A$3</c:f>
              <c:numCache>
                <c:formatCode>0%</c:formatCode>
                <c:ptCount val="2"/>
                <c:pt idx="0">
                  <c:v>0.89</c:v>
                </c:pt>
                <c:pt idx="1">
                  <c:v>0.11</c:v>
                </c:pt>
              </c:numCache>
            </c:numRef>
          </c:val>
        </c:ser>
        <c:dLbls/>
        <c:firstSliceAng val="0"/>
        <c:holeSize val="75"/>
      </c:doughnutChart>
    </c:plotArea>
    <c:plotVisOnly val="1"/>
    <c:dispBlanksAs val="zero"/>
  </c:chart>
  <c:txPr>
    <a:bodyPr/>
    <a:lstStyle/>
    <a:p>
      <a:pPr>
        <a:defRPr sz="1800"/>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bg1">
                  <a:lumMod val="75000"/>
                </a:schemeClr>
              </a:solidFill>
              <a:ln w="19050">
                <a:solidFill>
                  <a:schemeClr val="lt1"/>
                </a:solidFill>
              </a:ln>
              <a:effectLst/>
            </c:spPr>
          </c:dPt>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bg1">
                  <a:lumMod val="75000"/>
                </a:schemeClr>
              </a:solidFill>
              <a:ln w="19050">
                <a:solidFill>
                  <a:schemeClr val="lt1"/>
                </a:solidFill>
              </a:ln>
              <a:effectLst/>
            </c:spPr>
          </c:dPt>
          <c:cat>
            <c:strRef>
              <c:f>Sheet1!$A$2:$A$3</c:f>
              <c:strCache>
                <c:ptCount val="2"/>
                <c:pt idx="0">
                  <c:v>A</c:v>
                </c:pt>
                <c:pt idx="1">
                  <c:v>B</c:v>
                </c:pt>
              </c:strCache>
            </c:strRef>
          </c:cat>
          <c:val>
            <c:numRef>
              <c:f>Sheet1!$B$2:$B$3</c:f>
              <c:numCache>
                <c:formatCode>General</c:formatCode>
                <c:ptCount val="2"/>
                <c:pt idx="0">
                  <c:v>50</c:v>
                </c:pt>
                <c:pt idx="1">
                  <c:v>50</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99EB-6B6F-4303-84E5-698CBBF28AE0}"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D5E53-1996-4A18-8378-BCF5C8046DA1}" type="slidenum">
              <a:rPr lang="zh-CN" altLang="en-US" smtClean="0"/>
              <a:pPr/>
              <a:t>‹#›</a:t>
            </a:fld>
            <a:endParaRPr lang="zh-CN" altLang="en-US"/>
          </a:p>
        </p:txBody>
      </p:sp>
    </p:spTree>
    <p:extLst>
      <p:ext uri="{BB962C8B-B14F-4D97-AF65-F5344CB8AC3E}">
        <p14:creationId xmlns:p14="http://schemas.microsoft.com/office/powerpoint/2010/main" xmlns="" val="3744765781"/>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a:t>
            </a:fld>
            <a:endParaRPr lang="zh-CN" altLang="en-US"/>
          </a:p>
        </p:txBody>
      </p:sp>
    </p:spTree>
    <p:extLst>
      <p:ext uri="{BB962C8B-B14F-4D97-AF65-F5344CB8AC3E}">
        <p14:creationId xmlns:p14="http://schemas.microsoft.com/office/powerpoint/2010/main" xmlns="" val="427692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22</a:t>
            </a:fld>
            <a:endParaRPr lang="zh-CN" altLang="en-US"/>
          </a:p>
        </p:txBody>
      </p:sp>
    </p:spTree>
    <p:extLst>
      <p:ext uri="{BB962C8B-B14F-4D97-AF65-F5344CB8AC3E}">
        <p14:creationId xmlns:p14="http://schemas.microsoft.com/office/powerpoint/2010/main" xmlns="" val="402044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23</a:t>
            </a:fld>
            <a:endParaRPr lang="zh-CN" altLang="en-US"/>
          </a:p>
        </p:txBody>
      </p:sp>
    </p:spTree>
    <p:extLst>
      <p:ext uri="{BB962C8B-B14F-4D97-AF65-F5344CB8AC3E}">
        <p14:creationId xmlns:p14="http://schemas.microsoft.com/office/powerpoint/2010/main" xmlns="" val="193857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25</a:t>
            </a:fld>
            <a:endParaRPr lang="zh-CN" altLang="en-US"/>
          </a:p>
        </p:txBody>
      </p:sp>
    </p:spTree>
    <p:extLst>
      <p:ext uri="{BB962C8B-B14F-4D97-AF65-F5344CB8AC3E}">
        <p14:creationId xmlns:p14="http://schemas.microsoft.com/office/powerpoint/2010/main" xmlns="" val="98675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27</a:t>
            </a:fld>
            <a:endParaRPr lang="zh-CN" altLang="en-US"/>
          </a:p>
        </p:txBody>
      </p:sp>
    </p:spTree>
    <p:extLst>
      <p:ext uri="{BB962C8B-B14F-4D97-AF65-F5344CB8AC3E}">
        <p14:creationId xmlns:p14="http://schemas.microsoft.com/office/powerpoint/2010/main" xmlns="" val="258949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28</a:t>
            </a:fld>
            <a:endParaRPr lang="zh-CN" altLang="en-US"/>
          </a:p>
        </p:txBody>
      </p:sp>
    </p:spTree>
    <p:extLst>
      <p:ext uri="{BB962C8B-B14F-4D97-AF65-F5344CB8AC3E}">
        <p14:creationId xmlns:p14="http://schemas.microsoft.com/office/powerpoint/2010/main" xmlns="" val="275495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29</a:t>
            </a:fld>
            <a:endParaRPr lang="zh-CN" altLang="en-US"/>
          </a:p>
        </p:txBody>
      </p:sp>
    </p:spTree>
    <p:extLst>
      <p:ext uri="{BB962C8B-B14F-4D97-AF65-F5344CB8AC3E}">
        <p14:creationId xmlns:p14="http://schemas.microsoft.com/office/powerpoint/2010/main" xmlns="" val="248119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30</a:t>
            </a:fld>
            <a:endParaRPr lang="zh-CN" altLang="en-US"/>
          </a:p>
        </p:txBody>
      </p:sp>
    </p:spTree>
    <p:extLst>
      <p:ext uri="{BB962C8B-B14F-4D97-AF65-F5344CB8AC3E}">
        <p14:creationId xmlns:p14="http://schemas.microsoft.com/office/powerpoint/2010/main" xmlns="" val="394670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31</a:t>
            </a:fld>
            <a:endParaRPr lang="zh-CN" altLang="en-US"/>
          </a:p>
        </p:txBody>
      </p:sp>
    </p:spTree>
    <p:extLst>
      <p:ext uri="{BB962C8B-B14F-4D97-AF65-F5344CB8AC3E}">
        <p14:creationId xmlns:p14="http://schemas.microsoft.com/office/powerpoint/2010/main" xmlns="" val="325417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32</a:t>
            </a:fld>
            <a:endParaRPr lang="zh-CN" altLang="en-US"/>
          </a:p>
        </p:txBody>
      </p:sp>
    </p:spTree>
    <p:extLst>
      <p:ext uri="{BB962C8B-B14F-4D97-AF65-F5344CB8AC3E}">
        <p14:creationId xmlns:p14="http://schemas.microsoft.com/office/powerpoint/2010/main" xmlns="" val="273859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34</a:t>
            </a:fld>
            <a:endParaRPr lang="zh-CN" altLang="en-US"/>
          </a:p>
        </p:txBody>
      </p:sp>
    </p:spTree>
    <p:extLst>
      <p:ext uri="{BB962C8B-B14F-4D97-AF65-F5344CB8AC3E}">
        <p14:creationId xmlns:p14="http://schemas.microsoft.com/office/powerpoint/2010/main" xmlns="" val="416504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6</a:t>
            </a:fld>
            <a:endParaRPr lang="zh-CN" altLang="en-US"/>
          </a:p>
        </p:txBody>
      </p:sp>
    </p:spTree>
    <p:extLst>
      <p:ext uri="{BB962C8B-B14F-4D97-AF65-F5344CB8AC3E}">
        <p14:creationId xmlns:p14="http://schemas.microsoft.com/office/powerpoint/2010/main" xmlns="" val="21411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37</a:t>
            </a:fld>
            <a:endParaRPr lang="zh-CN" altLang="en-US"/>
          </a:p>
        </p:txBody>
      </p:sp>
    </p:spTree>
    <p:extLst>
      <p:ext uri="{BB962C8B-B14F-4D97-AF65-F5344CB8AC3E}">
        <p14:creationId xmlns:p14="http://schemas.microsoft.com/office/powerpoint/2010/main" xmlns="" val="1567929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38</a:t>
            </a:fld>
            <a:endParaRPr lang="zh-CN" altLang="en-US"/>
          </a:p>
        </p:txBody>
      </p:sp>
    </p:spTree>
    <p:extLst>
      <p:ext uri="{BB962C8B-B14F-4D97-AF65-F5344CB8AC3E}">
        <p14:creationId xmlns:p14="http://schemas.microsoft.com/office/powerpoint/2010/main" xmlns="" val="2718970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39</a:t>
            </a:fld>
            <a:endParaRPr lang="zh-CN" altLang="en-US"/>
          </a:p>
        </p:txBody>
      </p:sp>
    </p:spTree>
    <p:extLst>
      <p:ext uri="{BB962C8B-B14F-4D97-AF65-F5344CB8AC3E}">
        <p14:creationId xmlns:p14="http://schemas.microsoft.com/office/powerpoint/2010/main" xmlns="" val="293611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40</a:t>
            </a:fld>
            <a:endParaRPr lang="zh-CN" altLang="en-US"/>
          </a:p>
        </p:txBody>
      </p:sp>
    </p:spTree>
    <p:extLst>
      <p:ext uri="{BB962C8B-B14F-4D97-AF65-F5344CB8AC3E}">
        <p14:creationId xmlns:p14="http://schemas.microsoft.com/office/powerpoint/2010/main" xmlns="" val="239142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41</a:t>
            </a:fld>
            <a:endParaRPr lang="zh-CN" altLang="en-US"/>
          </a:p>
        </p:txBody>
      </p:sp>
    </p:spTree>
    <p:extLst>
      <p:ext uri="{BB962C8B-B14F-4D97-AF65-F5344CB8AC3E}">
        <p14:creationId xmlns:p14="http://schemas.microsoft.com/office/powerpoint/2010/main" xmlns="" val="227154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42</a:t>
            </a:fld>
            <a:endParaRPr lang="zh-CN" altLang="en-US"/>
          </a:p>
        </p:txBody>
      </p:sp>
    </p:spTree>
    <p:extLst>
      <p:ext uri="{BB962C8B-B14F-4D97-AF65-F5344CB8AC3E}">
        <p14:creationId xmlns:p14="http://schemas.microsoft.com/office/powerpoint/2010/main" xmlns="" val="3001432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43</a:t>
            </a:fld>
            <a:endParaRPr lang="zh-CN" altLang="en-US"/>
          </a:p>
        </p:txBody>
      </p:sp>
    </p:spTree>
    <p:extLst>
      <p:ext uri="{BB962C8B-B14F-4D97-AF65-F5344CB8AC3E}">
        <p14:creationId xmlns:p14="http://schemas.microsoft.com/office/powerpoint/2010/main" xmlns="" val="688993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44</a:t>
            </a:fld>
            <a:endParaRPr lang="zh-CN" altLang="en-US"/>
          </a:p>
        </p:txBody>
      </p:sp>
    </p:spTree>
    <p:extLst>
      <p:ext uri="{BB962C8B-B14F-4D97-AF65-F5344CB8AC3E}">
        <p14:creationId xmlns:p14="http://schemas.microsoft.com/office/powerpoint/2010/main" xmlns="" val="233182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9</a:t>
            </a:fld>
            <a:endParaRPr lang="zh-CN" altLang="en-US"/>
          </a:p>
        </p:txBody>
      </p:sp>
    </p:spTree>
    <p:extLst>
      <p:ext uri="{BB962C8B-B14F-4D97-AF65-F5344CB8AC3E}">
        <p14:creationId xmlns:p14="http://schemas.microsoft.com/office/powerpoint/2010/main" xmlns="" val="98964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10</a:t>
            </a:fld>
            <a:endParaRPr lang="zh-CN" altLang="en-US"/>
          </a:p>
        </p:txBody>
      </p:sp>
    </p:spTree>
    <p:extLst>
      <p:ext uri="{BB962C8B-B14F-4D97-AF65-F5344CB8AC3E}">
        <p14:creationId xmlns:p14="http://schemas.microsoft.com/office/powerpoint/2010/main" xmlns="" val="416454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14</a:t>
            </a:fld>
            <a:endParaRPr lang="zh-CN" altLang="en-US"/>
          </a:p>
        </p:txBody>
      </p:sp>
    </p:spTree>
    <p:extLst>
      <p:ext uri="{BB962C8B-B14F-4D97-AF65-F5344CB8AC3E}">
        <p14:creationId xmlns:p14="http://schemas.microsoft.com/office/powerpoint/2010/main" xmlns="" val="371276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16</a:t>
            </a:fld>
            <a:endParaRPr lang="zh-CN" altLang="en-US"/>
          </a:p>
        </p:txBody>
      </p:sp>
    </p:spTree>
    <p:extLst>
      <p:ext uri="{BB962C8B-B14F-4D97-AF65-F5344CB8AC3E}">
        <p14:creationId xmlns:p14="http://schemas.microsoft.com/office/powerpoint/2010/main" xmlns="" val="92168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18</a:t>
            </a:fld>
            <a:endParaRPr lang="zh-CN" altLang="en-US"/>
          </a:p>
        </p:txBody>
      </p:sp>
    </p:spTree>
    <p:extLst>
      <p:ext uri="{BB962C8B-B14F-4D97-AF65-F5344CB8AC3E}">
        <p14:creationId xmlns:p14="http://schemas.microsoft.com/office/powerpoint/2010/main" xmlns="" val="153808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20</a:t>
            </a:fld>
            <a:endParaRPr lang="zh-CN" altLang="en-US"/>
          </a:p>
        </p:txBody>
      </p:sp>
    </p:spTree>
    <p:extLst>
      <p:ext uri="{BB962C8B-B14F-4D97-AF65-F5344CB8AC3E}">
        <p14:creationId xmlns:p14="http://schemas.microsoft.com/office/powerpoint/2010/main" xmlns="" val="302668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21</a:t>
            </a:fld>
            <a:endParaRPr lang="zh-CN" altLang="en-US"/>
          </a:p>
        </p:txBody>
      </p:sp>
    </p:spTree>
    <p:extLst>
      <p:ext uri="{BB962C8B-B14F-4D97-AF65-F5344CB8AC3E}">
        <p14:creationId xmlns:p14="http://schemas.microsoft.com/office/powerpoint/2010/main" xmlns="" val="280436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34618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8"/>
            <a:ext cx="12202363"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93395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orient="horz" pos="431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8" name="TextBox 15"/>
          <p:cNvSpPr txBox="1"/>
          <p:nvPr userDrawn="1"/>
        </p:nvSpPr>
        <p:spPr>
          <a:xfrm>
            <a:off x="11707676" y="6479202"/>
            <a:ext cx="396009" cy="284675"/>
          </a:xfrm>
          <a:prstGeom prst="rect">
            <a:avLst/>
          </a:prstGeom>
          <a:noFill/>
        </p:spPr>
        <p:txBody>
          <a:bodyPr wrap="square" lIns="68562" tIns="34281" rIns="68562" bIns="34281" rtlCol="0" anchor="ctr">
            <a:spAutoFit/>
          </a:bodyPr>
          <a:lstStyle/>
          <a:p>
            <a:pPr algn="ctr"/>
            <a:fld id="{2EEF1883-7A0E-4F66-9932-E581691AD397}" type="slidenum">
              <a:rPr lang="zh-CN" altLang="en-US" sz="1400" smtClean="0">
                <a:solidFill>
                  <a:schemeClr val="tx1">
                    <a:lumMod val="50000"/>
                    <a:lumOff val="50000"/>
                  </a:schemeClr>
                </a:solidFill>
                <a:latin typeface="+mn-lt"/>
                <a:ea typeface="Arial Unicode MS" panose="020B0604020202020204" pitchFamily="34" charset="-122"/>
                <a:cs typeface="Arial Unicode MS" panose="020B0604020202020204" pitchFamily="34" charset="-122"/>
              </a:rPr>
              <a:pPr algn="ctr"/>
              <a:t>‹#›</a:t>
            </a:fld>
            <a:r>
              <a:rPr lang="zh-CN" altLang="en-US" sz="1400" dirty="0" smtClean="0">
                <a:solidFill>
                  <a:schemeClr val="tx1">
                    <a:lumMod val="50000"/>
                    <a:lumOff val="50000"/>
                  </a:schemeClr>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tx1">
                  <a:lumMod val="50000"/>
                  <a:lumOff val="50000"/>
                </a:schemeClr>
              </a:solidFill>
              <a:latin typeface="+mn-lt"/>
              <a:ea typeface="Arial Unicode MS" panose="020B0604020202020204" pitchFamily="34" charset="-122"/>
              <a:cs typeface="Arial Unicode MS" panose="020B0604020202020204" pitchFamily="34" charset="-122"/>
            </a:endParaRPr>
          </a:p>
        </p:txBody>
      </p:sp>
      <p:sp>
        <p:nvSpPr>
          <p:cNvPr id="5" name="任意多边形 4"/>
          <p:cNvSpPr/>
          <p:nvPr userDrawn="1"/>
        </p:nvSpPr>
        <p:spPr>
          <a:xfrm flipH="1">
            <a:off x="274490" y="423071"/>
            <a:ext cx="496568" cy="557564"/>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8" fmla="*/ 1071343 w 3171687"/>
              <a:gd name="connsiteY8" fmla="*/ 1901509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0" fmla="*/ 979903 w 3171687"/>
              <a:gd name="connsiteY0" fmla="*/ 259565 h 2069635"/>
              <a:gd name="connsiteX1" fmla="*/ 0 w 3171687"/>
              <a:gd name="connsiteY1" fmla="*/ 259565 h 2069635"/>
              <a:gd name="connsiteX2" fmla="*/ 0 w 3171687"/>
              <a:gd name="connsiteY2" fmla="*/ 0 h 2069635"/>
              <a:gd name="connsiteX3" fmla="*/ 3171687 w 3171687"/>
              <a:gd name="connsiteY3" fmla="*/ 0 h 2069635"/>
              <a:gd name="connsiteX4" fmla="*/ 3171687 w 3171687"/>
              <a:gd name="connsiteY4" fmla="*/ 2069635 h 2069635"/>
              <a:gd name="connsiteX5" fmla="*/ 0 w 3171687"/>
              <a:gd name="connsiteY5" fmla="*/ 2069635 h 2069635"/>
              <a:gd name="connsiteX6" fmla="*/ 0 w 3171687"/>
              <a:gd name="connsiteY6" fmla="*/ 1810069 h 2069635"/>
              <a:gd name="connsiteX0" fmla="*/ 0 w 3171687"/>
              <a:gd name="connsiteY0" fmla="*/ 259565 h 2069635"/>
              <a:gd name="connsiteX1" fmla="*/ 0 w 3171687"/>
              <a:gd name="connsiteY1" fmla="*/ 0 h 2069635"/>
              <a:gd name="connsiteX2" fmla="*/ 3171687 w 3171687"/>
              <a:gd name="connsiteY2" fmla="*/ 0 h 2069635"/>
              <a:gd name="connsiteX3" fmla="*/ 3171687 w 3171687"/>
              <a:gd name="connsiteY3" fmla="*/ 2069635 h 2069635"/>
              <a:gd name="connsiteX4" fmla="*/ 0 w 3171687"/>
              <a:gd name="connsiteY4" fmla="*/ 2069635 h 2069635"/>
              <a:gd name="connsiteX5" fmla="*/ 0 w 3171687"/>
              <a:gd name="connsiteY5" fmla="*/ 1810069 h 20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flipH="1">
            <a:off x="425940" y="300119"/>
            <a:ext cx="496568" cy="443846"/>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6" fmla="*/ 1104717 w 2253807"/>
              <a:gd name="connsiteY6" fmla="*/ 79151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0" fmla="*/ 0 w 2253807"/>
              <a:gd name="connsiteY0" fmla="*/ 700070 h 1262130"/>
              <a:gd name="connsiteX1" fmla="*/ 0 w 2253807"/>
              <a:gd name="connsiteY1" fmla="*/ 0 h 1262130"/>
              <a:gd name="connsiteX2" fmla="*/ 2253807 w 2253807"/>
              <a:gd name="connsiteY2" fmla="*/ 0 h 1262130"/>
              <a:gd name="connsiteX3" fmla="*/ 2253807 w 2253807"/>
              <a:gd name="connsiteY3" fmla="*/ 1262130 h 1262130"/>
              <a:gd name="connsiteX4" fmla="*/ 1013277 w 2253807"/>
              <a:gd name="connsiteY4" fmla="*/ 1262130 h 126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flipH="1">
            <a:off x="11707674" y="6449058"/>
            <a:ext cx="396009" cy="343781"/>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6" fmla="*/ 969259 w 2463662"/>
              <a:gd name="connsiteY6" fmla="*/ 1196599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662" h="1478645">
                <a:moveTo>
                  <a:pt x="2463662" y="1105159"/>
                </a:moveTo>
                <a:lnTo>
                  <a:pt x="2463662" y="1478645"/>
                </a:lnTo>
                <a:lnTo>
                  <a:pt x="0" y="1478645"/>
                </a:lnTo>
                <a:lnTo>
                  <a:pt x="0" y="0"/>
                </a:lnTo>
                <a:lnTo>
                  <a:pt x="877819" y="0"/>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xmlns="" val="77383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0">
                <a:srgbClr val="FBFBFB"/>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34" tIns="45718" rIns="91434"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34" tIns="45718" rIns="91434" bIns="4571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34" tIns="45718" rIns="91434" bIns="45718" rtlCol="0" anchor="ctr"/>
          <a:lstStyle>
            <a:lvl1pPr algn="l">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fld id="{4DA96E64-783D-463C-BA44-F5AF67B46485}" type="datetimeFigureOut">
              <a:rPr lang="zh-CN" altLang="en-US" smtClean="0"/>
              <a:pPr/>
              <a:t>2017/7/6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34" tIns="45718" rIns="91434" bIns="45718" rtlCol="0" anchor="ctr"/>
          <a:lstStyle>
            <a:lvl1pPr algn="ctr">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34" tIns="45718" rIns="91434" bIns="45718" rtlCol="0" anchor="ctr"/>
          <a:lstStyle>
            <a:lvl1pPr algn="r">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fld id="{A8C676CA-DACA-4216-AE75-62203F837763}" type="slidenum">
              <a:rPr lang="zh-CN" altLang="en-US" smtClean="0"/>
              <a:pPr/>
              <a:t>‹#›</a:t>
            </a:fld>
            <a:endParaRPr lang="zh-CN" altLang="en-US"/>
          </a:p>
        </p:txBody>
      </p:sp>
    </p:spTree>
    <p:extLst>
      <p:ext uri="{BB962C8B-B14F-4D97-AF65-F5344CB8AC3E}">
        <p14:creationId xmlns:p14="http://schemas.microsoft.com/office/powerpoint/2010/main" xmlns="" val="2214837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id="1" dur="indefinite" restart="never" nodeType="tmRoot"/>
      </p:par>
    </p:tnLst>
  </p:timing>
  <p:txStyles>
    <p:titleStyle>
      <a:lvl1pPr algn="l" defTabSz="914332" rtl="0" eaLnBrk="1" latinLnBrk="0" hangingPunct="1">
        <a:lnSpc>
          <a:spcPct val="90000"/>
        </a:lnSpc>
        <a:spcBef>
          <a:spcPct val="0"/>
        </a:spcBef>
        <a:buNone/>
        <a:defRPr sz="44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themeOverride" Target="../theme/themeOverride1.xml"/><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hemeOverride" Target="../theme/themeOverride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hemeOverride" Target="../theme/themeOverride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3.xml"/><Relationship Id="rId1" Type="http://schemas.openxmlformats.org/officeDocument/2006/relationships/themeOverride" Target="../theme/themeOverride1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21.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28.xml"/><Relationship Id="rId5" Type="http://schemas.openxmlformats.org/officeDocument/2006/relationships/chart" Target="../charts/chart13.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29.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7.xml"/><Relationship Id="rId7"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themeOverride" Target="../theme/themeOverride3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3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chart" Target="../charts/chart15.xml"/><Relationship Id="rId4" Type="http://schemas.openxmlformats.org/officeDocument/2006/relationships/chart" Target="../charts/chart14.xml"/></Relationships>
</file>

<file path=ppt/slides/_rels/slide3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19.xml"/><Relationship Id="rId7"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themeOverride" Target="../theme/themeOverride34.xml"/><Relationship Id="rId6" Type="http://schemas.openxmlformats.org/officeDocument/2006/relationships/image" Target="../media/image28.jpeg"/><Relationship Id="rId5" Type="http://schemas.microsoft.com/office/2007/relationships/hdphoto" Target="../media/hdphoto1.wdp"/><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4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43.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44.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3.xml"/><Relationship Id="rId7" Type="http://schemas.openxmlformats.org/officeDocument/2006/relationships/chart" Target="../charts/chart5.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4281210" y="1780106"/>
            <a:ext cx="3171687" cy="2069635"/>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8" fmla="*/ 1071343 w 3171687"/>
              <a:gd name="connsiteY8" fmla="*/ 1901509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0" fmla="*/ 979903 w 3171687"/>
              <a:gd name="connsiteY0" fmla="*/ 259565 h 2069635"/>
              <a:gd name="connsiteX1" fmla="*/ 0 w 3171687"/>
              <a:gd name="connsiteY1" fmla="*/ 259565 h 2069635"/>
              <a:gd name="connsiteX2" fmla="*/ 0 w 3171687"/>
              <a:gd name="connsiteY2" fmla="*/ 0 h 2069635"/>
              <a:gd name="connsiteX3" fmla="*/ 3171687 w 3171687"/>
              <a:gd name="connsiteY3" fmla="*/ 0 h 2069635"/>
              <a:gd name="connsiteX4" fmla="*/ 3171687 w 3171687"/>
              <a:gd name="connsiteY4" fmla="*/ 2069635 h 2069635"/>
              <a:gd name="connsiteX5" fmla="*/ 0 w 3171687"/>
              <a:gd name="connsiteY5" fmla="*/ 2069635 h 2069635"/>
              <a:gd name="connsiteX6" fmla="*/ 0 w 3171687"/>
              <a:gd name="connsiteY6" fmla="*/ 1810069 h 2069635"/>
              <a:gd name="connsiteX0" fmla="*/ 0 w 3171687"/>
              <a:gd name="connsiteY0" fmla="*/ 259565 h 2069635"/>
              <a:gd name="connsiteX1" fmla="*/ 0 w 3171687"/>
              <a:gd name="connsiteY1" fmla="*/ 0 h 2069635"/>
              <a:gd name="connsiteX2" fmla="*/ 3171687 w 3171687"/>
              <a:gd name="connsiteY2" fmla="*/ 0 h 2069635"/>
              <a:gd name="connsiteX3" fmla="*/ 3171687 w 3171687"/>
              <a:gd name="connsiteY3" fmla="*/ 2069635 h 2069635"/>
              <a:gd name="connsiteX4" fmla="*/ 0 w 3171687"/>
              <a:gd name="connsiteY4" fmla="*/ 2069635 h 2069635"/>
              <a:gd name="connsiteX5" fmla="*/ 0 w 3171687"/>
              <a:gd name="connsiteY5" fmla="*/ 1810069 h 20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975793" y="1392620"/>
            <a:ext cx="2253807" cy="126213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6" fmla="*/ 1104717 w 2253807"/>
              <a:gd name="connsiteY6" fmla="*/ 79151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0" fmla="*/ 0 w 2253807"/>
              <a:gd name="connsiteY0" fmla="*/ 700070 h 1262130"/>
              <a:gd name="connsiteX1" fmla="*/ 0 w 2253807"/>
              <a:gd name="connsiteY1" fmla="*/ 0 h 1262130"/>
              <a:gd name="connsiteX2" fmla="*/ 2253807 w 2253807"/>
              <a:gd name="connsiteY2" fmla="*/ 0 h 1262130"/>
              <a:gd name="connsiteX3" fmla="*/ 2253807 w 2253807"/>
              <a:gd name="connsiteY3" fmla="*/ 1262130 h 1262130"/>
              <a:gd name="connsiteX4" fmla="*/ 1013277 w 2253807"/>
              <a:gd name="connsiteY4" fmla="*/ 1262130 h 126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5"/>
          <p:cNvSpPr txBox="1"/>
          <p:nvPr/>
        </p:nvSpPr>
        <p:spPr>
          <a:xfrm>
            <a:off x="3577059" y="1883899"/>
            <a:ext cx="3624042" cy="1862048"/>
          </a:xfrm>
          <a:prstGeom prst="rect">
            <a:avLst/>
          </a:prstGeom>
          <a:noFill/>
        </p:spPr>
        <p:txBody>
          <a:bodyPr wrap="square" rtlCol="0" anchor="ctr">
            <a:spAutoFit/>
          </a:bodyPr>
          <a:lstStyle/>
          <a:p>
            <a:pPr algn="ctr"/>
            <a:r>
              <a:rPr lang="en-US" altLang="zh-CN" sz="11500" dirty="0" smtClean="0">
                <a:solidFill>
                  <a:schemeClr val="accent1"/>
                </a:solidFill>
                <a:latin typeface="Impact" panose="020B0806030902050204" pitchFamily="34" charset="0"/>
                <a:ea typeface="微软雅黑" panose="020B0503020204020204" pitchFamily="34" charset="-122"/>
                <a:cs typeface="Ebrima" panose="02000000000000000000" pitchFamily="2" charset="0"/>
              </a:rPr>
              <a:t>2018</a:t>
            </a:r>
            <a:endParaRPr lang="zh-CN" altLang="en-US" sz="11500" dirty="0">
              <a:solidFill>
                <a:schemeClr val="accent1"/>
              </a:solidFill>
              <a:latin typeface="Impact" panose="020B0806030902050204" pitchFamily="34" charset="0"/>
              <a:ea typeface="微软雅黑" panose="020B0503020204020204" pitchFamily="34" charset="-122"/>
              <a:cs typeface="Ebrima" panose="02000000000000000000" pitchFamily="2" charset="0"/>
            </a:endParaRPr>
          </a:p>
        </p:txBody>
      </p:sp>
      <p:sp>
        <p:nvSpPr>
          <p:cNvPr id="26" name="TextBox 5"/>
          <p:cNvSpPr txBox="1"/>
          <p:nvPr/>
        </p:nvSpPr>
        <p:spPr>
          <a:xfrm>
            <a:off x="2329543" y="4051878"/>
            <a:ext cx="7532914" cy="923330"/>
          </a:xfrm>
          <a:prstGeom prst="rect">
            <a:avLst/>
          </a:prstGeom>
          <a:noFill/>
        </p:spPr>
        <p:txBody>
          <a:bodyPr wrap="square" rtlCol="0">
            <a:spAutoFit/>
          </a:bodyPr>
          <a:lstStyle/>
          <a:p>
            <a:pPr algn="ctr"/>
            <a:r>
              <a:rPr lang="zh-CN" altLang="en-US" sz="5400" dirty="0" smtClean="0">
                <a:solidFill>
                  <a:schemeClr val="tx1">
                    <a:lumMod val="75000"/>
                    <a:lumOff val="25000"/>
                  </a:schemeClr>
                </a:solidFill>
                <a:ea typeface="幼圆" panose="02010509060101010101" pitchFamily="49" charset="-122"/>
                <a:cs typeface="Ebrima" panose="02000000000000000000" pitchFamily="2" charset="0"/>
              </a:rPr>
              <a:t>极简风工作</a:t>
            </a:r>
            <a:r>
              <a:rPr lang="zh-CN" altLang="en-US" sz="5400" dirty="0">
                <a:solidFill>
                  <a:schemeClr val="tx1">
                    <a:lumMod val="75000"/>
                    <a:lumOff val="25000"/>
                  </a:schemeClr>
                </a:solidFill>
                <a:ea typeface="幼圆" panose="02010509060101010101" pitchFamily="49" charset="-122"/>
                <a:cs typeface="Ebrima" panose="02000000000000000000" pitchFamily="2" charset="0"/>
              </a:rPr>
              <a:t>计划</a:t>
            </a:r>
            <a:r>
              <a:rPr lang="en-US" altLang="zh-CN" sz="5400" dirty="0" smtClean="0">
                <a:solidFill>
                  <a:schemeClr val="tx1">
                    <a:lumMod val="75000"/>
                    <a:lumOff val="25000"/>
                  </a:schemeClr>
                </a:solidFill>
                <a:latin typeface="Arial Narrow" panose="020B0606020202030204" pitchFamily="34" charset="0"/>
                <a:ea typeface="幼圆" panose="02010509060101010101" pitchFamily="49" charset="-122"/>
                <a:cs typeface="Ebrima" panose="02000000000000000000" pitchFamily="2" charset="0"/>
              </a:rPr>
              <a:t>PPT</a:t>
            </a:r>
            <a:endParaRPr lang="zh-CN" altLang="en-US" sz="5400" dirty="0">
              <a:solidFill>
                <a:schemeClr val="tx1">
                  <a:lumMod val="75000"/>
                  <a:lumOff val="25000"/>
                </a:schemeClr>
              </a:solidFill>
              <a:latin typeface="Arial Narrow" panose="020B0606020202030204" pitchFamily="34" charset="0"/>
              <a:ea typeface="幼圆" panose="02010509060101010101" pitchFamily="49" charset="-122"/>
              <a:cs typeface="Ebrima" panose="02000000000000000000" pitchFamily="2" charset="0"/>
            </a:endParaRPr>
          </a:p>
        </p:txBody>
      </p:sp>
      <p:sp>
        <p:nvSpPr>
          <p:cNvPr id="27" name="文本框 26"/>
          <p:cNvSpPr txBox="1"/>
          <p:nvPr/>
        </p:nvSpPr>
        <p:spPr>
          <a:xfrm>
            <a:off x="3565358" y="5037378"/>
            <a:ext cx="5061284" cy="323165"/>
          </a:xfrm>
          <a:prstGeom prst="rect">
            <a:avLst/>
          </a:prstGeom>
          <a:noFill/>
        </p:spPr>
        <p:txBody>
          <a:bodyPr wrap="square" rtlCol="0">
            <a:spAutoFit/>
          </a:bodyPr>
          <a:lstStyle/>
          <a:p>
            <a:pPr algn="ctr"/>
            <a:r>
              <a:rPr lang="en-US" altLang="zh-CN" sz="1500" spc="150" dirty="0">
                <a:solidFill>
                  <a:schemeClr val="bg2">
                    <a:lumMod val="25000"/>
                  </a:schemeClr>
                </a:solidFill>
                <a:latin typeface="微软雅黑" panose="020B0503020204020204" pitchFamily="34" charset="-122"/>
                <a:ea typeface="微软雅黑" panose="020B0503020204020204" pitchFamily="34" charset="-122"/>
              </a:rPr>
              <a:t>[</a:t>
            </a:r>
            <a:r>
              <a:rPr lang="zh-CN" altLang="en-US" sz="1500" spc="150" dirty="0">
                <a:solidFill>
                  <a:schemeClr val="bg2">
                    <a:lumMod val="25000"/>
                  </a:schemeClr>
                </a:solidFill>
                <a:latin typeface="微软雅黑" panose="020B0503020204020204" pitchFamily="34" charset="-122"/>
                <a:ea typeface="微软雅黑" panose="020B0503020204020204" pitchFamily="34" charset="-122"/>
              </a:rPr>
              <a:t>工作汇报</a:t>
            </a:r>
            <a:r>
              <a:rPr lang="en-US" altLang="zh-CN" sz="1500" spc="1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500" spc="150" dirty="0">
                <a:solidFill>
                  <a:schemeClr val="bg2">
                    <a:lumMod val="25000"/>
                  </a:schemeClr>
                </a:solidFill>
                <a:latin typeface="微软雅黑" panose="020B0503020204020204" pitchFamily="34" charset="-122"/>
                <a:ea typeface="微软雅黑" panose="020B0503020204020204" pitchFamily="34" charset="-122"/>
              </a:rPr>
              <a:t>商务路演</a:t>
            </a:r>
            <a:r>
              <a:rPr lang="en-US" altLang="zh-CN" sz="1500" spc="1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500" spc="150" dirty="0">
                <a:solidFill>
                  <a:schemeClr val="bg2">
                    <a:lumMod val="25000"/>
                  </a:schemeClr>
                </a:solidFill>
                <a:latin typeface="微软雅黑" panose="020B0503020204020204" pitchFamily="34" charset="-122"/>
                <a:ea typeface="微软雅黑" panose="020B0503020204020204" pitchFamily="34" charset="-122"/>
              </a:rPr>
              <a:t>新年计划</a:t>
            </a:r>
            <a:r>
              <a:rPr lang="en-US" altLang="zh-CN" sz="1500" spc="150" dirty="0">
                <a:solidFill>
                  <a:schemeClr val="bg2">
                    <a:lumMod val="25000"/>
                  </a:schemeClr>
                </a:solidFill>
                <a:latin typeface="微软雅黑" panose="020B0503020204020204" pitchFamily="34" charset="-122"/>
                <a:ea typeface="微软雅黑" panose="020B0503020204020204" pitchFamily="34" charset="-122"/>
              </a:rPr>
              <a:t>] [PPT</a:t>
            </a:r>
            <a:r>
              <a:rPr lang="zh-CN" altLang="en-US" sz="1500" spc="150" dirty="0">
                <a:solidFill>
                  <a:schemeClr val="bg2">
                    <a:lumMod val="25000"/>
                  </a:schemeClr>
                </a:solidFill>
                <a:latin typeface="微软雅黑" panose="020B0503020204020204" pitchFamily="34" charset="-122"/>
                <a:ea typeface="微软雅黑" panose="020B0503020204020204" pitchFamily="34" charset="-122"/>
              </a:rPr>
              <a:t>演示</a:t>
            </a:r>
            <a:r>
              <a:rPr lang="en-US" altLang="zh-CN" sz="1500" spc="150" dirty="0" smtClean="0">
                <a:solidFill>
                  <a:schemeClr val="bg2">
                    <a:lumMod val="25000"/>
                  </a:schemeClr>
                </a:solidFill>
                <a:latin typeface="微软雅黑" panose="020B0503020204020204" pitchFamily="34" charset="-122"/>
                <a:ea typeface="微软雅黑" panose="020B0503020204020204" pitchFamily="34" charset="-122"/>
              </a:rPr>
              <a:t>]</a:t>
            </a:r>
            <a:endParaRPr lang="en-US" altLang="zh-CN" sz="1500" spc="1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502522" y="5745879"/>
            <a:ext cx="2382654" cy="307777"/>
          </a:xfrm>
          <a:prstGeom prst="rect">
            <a:avLst/>
          </a:prstGeom>
          <a:noFill/>
          <a:ln>
            <a:noFill/>
          </a:ln>
        </p:spPr>
        <p:txBody>
          <a:bodyPr wrap="square" rtlCol="0">
            <a:spAutoFit/>
          </a:bodyPr>
          <a:lstStyle/>
          <a:p>
            <a:pPr algn="ctr"/>
            <a:r>
              <a:rPr lang="en-US" altLang="zh-CN" sz="1400" dirty="0" smtClean="0">
                <a:solidFill>
                  <a:schemeClr val="tx1">
                    <a:lumMod val="50000"/>
                    <a:lumOff val="50000"/>
                  </a:schemeClr>
                </a:solidFill>
                <a:latin typeface="微软雅黑" pitchFamily="34" charset="-122"/>
                <a:ea typeface="微软雅黑" pitchFamily="34" charset="-122"/>
              </a:rPr>
              <a:t>Speaker</a:t>
            </a:r>
            <a:r>
              <a:rPr lang="zh-CN" altLang="en-US" sz="1400" dirty="0" smtClean="0">
                <a:solidFill>
                  <a:schemeClr val="tx1">
                    <a:lumMod val="50000"/>
                    <a:lumOff val="50000"/>
                  </a:schemeClr>
                </a:solidFill>
                <a:latin typeface="微软雅黑" pitchFamily="34" charset="-122"/>
                <a:ea typeface="微软雅黑" pitchFamily="34" charset="-122"/>
              </a:rPr>
              <a:t>：亮亮图文</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31" name="矩形 30"/>
          <p:cNvSpPr/>
          <p:nvPr/>
        </p:nvSpPr>
        <p:spPr>
          <a:xfrm>
            <a:off x="2652323" y="5745879"/>
            <a:ext cx="2382654" cy="307777"/>
          </a:xfrm>
          <a:prstGeom prst="rect">
            <a:avLst/>
          </a:prstGeom>
          <a:noFill/>
          <a:ln>
            <a:noFill/>
          </a:ln>
        </p:spPr>
        <p:txBody>
          <a:bodyPr wrap="square" rtlCol="0">
            <a:spAutoFit/>
          </a:bodyPr>
          <a:lstStyle/>
          <a:p>
            <a:pPr algn="ctr"/>
            <a:r>
              <a:rPr lang="zh-CN" altLang="en-US" sz="1400" dirty="0" smtClean="0">
                <a:solidFill>
                  <a:schemeClr val="tx1">
                    <a:lumMod val="50000"/>
                    <a:lumOff val="50000"/>
                  </a:schemeClr>
                </a:solidFill>
                <a:latin typeface="微软雅黑" pitchFamily="34" charset="-122"/>
                <a:ea typeface="微软雅黑" pitchFamily="34" charset="-122"/>
              </a:rPr>
              <a:t>部门：</a:t>
            </a:r>
            <a:r>
              <a:rPr lang="en-US" altLang="zh-CN" sz="1400" dirty="0">
                <a:solidFill>
                  <a:schemeClr val="tx1">
                    <a:lumMod val="50000"/>
                    <a:lumOff val="50000"/>
                  </a:schemeClr>
                </a:solidFill>
                <a:latin typeface="微软雅黑" pitchFamily="34" charset="-122"/>
                <a:ea typeface="微软雅黑" pitchFamily="34" charset="-122"/>
              </a:rPr>
              <a:t>XXX</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32" name="矩形 31"/>
          <p:cNvSpPr/>
          <p:nvPr/>
        </p:nvSpPr>
        <p:spPr>
          <a:xfrm>
            <a:off x="6764849" y="5745879"/>
            <a:ext cx="2382654" cy="307777"/>
          </a:xfrm>
          <a:prstGeom prst="rect">
            <a:avLst/>
          </a:prstGeom>
          <a:noFill/>
          <a:ln>
            <a:noFill/>
          </a:ln>
        </p:spPr>
        <p:txBody>
          <a:bodyPr wrap="square" rtlCol="0">
            <a:spAutoFit/>
          </a:bodyPr>
          <a:lstStyle/>
          <a:p>
            <a:pPr algn="ctr"/>
            <a:r>
              <a:rPr lang="zh-CN" altLang="en-US" sz="1400" dirty="0" smtClean="0">
                <a:solidFill>
                  <a:schemeClr val="tx1">
                    <a:lumMod val="50000"/>
                    <a:lumOff val="50000"/>
                  </a:schemeClr>
                </a:solidFill>
                <a:latin typeface="微软雅黑" pitchFamily="34" charset="-122"/>
                <a:ea typeface="微软雅黑" pitchFamily="34" charset="-122"/>
              </a:rPr>
              <a:t>时间：</a:t>
            </a:r>
            <a:r>
              <a:rPr lang="en-US" altLang="zh-CN" sz="1400" dirty="0" smtClean="0">
                <a:solidFill>
                  <a:schemeClr val="tx1">
                    <a:lumMod val="50000"/>
                    <a:lumOff val="50000"/>
                  </a:schemeClr>
                </a:solidFill>
                <a:latin typeface="微软雅黑" pitchFamily="34" charset="-122"/>
                <a:ea typeface="微软雅黑" pitchFamily="34" charset="-122"/>
              </a:rPr>
              <a:t>2020</a:t>
            </a:r>
            <a:r>
              <a:rPr lang="zh-CN" altLang="en-US" sz="1400" dirty="0" smtClean="0">
                <a:solidFill>
                  <a:schemeClr val="tx1">
                    <a:lumMod val="50000"/>
                    <a:lumOff val="50000"/>
                  </a:schemeClr>
                </a:solidFill>
                <a:latin typeface="微软雅黑" pitchFamily="34" charset="-122"/>
                <a:ea typeface="微软雅黑" pitchFamily="34" charset="-122"/>
              </a:rPr>
              <a:t>年</a:t>
            </a:r>
            <a:r>
              <a:rPr lang="en-US" altLang="zh-CN" sz="1400" dirty="0" smtClean="0">
                <a:solidFill>
                  <a:schemeClr val="tx1">
                    <a:lumMod val="50000"/>
                    <a:lumOff val="50000"/>
                  </a:schemeClr>
                </a:solidFill>
                <a:latin typeface="微软雅黑" pitchFamily="34" charset="-122"/>
                <a:ea typeface="微软雅黑" pitchFamily="34" charset="-122"/>
              </a:rPr>
              <a:t>12</a:t>
            </a:r>
            <a:r>
              <a:rPr lang="zh-CN" altLang="en-US" sz="1400" dirty="0" smtClean="0">
                <a:solidFill>
                  <a:schemeClr val="tx1">
                    <a:lumMod val="50000"/>
                    <a:lumOff val="50000"/>
                  </a:schemeClr>
                </a:solidFill>
                <a:latin typeface="微软雅黑" pitchFamily="34" charset="-122"/>
                <a:ea typeface="微软雅黑" pitchFamily="34" charset="-122"/>
              </a:rPr>
              <a:t>月</a:t>
            </a:r>
            <a:r>
              <a:rPr lang="en-US" altLang="zh-CN" sz="1400" dirty="0" smtClean="0">
                <a:solidFill>
                  <a:schemeClr val="tx1">
                    <a:lumMod val="50000"/>
                    <a:lumOff val="50000"/>
                  </a:schemeClr>
                </a:solidFill>
                <a:latin typeface="微软雅黑" pitchFamily="34" charset="-122"/>
                <a:ea typeface="微软雅黑" pitchFamily="34" charset="-122"/>
              </a:rPr>
              <a:t>18</a:t>
            </a:r>
            <a:r>
              <a:rPr lang="zh-CN" altLang="en-US" sz="1400" dirty="0" smtClean="0">
                <a:solidFill>
                  <a:schemeClr val="tx1">
                    <a:lumMod val="50000"/>
                    <a:lumOff val="50000"/>
                  </a:schemeClr>
                </a:solidFill>
                <a:latin typeface="微软雅黑" pitchFamily="34" charset="-122"/>
                <a:ea typeface="微软雅黑" pitchFamily="34" charset="-122"/>
              </a:rPr>
              <a:t>日</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3" name="【Audiojungle】because-we-are-young.mp3">
            <a:hlinkClick r:id="" action="ppaction://media"/>
          </p:cNvPr>
          <p:cNvPicPr>
            <a:picLocks noChangeAspect="1"/>
          </p:cNvPicPr>
          <p:nvPr>
            <a:videoFile r:link="rId2"/>
            <p:extLst>
              <p:ext uri="{DAA4B4D4-6D71-4841-9C94-3DE7FCFB9230}">
                <p14:media xmlns:p14="http://schemas.microsoft.com/office/powerpoint/2010/main" xmlns="" r:embed="rId4"/>
              </p:ext>
            </p:extLst>
          </p:nvPr>
        </p:nvPicPr>
        <p:blipFill>
          <a:blip r:embed="rId5" cstate="print"/>
          <a:stretch>
            <a:fillRect/>
          </a:stretch>
        </p:blipFill>
        <p:spPr>
          <a:xfrm>
            <a:off x="5843207" y="-704568"/>
            <a:ext cx="487363" cy="487363"/>
          </a:xfrm>
          <a:prstGeom prst="rect">
            <a:avLst/>
          </a:prstGeom>
        </p:spPr>
      </p:pic>
    </p:spTree>
    <p:extLst>
      <p:ext uri="{BB962C8B-B14F-4D97-AF65-F5344CB8AC3E}">
        <p14:creationId xmlns:p14="http://schemas.microsoft.com/office/powerpoint/2010/main" xmlns="" val="8105594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3" presetClass="entr" presetSubtype="32"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350" fill="hold"/>
                                        <p:tgtEl>
                                          <p:spTgt spid="23"/>
                                        </p:tgtEl>
                                        <p:attrNameLst>
                                          <p:attrName>ppt_w</p:attrName>
                                        </p:attrNameLst>
                                      </p:cBhvr>
                                      <p:tavLst>
                                        <p:tav tm="0">
                                          <p:val>
                                            <p:strVal val="4*#ppt_w"/>
                                          </p:val>
                                        </p:tav>
                                        <p:tav tm="100000">
                                          <p:val>
                                            <p:strVal val="#ppt_w"/>
                                          </p:val>
                                        </p:tav>
                                      </p:tavLst>
                                    </p:anim>
                                    <p:anim calcmode="lin" valueType="num">
                                      <p:cBhvr>
                                        <p:cTn id="11" dur="350" fill="hold"/>
                                        <p:tgtEl>
                                          <p:spTgt spid="23"/>
                                        </p:tgtEl>
                                        <p:attrNameLst>
                                          <p:attrName>ppt_h</p:attrName>
                                        </p:attrNameLst>
                                      </p:cBhvr>
                                      <p:tavLst>
                                        <p:tav tm="0">
                                          <p:val>
                                            <p:strVal val="4*#ppt_h"/>
                                          </p:val>
                                        </p:tav>
                                        <p:tav tm="100000">
                                          <p:val>
                                            <p:strVal val="#ppt_h"/>
                                          </p:val>
                                        </p:tav>
                                      </p:tavLst>
                                    </p:anim>
                                  </p:childTnLst>
                                </p:cTn>
                              </p:par>
                              <p:par>
                                <p:cTn id="12" presetID="23" presetClass="entr" presetSubtype="32"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 calcmode="lin" valueType="num">
                                      <p:cBhvr>
                                        <p:cTn id="14" dur="350" fill="hold"/>
                                        <p:tgtEl>
                                          <p:spTgt spid="19"/>
                                        </p:tgtEl>
                                        <p:attrNameLst>
                                          <p:attrName>ppt_w</p:attrName>
                                        </p:attrNameLst>
                                      </p:cBhvr>
                                      <p:tavLst>
                                        <p:tav tm="0">
                                          <p:val>
                                            <p:strVal val="4*#ppt_w"/>
                                          </p:val>
                                        </p:tav>
                                        <p:tav tm="100000">
                                          <p:val>
                                            <p:strVal val="#ppt_w"/>
                                          </p:val>
                                        </p:tav>
                                      </p:tavLst>
                                    </p:anim>
                                    <p:anim calcmode="lin" valueType="num">
                                      <p:cBhvr>
                                        <p:cTn id="15" dur="350" fill="hold"/>
                                        <p:tgtEl>
                                          <p:spTgt spid="19"/>
                                        </p:tgtEl>
                                        <p:attrNameLst>
                                          <p:attrName>ppt_h</p:attrName>
                                        </p:attrNameLst>
                                      </p:cBhvr>
                                      <p:tavLst>
                                        <p:tav tm="0">
                                          <p:val>
                                            <p:strVal val="4*#ppt_h"/>
                                          </p:val>
                                        </p:tav>
                                        <p:tav tm="100000">
                                          <p:val>
                                            <p:strVal val="#ppt_h"/>
                                          </p:val>
                                        </p:tav>
                                      </p:tavLst>
                                    </p:anim>
                                  </p:childTnLst>
                                </p:cTn>
                              </p:par>
                            </p:childTnLst>
                          </p:cTn>
                        </p:par>
                        <p:par>
                          <p:cTn id="16" fill="hold">
                            <p:stCondLst>
                              <p:cond delay="600"/>
                            </p:stCondLst>
                            <p:childTnLst>
                              <p:par>
                                <p:cTn id="17" presetID="41" presetClass="entr" presetSubtype="0" fill="hold" grpId="0" nodeType="afterEffect">
                                  <p:stCondLst>
                                    <p:cond delay="0"/>
                                  </p:stCondLst>
                                  <p:iterate type="lt">
                                    <p:tmPct val="13333"/>
                                  </p:iterate>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anim calcmode="lin" valueType="num">
                                      <p:cBhvr>
                                        <p:cTn id="2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5"/>
                                        </p:tgtEl>
                                      </p:cBhvr>
                                    </p:animEffect>
                                  </p:childTnLst>
                                </p:cTn>
                              </p:par>
                            </p:childTnLst>
                          </p:cTn>
                        </p:par>
                        <p:par>
                          <p:cTn id="24" fill="hold">
                            <p:stCondLst>
                              <p:cond delay="13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1800"/>
                            </p:stCondLst>
                            <p:childTnLst>
                              <p:par>
                                <p:cTn id="29" presetID="26" presetClass="emph" presetSubtype="0" fill="hold" grpId="1" nodeType="afterEffect">
                                  <p:stCondLst>
                                    <p:cond delay="0"/>
                                  </p:stCondLst>
                                  <p:childTnLst>
                                    <p:animEffect transition="out" filter="fade">
                                      <p:cBhvr>
                                        <p:cTn id="30" dur="500" tmFilter="0, 0; .2, .5; .8, .5; 1, 0"/>
                                        <p:tgtEl>
                                          <p:spTgt spid="26"/>
                                        </p:tgtEl>
                                      </p:cBhvr>
                                    </p:animEffect>
                                    <p:animScale>
                                      <p:cBhvr>
                                        <p:cTn id="31" dur="250" autoRev="1" fill="hold"/>
                                        <p:tgtEl>
                                          <p:spTgt spid="26"/>
                                        </p:tgtEl>
                                      </p:cBhvr>
                                      <p:by x="105000" y="105000"/>
                                    </p:animScale>
                                  </p:childTnLst>
                                </p:cTn>
                              </p:par>
                              <p:par>
                                <p:cTn id="32" presetID="12"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ppt_y</p:attrName>
                                        </p:attrNameLst>
                                      </p:cBhvr>
                                      <p:tavLst>
                                        <p:tav tm="0">
                                          <p:val>
                                            <p:strVal val="#ppt_y-#ppt_h*1.125000"/>
                                          </p:val>
                                        </p:tav>
                                        <p:tav tm="100000">
                                          <p:val>
                                            <p:strVal val="#ppt_y"/>
                                          </p:val>
                                        </p:tav>
                                      </p:tavLst>
                                    </p:anim>
                                    <p:animEffect transition="in" filter="wipe(down)">
                                      <p:cBhvr>
                                        <p:cTn id="35" dur="500"/>
                                        <p:tgtEl>
                                          <p:spTgt spid="27"/>
                                        </p:tgtEl>
                                      </p:cBhvr>
                                    </p:animEffect>
                                  </p:childTnLst>
                                </p:cTn>
                              </p:par>
                            </p:childTnLst>
                          </p:cTn>
                        </p:par>
                        <p:par>
                          <p:cTn id="36" fill="hold">
                            <p:stCondLst>
                              <p:cond delay="2300"/>
                            </p:stCondLst>
                            <p:childTnLst>
                              <p:par>
                                <p:cTn id="37" presetID="37"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700"/>
                                        <p:tgtEl>
                                          <p:spTgt spid="31"/>
                                        </p:tgtEl>
                                      </p:cBhvr>
                                    </p:animEffect>
                                    <p:anim calcmode="lin" valueType="num">
                                      <p:cBhvr>
                                        <p:cTn id="40" dur="700" fill="hold"/>
                                        <p:tgtEl>
                                          <p:spTgt spid="31"/>
                                        </p:tgtEl>
                                        <p:attrNameLst>
                                          <p:attrName>ppt_x</p:attrName>
                                        </p:attrNameLst>
                                      </p:cBhvr>
                                      <p:tavLst>
                                        <p:tav tm="0">
                                          <p:val>
                                            <p:strVal val="#ppt_x"/>
                                          </p:val>
                                        </p:tav>
                                        <p:tav tm="100000">
                                          <p:val>
                                            <p:strVal val="#ppt_x"/>
                                          </p:val>
                                        </p:tav>
                                      </p:tavLst>
                                    </p:anim>
                                    <p:anim calcmode="lin" valueType="num">
                                      <p:cBhvr>
                                        <p:cTn id="41" dur="630" decel="100000" fill="hold"/>
                                        <p:tgtEl>
                                          <p:spTgt spid="31"/>
                                        </p:tgtEl>
                                        <p:attrNameLst>
                                          <p:attrName>ppt_y</p:attrName>
                                        </p:attrNameLst>
                                      </p:cBhvr>
                                      <p:tavLst>
                                        <p:tav tm="0">
                                          <p:val>
                                            <p:strVal val="#ppt_y+1"/>
                                          </p:val>
                                        </p:tav>
                                        <p:tav tm="100000">
                                          <p:val>
                                            <p:strVal val="#ppt_y-.03"/>
                                          </p:val>
                                        </p:tav>
                                      </p:tavLst>
                                    </p:anim>
                                    <p:anim calcmode="lin" valueType="num">
                                      <p:cBhvr>
                                        <p:cTn id="42" dur="70" accel="100000" fill="hold">
                                          <p:stCondLst>
                                            <p:cond delay="630"/>
                                          </p:stCondLst>
                                        </p:cTn>
                                        <p:tgtEl>
                                          <p:spTgt spid="31"/>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3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700"/>
                                        <p:tgtEl>
                                          <p:spTgt spid="30"/>
                                        </p:tgtEl>
                                      </p:cBhvr>
                                    </p:animEffect>
                                    <p:anim calcmode="lin" valueType="num">
                                      <p:cBhvr>
                                        <p:cTn id="46" dur="700" fill="hold"/>
                                        <p:tgtEl>
                                          <p:spTgt spid="30"/>
                                        </p:tgtEl>
                                        <p:attrNameLst>
                                          <p:attrName>ppt_x</p:attrName>
                                        </p:attrNameLst>
                                      </p:cBhvr>
                                      <p:tavLst>
                                        <p:tav tm="0">
                                          <p:val>
                                            <p:strVal val="#ppt_x"/>
                                          </p:val>
                                        </p:tav>
                                        <p:tav tm="100000">
                                          <p:val>
                                            <p:strVal val="#ppt_x"/>
                                          </p:val>
                                        </p:tav>
                                      </p:tavLst>
                                    </p:anim>
                                    <p:anim calcmode="lin" valueType="num">
                                      <p:cBhvr>
                                        <p:cTn id="47" dur="630" decel="100000" fill="hold"/>
                                        <p:tgtEl>
                                          <p:spTgt spid="30"/>
                                        </p:tgtEl>
                                        <p:attrNameLst>
                                          <p:attrName>ppt_y</p:attrName>
                                        </p:attrNameLst>
                                      </p:cBhvr>
                                      <p:tavLst>
                                        <p:tav tm="0">
                                          <p:val>
                                            <p:strVal val="#ppt_y+1"/>
                                          </p:val>
                                        </p:tav>
                                        <p:tav tm="100000">
                                          <p:val>
                                            <p:strVal val="#ppt_y-.03"/>
                                          </p:val>
                                        </p:tav>
                                      </p:tavLst>
                                    </p:anim>
                                    <p:anim calcmode="lin" valueType="num">
                                      <p:cBhvr>
                                        <p:cTn id="48" dur="70" accel="100000" fill="hold">
                                          <p:stCondLst>
                                            <p:cond delay="630"/>
                                          </p:stCondLst>
                                        </p:cTn>
                                        <p:tgtEl>
                                          <p:spTgt spid="30"/>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50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700"/>
                                        <p:tgtEl>
                                          <p:spTgt spid="32"/>
                                        </p:tgtEl>
                                      </p:cBhvr>
                                    </p:animEffect>
                                    <p:anim calcmode="lin" valueType="num">
                                      <p:cBhvr>
                                        <p:cTn id="52" dur="700" fill="hold"/>
                                        <p:tgtEl>
                                          <p:spTgt spid="32"/>
                                        </p:tgtEl>
                                        <p:attrNameLst>
                                          <p:attrName>ppt_x</p:attrName>
                                        </p:attrNameLst>
                                      </p:cBhvr>
                                      <p:tavLst>
                                        <p:tav tm="0">
                                          <p:val>
                                            <p:strVal val="#ppt_x"/>
                                          </p:val>
                                        </p:tav>
                                        <p:tav tm="100000">
                                          <p:val>
                                            <p:strVal val="#ppt_x"/>
                                          </p:val>
                                        </p:tav>
                                      </p:tavLst>
                                    </p:anim>
                                    <p:anim calcmode="lin" valueType="num">
                                      <p:cBhvr>
                                        <p:cTn id="53" dur="630" decel="100000" fill="hold"/>
                                        <p:tgtEl>
                                          <p:spTgt spid="32"/>
                                        </p:tgtEl>
                                        <p:attrNameLst>
                                          <p:attrName>ppt_y</p:attrName>
                                        </p:attrNameLst>
                                      </p:cBhvr>
                                      <p:tavLst>
                                        <p:tav tm="0">
                                          <p:val>
                                            <p:strVal val="#ppt_y+1"/>
                                          </p:val>
                                        </p:tav>
                                        <p:tav tm="100000">
                                          <p:val>
                                            <p:strVal val="#ppt_y-.03"/>
                                          </p:val>
                                        </p:tav>
                                      </p:tavLst>
                                    </p:anim>
                                    <p:anim calcmode="lin" valueType="num">
                                      <p:cBhvr>
                                        <p:cTn id="54" dur="70" accel="100000" fill="hold">
                                          <p:stCondLst>
                                            <p:cond delay="63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55" repeatCount="indefinite" fill="hold" display="0">
                  <p:stCondLst>
                    <p:cond delay="indefinite"/>
                  </p:stCondLst>
                  <p:endCondLst>
                    <p:cond evt="onStopAudio" delay="0">
                      <p:tgtEl>
                        <p:sldTgt/>
                      </p:tgtEl>
                    </p:cond>
                  </p:endCondLst>
                </p:cTn>
                <p:tgtEl>
                  <p:spTgt spid="3"/>
                </p:tgtEl>
              </p:cMediaNode>
            </p:video>
          </p:childTnLst>
        </p:cTn>
      </p:par>
    </p:tnLst>
    <p:bldLst>
      <p:bldP spid="19" grpId="0" animBg="1"/>
      <p:bldP spid="23" grpId="0" animBg="1"/>
      <p:bldP spid="25" grpId="0"/>
      <p:bldP spid="26" grpId="0"/>
      <p:bldP spid="26" grpId="1"/>
      <p:bldP spid="27" grpId="0"/>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63"/>
          <p:cNvGrpSpPr/>
          <p:nvPr/>
        </p:nvGrpSpPr>
        <p:grpSpPr>
          <a:xfrm>
            <a:off x="4999305" y="1709487"/>
            <a:ext cx="2601590" cy="548479"/>
            <a:chOff x="1792812" y="1276468"/>
            <a:chExt cx="2779190" cy="518462"/>
          </a:xfrm>
          <a:solidFill>
            <a:schemeClr val="tx2"/>
          </a:solidFill>
        </p:grpSpPr>
        <p:sp>
          <p:nvSpPr>
            <p:cNvPr id="33" name="Pentagon 65"/>
            <p:cNvSpPr/>
            <p:nvPr/>
          </p:nvSpPr>
          <p:spPr>
            <a:xfrm>
              <a:off x="1792812" y="1276468"/>
              <a:ext cx="2779190"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4" name="TextBox 66"/>
            <p:cNvSpPr txBox="1"/>
            <p:nvPr/>
          </p:nvSpPr>
          <p:spPr>
            <a:xfrm>
              <a:off x="3696990" y="1382232"/>
              <a:ext cx="446944" cy="306937"/>
            </a:xfrm>
            <a:prstGeom prst="rect">
              <a:avLst/>
            </a:prstGeom>
            <a:noFill/>
          </p:spPr>
          <p:txBody>
            <a:bodyPr wrap="none" lIns="0" tIns="0" rIns="0" bIns="0" rtlCol="0" anchor="ctr">
              <a:spAutoFit/>
            </a:bodyPr>
            <a:lstStyle/>
            <a:p>
              <a:pPr algn="ctr" defTabSz="1219170">
                <a:spcBef>
                  <a:spcPct val="20000"/>
                </a:spcBef>
                <a:defRPr/>
              </a:pPr>
              <a:r>
                <a:rPr lang="en-US" sz="1867" b="1" dirty="0">
                  <a:solidFill>
                    <a:schemeClr val="bg1"/>
                  </a:solidFill>
                </a:rPr>
                <a:t>80%</a:t>
              </a:r>
              <a:endParaRPr lang="en-US" sz="1867" dirty="0">
                <a:solidFill>
                  <a:schemeClr val="bg1"/>
                </a:solidFill>
              </a:endParaRPr>
            </a:p>
          </p:txBody>
        </p:sp>
      </p:grpSp>
      <p:grpSp>
        <p:nvGrpSpPr>
          <p:cNvPr id="35" name="Group 67"/>
          <p:cNvGrpSpPr/>
          <p:nvPr/>
        </p:nvGrpSpPr>
        <p:grpSpPr>
          <a:xfrm>
            <a:off x="4999401" y="2320484"/>
            <a:ext cx="2116161" cy="548479"/>
            <a:chOff x="1792915" y="2110893"/>
            <a:chExt cx="2260621" cy="518462"/>
          </a:xfrm>
          <a:solidFill>
            <a:schemeClr val="bg2"/>
          </a:solidFill>
        </p:grpSpPr>
        <p:sp>
          <p:nvSpPr>
            <p:cNvPr id="36" name="Pentagon 68"/>
            <p:cNvSpPr/>
            <p:nvPr/>
          </p:nvSpPr>
          <p:spPr>
            <a:xfrm>
              <a:off x="1792915" y="2110893"/>
              <a:ext cx="2260621"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43" name="TextBox 86"/>
            <p:cNvSpPr txBox="1"/>
            <p:nvPr/>
          </p:nvSpPr>
          <p:spPr>
            <a:xfrm>
              <a:off x="3189579" y="2219721"/>
              <a:ext cx="446944" cy="306937"/>
            </a:xfrm>
            <a:prstGeom prst="rect">
              <a:avLst/>
            </a:prstGeom>
            <a:noFill/>
          </p:spPr>
          <p:txBody>
            <a:bodyPr wrap="none" lIns="0" tIns="0" rIns="0" bIns="0" rtlCol="0" anchor="ctr">
              <a:spAutoFit/>
            </a:bodyPr>
            <a:lstStyle/>
            <a:p>
              <a:pPr algn="ctr" defTabSz="1219170">
                <a:spcBef>
                  <a:spcPct val="20000"/>
                </a:spcBef>
                <a:defRPr/>
              </a:pPr>
              <a:r>
                <a:rPr lang="en-US" sz="1867" b="1" dirty="0">
                  <a:solidFill>
                    <a:schemeClr val="bg1"/>
                  </a:solidFill>
                </a:rPr>
                <a:t>70%</a:t>
              </a:r>
              <a:endParaRPr lang="en-US" sz="1867" dirty="0">
                <a:solidFill>
                  <a:schemeClr val="bg1"/>
                </a:solidFill>
              </a:endParaRPr>
            </a:p>
          </p:txBody>
        </p:sp>
      </p:grpSp>
      <p:grpSp>
        <p:nvGrpSpPr>
          <p:cNvPr id="44" name="Group 87"/>
          <p:cNvGrpSpPr/>
          <p:nvPr/>
        </p:nvGrpSpPr>
        <p:grpSpPr>
          <a:xfrm>
            <a:off x="5001008" y="2931481"/>
            <a:ext cx="1629224" cy="548479"/>
            <a:chOff x="1794633" y="2975000"/>
            <a:chExt cx="1740443" cy="518462"/>
          </a:xfrm>
          <a:solidFill>
            <a:schemeClr val="accent1"/>
          </a:solidFill>
        </p:grpSpPr>
        <p:sp>
          <p:nvSpPr>
            <p:cNvPr id="50" name="Pentagon 88"/>
            <p:cNvSpPr/>
            <p:nvPr/>
          </p:nvSpPr>
          <p:spPr>
            <a:xfrm>
              <a:off x="1794633" y="2975000"/>
              <a:ext cx="1740443"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51" name="TextBox 89"/>
            <p:cNvSpPr txBox="1"/>
            <p:nvPr/>
          </p:nvSpPr>
          <p:spPr>
            <a:xfrm>
              <a:off x="2816916" y="3087027"/>
              <a:ext cx="446944" cy="306937"/>
            </a:xfrm>
            <a:prstGeom prst="rect">
              <a:avLst/>
            </a:prstGeom>
            <a:noFill/>
          </p:spPr>
          <p:txBody>
            <a:bodyPr wrap="none" lIns="0" tIns="0" rIns="0" bIns="0" rtlCol="0" anchor="ctr">
              <a:spAutoFit/>
            </a:bodyPr>
            <a:lstStyle/>
            <a:p>
              <a:pPr algn="ctr" defTabSz="1219170">
                <a:spcBef>
                  <a:spcPct val="20000"/>
                </a:spcBef>
                <a:defRPr/>
              </a:pPr>
              <a:r>
                <a:rPr lang="en-US" sz="1867" b="1" dirty="0">
                  <a:solidFill>
                    <a:schemeClr val="bg1"/>
                  </a:solidFill>
                </a:rPr>
                <a:t>60%</a:t>
              </a:r>
              <a:endParaRPr lang="en-US" sz="1867" dirty="0">
                <a:solidFill>
                  <a:schemeClr val="bg1"/>
                </a:solidFill>
              </a:endParaRPr>
            </a:p>
          </p:txBody>
        </p:sp>
      </p:grpSp>
      <p:grpSp>
        <p:nvGrpSpPr>
          <p:cNvPr id="52" name="Group 90"/>
          <p:cNvGrpSpPr/>
          <p:nvPr/>
        </p:nvGrpSpPr>
        <p:grpSpPr>
          <a:xfrm>
            <a:off x="5001007" y="3542477"/>
            <a:ext cx="1036041" cy="548479"/>
            <a:chOff x="1794632" y="3851318"/>
            <a:chExt cx="1106766" cy="518462"/>
          </a:xfrm>
          <a:solidFill>
            <a:schemeClr val="accent3"/>
          </a:solidFill>
        </p:grpSpPr>
        <p:sp>
          <p:nvSpPr>
            <p:cNvPr id="53" name="Pentagon 91"/>
            <p:cNvSpPr/>
            <p:nvPr/>
          </p:nvSpPr>
          <p:spPr>
            <a:xfrm>
              <a:off x="1794632" y="3851318"/>
              <a:ext cx="1106766"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54" name="TextBox 92"/>
            <p:cNvSpPr txBox="1"/>
            <p:nvPr/>
          </p:nvSpPr>
          <p:spPr>
            <a:xfrm>
              <a:off x="2210260" y="3946636"/>
              <a:ext cx="446944" cy="306937"/>
            </a:xfrm>
            <a:prstGeom prst="rect">
              <a:avLst/>
            </a:prstGeom>
            <a:noFill/>
          </p:spPr>
          <p:txBody>
            <a:bodyPr wrap="none" lIns="0" tIns="0" rIns="0" bIns="0" rtlCol="0" anchor="ctr">
              <a:spAutoFit/>
            </a:bodyPr>
            <a:lstStyle/>
            <a:p>
              <a:pPr algn="ctr" defTabSz="1219170">
                <a:spcBef>
                  <a:spcPct val="20000"/>
                </a:spcBef>
                <a:defRPr/>
              </a:pPr>
              <a:r>
                <a:rPr lang="en-US" sz="1867" b="1" dirty="0">
                  <a:solidFill>
                    <a:schemeClr val="bg1"/>
                  </a:solidFill>
                </a:rPr>
                <a:t>40%</a:t>
              </a:r>
              <a:endParaRPr lang="en-US" sz="1867" dirty="0">
                <a:solidFill>
                  <a:schemeClr val="bg1"/>
                </a:solidFill>
              </a:endParaRPr>
            </a:p>
          </p:txBody>
        </p:sp>
      </p:grpSp>
      <p:grpSp>
        <p:nvGrpSpPr>
          <p:cNvPr id="55" name="Group 4"/>
          <p:cNvGrpSpPr>
            <a:grpSpLocks noChangeAspect="1"/>
          </p:cNvGrpSpPr>
          <p:nvPr/>
        </p:nvGrpSpPr>
        <p:grpSpPr bwMode="auto">
          <a:xfrm>
            <a:off x="723163" y="1649943"/>
            <a:ext cx="5084707" cy="3160294"/>
            <a:chOff x="376" y="1148"/>
            <a:chExt cx="2053" cy="1276"/>
          </a:xfrm>
        </p:grpSpPr>
        <p:sp>
          <p:nvSpPr>
            <p:cNvPr id="56" name="AutoShape 3"/>
            <p:cNvSpPr>
              <a:spLocks noChangeAspect="1" noChangeArrowheads="1" noTextEdit="1"/>
            </p:cNvSpPr>
            <p:nvPr/>
          </p:nvSpPr>
          <p:spPr bwMode="auto">
            <a:xfrm>
              <a:off x="376" y="1148"/>
              <a:ext cx="2053" cy="1276"/>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7" name="Freeform 5"/>
            <p:cNvSpPr>
              <a:spLocks/>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8" name="Rectangle 6"/>
            <p:cNvSpPr>
              <a:spLocks noChangeArrowheads="1"/>
            </p:cNvSpPr>
            <p:nvPr/>
          </p:nvSpPr>
          <p:spPr bwMode="auto">
            <a:xfrm>
              <a:off x="720" y="1255"/>
              <a:ext cx="1365" cy="732"/>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9" name="Oval 7"/>
            <p:cNvSpPr>
              <a:spLocks noChangeArrowheads="1"/>
            </p:cNvSpPr>
            <p:nvPr/>
          </p:nvSpPr>
          <p:spPr bwMode="auto">
            <a:xfrm>
              <a:off x="1383" y="1185"/>
              <a:ext cx="39" cy="3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60"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p>
          </p:txBody>
        </p:sp>
        <p:sp>
          <p:nvSpPr>
            <p:cNvPr id="61" name="Freeform 9"/>
            <p:cNvSpPr>
              <a:spLocks/>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62" name="Freeform 10"/>
            <p:cNvSpPr>
              <a:spLocks/>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63" name="Rectangle 11"/>
            <p:cNvSpPr>
              <a:spLocks noChangeArrowheads="1"/>
            </p:cNvSpPr>
            <p:nvPr/>
          </p:nvSpPr>
          <p:spPr bwMode="auto">
            <a:xfrm>
              <a:off x="1196" y="2376"/>
              <a:ext cx="413" cy="27"/>
            </a:xfrm>
            <a:prstGeom prst="roundRect">
              <a:avLst/>
            </a:prstGeom>
            <a:solidFill>
              <a:srgbClr val="70707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p>
          </p:txBody>
        </p:sp>
        <p:sp>
          <p:nvSpPr>
            <p:cNvPr id="64"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p>
          </p:txBody>
        </p:sp>
      </p:grpSp>
      <p:cxnSp>
        <p:nvCxnSpPr>
          <p:cNvPr id="71" name="Straight Connector 101"/>
          <p:cNvCxnSpPr/>
          <p:nvPr/>
        </p:nvCxnSpPr>
        <p:spPr>
          <a:xfrm>
            <a:off x="1042975" y="5199015"/>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5" name="Group 281"/>
          <p:cNvGrpSpPr/>
          <p:nvPr/>
        </p:nvGrpSpPr>
        <p:grpSpPr>
          <a:xfrm>
            <a:off x="1721029" y="2058549"/>
            <a:ext cx="3075606" cy="1530449"/>
            <a:chOff x="538789" y="1131575"/>
            <a:chExt cx="5819028" cy="2895601"/>
          </a:xfrm>
          <a:solidFill>
            <a:schemeClr val="bg1">
              <a:lumMod val="65000"/>
            </a:schemeClr>
          </a:solidFill>
        </p:grpSpPr>
        <p:grpSp>
          <p:nvGrpSpPr>
            <p:cNvPr id="76" name="Group 106"/>
            <p:cNvGrpSpPr/>
            <p:nvPr/>
          </p:nvGrpSpPr>
          <p:grpSpPr>
            <a:xfrm>
              <a:off x="2984512" y="2355983"/>
              <a:ext cx="1110006" cy="1241414"/>
              <a:chOff x="4097338" y="2217738"/>
              <a:chExt cx="1139825" cy="1274763"/>
            </a:xfrm>
            <a:grpFill/>
          </p:grpSpPr>
          <p:sp>
            <p:nvSpPr>
              <p:cNvPr id="268"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9"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77" name="Group 109"/>
            <p:cNvGrpSpPr/>
            <p:nvPr/>
          </p:nvGrpSpPr>
          <p:grpSpPr>
            <a:xfrm>
              <a:off x="1945621" y="2801222"/>
              <a:ext cx="759071" cy="1225954"/>
              <a:chOff x="3030538" y="2674938"/>
              <a:chExt cx="779463" cy="1258888"/>
            </a:xfrm>
            <a:grpFill/>
          </p:grpSpPr>
          <p:sp>
            <p:nvSpPr>
              <p:cNvPr id="266"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7"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sp>
          <p:nvSpPr>
            <p:cNvPr id="78" name="Freeform 30"/>
            <p:cNvSpPr>
              <a:spLocks/>
            </p:cNvSpPr>
            <p:nvPr/>
          </p:nvSpPr>
          <p:spPr bwMode="auto">
            <a:xfrm>
              <a:off x="3188580" y="2011231"/>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79" name="Freeform 163"/>
            <p:cNvSpPr>
              <a:spLocks/>
            </p:cNvSpPr>
            <p:nvPr/>
          </p:nvSpPr>
          <p:spPr bwMode="auto">
            <a:xfrm>
              <a:off x="3426659" y="1318637"/>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nvGrpSpPr>
            <p:cNvPr id="80" name="Group 114"/>
            <p:cNvGrpSpPr/>
            <p:nvPr/>
          </p:nvGrpSpPr>
          <p:grpSpPr>
            <a:xfrm>
              <a:off x="538789" y="1131575"/>
              <a:ext cx="2523022" cy="1757767"/>
              <a:chOff x="1585913" y="960438"/>
              <a:chExt cx="2590800" cy="1804987"/>
            </a:xfrm>
            <a:grpFill/>
          </p:grpSpPr>
          <p:sp>
            <p:nvSpPr>
              <p:cNvPr id="203"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4"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5"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6"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7"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8"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9"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0"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1"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2"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3"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4"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5"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6"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7"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8"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19"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0"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1"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2"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3"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4"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5"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6"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7"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8"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29"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0"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1"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2"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3"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4"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5"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6"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7"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8"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39"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0"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1"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2"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3"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4"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5"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6"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7"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8"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49"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0"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1"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2"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3"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4"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5"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6"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7"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8"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59"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0"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1"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2"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3"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4"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65"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98" name="Group 178"/>
            <p:cNvGrpSpPr/>
            <p:nvPr/>
          </p:nvGrpSpPr>
          <p:grpSpPr>
            <a:xfrm>
              <a:off x="3103551" y="1256798"/>
              <a:ext cx="669405" cy="1125467"/>
              <a:chOff x="4219575" y="1089025"/>
              <a:chExt cx="687388" cy="1155701"/>
            </a:xfrm>
            <a:grpFill/>
          </p:grpSpPr>
          <p:sp>
            <p:nvSpPr>
              <p:cNvPr id="188"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nvGrpSpPr>
              <p:cNvPr id="189" name="Group 343"/>
              <p:cNvGrpSpPr/>
              <p:nvPr/>
            </p:nvGrpSpPr>
            <p:grpSpPr>
              <a:xfrm>
                <a:off x="4219575" y="1089025"/>
                <a:ext cx="687388" cy="1155701"/>
                <a:chOff x="4219575" y="1089025"/>
                <a:chExt cx="687388" cy="1155701"/>
              </a:xfrm>
              <a:grpFill/>
            </p:grpSpPr>
            <p:sp>
              <p:nvSpPr>
                <p:cNvPr id="190"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1"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2"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3"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4"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5"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6"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7"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8"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99"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0"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1"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202"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grpSp>
          <p:nvGrpSpPr>
            <p:cNvPr id="99" name="Group 194"/>
            <p:cNvGrpSpPr/>
            <p:nvPr/>
          </p:nvGrpSpPr>
          <p:grpSpPr>
            <a:xfrm>
              <a:off x="5105582" y="3000651"/>
              <a:ext cx="941496" cy="822457"/>
              <a:chOff x="6275388" y="2879725"/>
              <a:chExt cx="966788" cy="844551"/>
            </a:xfrm>
            <a:grpFill/>
          </p:grpSpPr>
          <p:sp>
            <p:nvSpPr>
              <p:cNvPr id="170"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nvGrpSpPr>
              <p:cNvPr id="171" name="Group 361"/>
              <p:cNvGrpSpPr/>
              <p:nvPr/>
            </p:nvGrpSpPr>
            <p:grpSpPr>
              <a:xfrm>
                <a:off x="6275388" y="2917825"/>
                <a:ext cx="966788" cy="806451"/>
                <a:chOff x="6275388" y="2917825"/>
                <a:chExt cx="966788" cy="806451"/>
              </a:xfrm>
              <a:grpFill/>
            </p:grpSpPr>
            <p:sp>
              <p:nvSpPr>
                <p:cNvPr id="172"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3"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4"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5"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6"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7"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8"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79"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0"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1"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2"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3"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4"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5"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6"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87"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grpSp>
          <p:nvGrpSpPr>
            <p:cNvPr id="100" name="Group 213"/>
            <p:cNvGrpSpPr/>
            <p:nvPr/>
          </p:nvGrpSpPr>
          <p:grpSpPr>
            <a:xfrm>
              <a:off x="3584348" y="1207327"/>
              <a:ext cx="2773469" cy="1960289"/>
              <a:chOff x="4713288" y="1038225"/>
              <a:chExt cx="2847975" cy="2012950"/>
            </a:xfrm>
            <a:grpFill/>
          </p:grpSpPr>
          <p:sp>
            <p:nvSpPr>
              <p:cNvPr id="101"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4"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5"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6"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7"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8"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9"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0"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1"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2"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3"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4"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5"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6"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7"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8"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19"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0"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1"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2"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3"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4"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5"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6"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7"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8"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29"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0"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1"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2"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3"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4"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5"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6"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7"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8"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39"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0"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1"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2"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3"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4"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5"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6"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rgbClr val="FA8170"/>
                  </a:solidFill>
                </a:endParaRPr>
              </a:p>
            </p:txBody>
          </p:sp>
          <p:sp>
            <p:nvSpPr>
              <p:cNvPr id="147"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8"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49"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0"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1"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2"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3"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4"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5"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6"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7"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8"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59"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0"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1"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2"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3"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4"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5"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6"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7"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8"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69"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sp>
        <p:nvSpPr>
          <p:cNvPr id="270" name="TextBox 107"/>
          <p:cNvSpPr txBox="1"/>
          <p:nvPr/>
        </p:nvSpPr>
        <p:spPr>
          <a:xfrm>
            <a:off x="867925" y="5385548"/>
            <a:ext cx="10456150"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在此录入上述图表的综合描述说明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录入上述图表的综合描述说明，在此录入上述图表的综合描述说明。</a:t>
            </a:r>
          </a:p>
        </p:txBody>
      </p:sp>
      <p:sp>
        <p:nvSpPr>
          <p:cNvPr id="271" name="矩形 270"/>
          <p:cNvSpPr>
            <a:spLocks noChangeArrowheads="1"/>
          </p:cNvSpPr>
          <p:nvPr/>
        </p:nvSpPr>
        <p:spPr bwMode="auto">
          <a:xfrm>
            <a:off x="8574824" y="1723112"/>
            <a:ext cx="2984820" cy="534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300" dirty="0">
              <a:solidFill>
                <a:schemeClr val="tx1">
                  <a:lumMod val="65000"/>
                  <a:lumOff val="35000"/>
                </a:schemeClr>
              </a:solidFill>
            </a:endParaRPr>
          </a:p>
        </p:txBody>
      </p:sp>
      <p:grpSp>
        <p:nvGrpSpPr>
          <p:cNvPr id="3" name="组合 2"/>
          <p:cNvGrpSpPr/>
          <p:nvPr/>
        </p:nvGrpSpPr>
        <p:grpSpPr>
          <a:xfrm>
            <a:off x="7299930" y="2276201"/>
            <a:ext cx="684000" cy="684000"/>
            <a:chOff x="7381295" y="2358084"/>
            <a:chExt cx="647999" cy="648000"/>
          </a:xfrm>
        </p:grpSpPr>
        <p:sp>
          <p:nvSpPr>
            <p:cNvPr id="66" name="Oval 58"/>
            <p:cNvSpPr>
              <a:spLocks noChangeAspect="1"/>
            </p:cNvSpPr>
            <p:nvPr/>
          </p:nvSpPr>
          <p:spPr>
            <a:xfrm>
              <a:off x="7381295" y="2358084"/>
              <a:ext cx="647999"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5" name="Freeform 173"/>
            <p:cNvSpPr>
              <a:spLocks noChangeAspect="1" noEditPoints="1"/>
            </p:cNvSpPr>
            <p:nvPr/>
          </p:nvSpPr>
          <p:spPr bwMode="auto">
            <a:xfrm>
              <a:off x="7561057" y="2510281"/>
              <a:ext cx="305892" cy="32618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p>
          </p:txBody>
        </p:sp>
      </p:grpSp>
      <p:grpSp>
        <p:nvGrpSpPr>
          <p:cNvPr id="5" name="组合 4"/>
          <p:cNvGrpSpPr/>
          <p:nvPr/>
        </p:nvGrpSpPr>
        <p:grpSpPr>
          <a:xfrm>
            <a:off x="6294454" y="3588998"/>
            <a:ext cx="684000" cy="684000"/>
            <a:chOff x="6361541" y="3481431"/>
            <a:chExt cx="647999" cy="648000"/>
          </a:xfrm>
        </p:grpSpPr>
        <p:sp>
          <p:nvSpPr>
            <p:cNvPr id="68" name="Oval 61"/>
            <p:cNvSpPr>
              <a:spLocks noChangeAspect="1"/>
            </p:cNvSpPr>
            <p:nvPr/>
          </p:nvSpPr>
          <p:spPr>
            <a:xfrm>
              <a:off x="6361541" y="3481431"/>
              <a:ext cx="647999"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8" name="Freeform 122"/>
            <p:cNvSpPr>
              <a:spLocks noChangeAspect="1" noEditPoints="1"/>
            </p:cNvSpPr>
            <p:nvPr/>
          </p:nvSpPr>
          <p:spPr bwMode="auto">
            <a:xfrm>
              <a:off x="6579369" y="3642337"/>
              <a:ext cx="212342" cy="326189"/>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p>
          </p:txBody>
        </p:sp>
      </p:grpSp>
      <p:grpSp>
        <p:nvGrpSpPr>
          <p:cNvPr id="2" name="组合 1"/>
          <p:cNvGrpSpPr/>
          <p:nvPr/>
        </p:nvGrpSpPr>
        <p:grpSpPr>
          <a:xfrm>
            <a:off x="7802669" y="1619802"/>
            <a:ext cx="684000" cy="684000"/>
            <a:chOff x="7869756" y="1796411"/>
            <a:chExt cx="647999" cy="648000"/>
          </a:xfrm>
        </p:grpSpPr>
        <p:sp>
          <p:nvSpPr>
            <p:cNvPr id="65" name="Oval 51"/>
            <p:cNvSpPr>
              <a:spLocks noChangeAspect="1"/>
            </p:cNvSpPr>
            <p:nvPr/>
          </p:nvSpPr>
          <p:spPr>
            <a:xfrm>
              <a:off x="7869756" y="1796411"/>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Freeform 357"/>
            <p:cNvSpPr>
              <a:spLocks noChangeAspect="1" noEditPoints="1"/>
            </p:cNvSpPr>
            <p:nvPr/>
          </p:nvSpPr>
          <p:spPr bwMode="auto">
            <a:xfrm>
              <a:off x="8001693" y="1984331"/>
              <a:ext cx="384125" cy="27216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p>
          </p:txBody>
        </p:sp>
      </p:grpSp>
      <p:grpSp>
        <p:nvGrpSpPr>
          <p:cNvPr id="4" name="组合 3"/>
          <p:cNvGrpSpPr/>
          <p:nvPr/>
        </p:nvGrpSpPr>
        <p:grpSpPr>
          <a:xfrm>
            <a:off x="6797192" y="2932600"/>
            <a:ext cx="684000" cy="684000"/>
            <a:chOff x="6920225" y="2919757"/>
            <a:chExt cx="647999" cy="648000"/>
          </a:xfrm>
        </p:grpSpPr>
        <p:sp>
          <p:nvSpPr>
            <p:cNvPr id="67" name="Oval 60"/>
            <p:cNvSpPr>
              <a:spLocks noChangeAspect="1"/>
            </p:cNvSpPr>
            <p:nvPr/>
          </p:nvSpPr>
          <p:spPr>
            <a:xfrm>
              <a:off x="6920225" y="2919757"/>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4" name="Freeform 359"/>
            <p:cNvSpPr>
              <a:spLocks noChangeAspect="1" noEditPoints="1"/>
            </p:cNvSpPr>
            <p:nvPr/>
          </p:nvSpPr>
          <p:spPr bwMode="auto">
            <a:xfrm>
              <a:off x="7114190" y="3071954"/>
              <a:ext cx="260069" cy="326189"/>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p>
          </p:txBody>
        </p:sp>
      </p:grpSp>
      <p:sp>
        <p:nvSpPr>
          <p:cNvPr id="285" name="矩形 284"/>
          <p:cNvSpPr>
            <a:spLocks noChangeArrowheads="1"/>
          </p:cNvSpPr>
          <p:nvPr/>
        </p:nvSpPr>
        <p:spPr bwMode="auto">
          <a:xfrm>
            <a:off x="8071047" y="2379875"/>
            <a:ext cx="2984820" cy="534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300" dirty="0">
              <a:solidFill>
                <a:schemeClr val="tx1">
                  <a:lumMod val="65000"/>
                  <a:lumOff val="35000"/>
                </a:schemeClr>
              </a:solidFill>
            </a:endParaRPr>
          </a:p>
        </p:txBody>
      </p:sp>
      <p:sp>
        <p:nvSpPr>
          <p:cNvPr id="286" name="矩形 285"/>
          <p:cNvSpPr>
            <a:spLocks noChangeArrowheads="1"/>
          </p:cNvSpPr>
          <p:nvPr/>
        </p:nvSpPr>
        <p:spPr bwMode="auto">
          <a:xfrm>
            <a:off x="7567269" y="3036638"/>
            <a:ext cx="2984820" cy="534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300" dirty="0">
              <a:solidFill>
                <a:schemeClr val="tx1">
                  <a:lumMod val="65000"/>
                  <a:lumOff val="35000"/>
                </a:schemeClr>
              </a:solidFill>
            </a:endParaRPr>
          </a:p>
        </p:txBody>
      </p:sp>
      <p:sp>
        <p:nvSpPr>
          <p:cNvPr id="287" name="矩形 286"/>
          <p:cNvSpPr>
            <a:spLocks noChangeArrowheads="1"/>
          </p:cNvSpPr>
          <p:nvPr/>
        </p:nvSpPr>
        <p:spPr bwMode="auto">
          <a:xfrm>
            <a:off x="7063491" y="3693402"/>
            <a:ext cx="2984820" cy="534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3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300" dirty="0">
              <a:solidFill>
                <a:schemeClr val="tx1">
                  <a:lumMod val="65000"/>
                  <a:lumOff val="35000"/>
                </a:schemeClr>
              </a:solidFill>
            </a:endParaRPr>
          </a:p>
        </p:txBody>
      </p:sp>
      <p:sp>
        <p:nvSpPr>
          <p:cNvPr id="27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27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9600860"/>
      </p:ext>
    </p:extLst>
  </p:cSld>
  <p:clrMapOvr>
    <a:masterClrMapping/>
  </p:clrMapOvr>
  <p:transition spd="slow">
    <p:pull dir="ld"/>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ipe(left)">
                                          <p:cBhvr>
                                            <p:cTn id="7" dur="500"/>
                                            <p:tgtEl>
                                              <p:spTgt spid="2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wipe(left)">
                                          <p:cBhvr>
                                            <p:cTn id="11" dur="500"/>
                                            <p:tgtEl>
                                              <p:spTgt spid="273"/>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p:cTn id="20" dur="500" fill="hold"/>
                                            <p:tgtEl>
                                              <p:spTgt spid="75"/>
                                            </p:tgtEl>
                                            <p:attrNameLst>
                                              <p:attrName>ppt_w</p:attrName>
                                            </p:attrNameLst>
                                          </p:cBhvr>
                                          <p:tavLst>
                                            <p:tav tm="0">
                                              <p:val>
                                                <p:fltVal val="0"/>
                                              </p:val>
                                            </p:tav>
                                            <p:tav tm="100000">
                                              <p:val>
                                                <p:strVal val="#ppt_w"/>
                                              </p:val>
                                            </p:tav>
                                          </p:tavLst>
                                        </p:anim>
                                        <p:anim calcmode="lin" valueType="num">
                                          <p:cBhvr>
                                            <p:cTn id="21" dur="500" fill="hold"/>
                                            <p:tgtEl>
                                              <p:spTgt spid="75"/>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Left)">
                                          <p:cBhvr>
                                            <p:cTn id="25" dur="500"/>
                                            <p:tgtEl>
                                              <p:spTgt spid="32"/>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slide(fromLeft)">
                                          <p:cBhvr>
                                            <p:cTn id="33" dur="500"/>
                                            <p:tgtEl>
                                              <p:spTgt spid="44"/>
                                            </p:tgtEl>
                                          </p:cBhvr>
                                        </p:animEffect>
                                      </p:childTnLst>
                                    </p:cTn>
                                  </p:par>
                                </p:childTnLst>
                              </p:cTn>
                            </p:par>
                            <p:par>
                              <p:cTn id="34" fill="hold">
                                <p:stCondLst>
                                  <p:cond delay="3500"/>
                                </p:stCondLst>
                                <p:childTnLst>
                                  <p:par>
                                    <p:cTn id="35" presetID="12" presetClass="entr" presetSubtype="8"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slide(fromLeft)">
                                          <p:cBhvr>
                                            <p:cTn id="37" dur="500"/>
                                            <p:tgtEl>
                                              <p:spTgt spid="52"/>
                                            </p:tgtEl>
                                          </p:cBhvr>
                                        </p:animEffect>
                                      </p:childTnLst>
                                    </p:cTn>
                                  </p:par>
                                </p:childTnLst>
                              </p:cTn>
                            </p:par>
                            <p:par>
                              <p:cTn id="38" fill="hold">
                                <p:stCondLst>
                                  <p:cond delay="4000"/>
                                </p:stCondLst>
                                <p:childTnLst>
                                  <p:par>
                                    <p:cTn id="39" presetID="55"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400" fill="hold"/>
                                            <p:tgtEl>
                                              <p:spTgt spid="2"/>
                                            </p:tgtEl>
                                            <p:attrNameLst>
                                              <p:attrName>ppt_w</p:attrName>
                                            </p:attrNameLst>
                                          </p:cBhvr>
                                          <p:tavLst>
                                            <p:tav tm="0">
                                              <p:val>
                                                <p:strVal val="#ppt_w*0.70"/>
                                              </p:val>
                                            </p:tav>
                                            <p:tav tm="100000">
                                              <p:val>
                                                <p:strVal val="#ppt_w"/>
                                              </p:val>
                                            </p:tav>
                                          </p:tavLst>
                                        </p:anim>
                                        <p:anim calcmode="lin" valueType="num">
                                          <p:cBhvr>
                                            <p:cTn id="42" dur="400" fill="hold"/>
                                            <p:tgtEl>
                                              <p:spTgt spid="2"/>
                                            </p:tgtEl>
                                            <p:attrNameLst>
                                              <p:attrName>ppt_h</p:attrName>
                                            </p:attrNameLst>
                                          </p:cBhvr>
                                          <p:tavLst>
                                            <p:tav tm="0">
                                              <p:val>
                                                <p:strVal val="#ppt_h"/>
                                              </p:val>
                                            </p:tav>
                                            <p:tav tm="100000">
                                              <p:val>
                                                <p:strVal val="#ppt_h"/>
                                              </p:val>
                                            </p:tav>
                                          </p:tavLst>
                                        </p:anim>
                                        <p:animEffect transition="in" filter="fade">
                                          <p:cBhvr>
                                            <p:cTn id="43" dur="400"/>
                                            <p:tgtEl>
                                              <p:spTgt spid="2"/>
                                            </p:tgtEl>
                                          </p:cBhvr>
                                        </p:animEffect>
                                      </p:childTnLst>
                                    </p:cTn>
                                  </p:par>
                                  <p:par>
                                    <p:cTn id="44" presetID="2" presetClass="entr" presetSubtype="2" fill="hold" grpId="0" nodeType="withEffect" p14:presetBounceEnd="34286">
                                      <p:stCondLst>
                                        <p:cond delay="250"/>
                                      </p:stCondLst>
                                      <p:childTnLst>
                                        <p:set>
                                          <p:cBhvr>
                                            <p:cTn id="45" dur="1" fill="hold">
                                              <p:stCondLst>
                                                <p:cond delay="0"/>
                                              </p:stCondLst>
                                            </p:cTn>
                                            <p:tgtEl>
                                              <p:spTgt spid="271"/>
                                            </p:tgtEl>
                                            <p:attrNameLst>
                                              <p:attrName>style.visibility</p:attrName>
                                            </p:attrNameLst>
                                          </p:cBhvr>
                                          <p:to>
                                            <p:strVal val="visible"/>
                                          </p:to>
                                        </p:set>
                                        <p:anim calcmode="lin" valueType="num" p14:bounceEnd="34286">
                                          <p:cBhvr additive="base">
                                            <p:cTn id="46" dur="350" fill="hold"/>
                                            <p:tgtEl>
                                              <p:spTgt spid="271"/>
                                            </p:tgtEl>
                                            <p:attrNameLst>
                                              <p:attrName>ppt_x</p:attrName>
                                            </p:attrNameLst>
                                          </p:cBhvr>
                                          <p:tavLst>
                                            <p:tav tm="0">
                                              <p:val>
                                                <p:strVal val="1+#ppt_w/2"/>
                                              </p:val>
                                            </p:tav>
                                            <p:tav tm="100000">
                                              <p:val>
                                                <p:strVal val="#ppt_x"/>
                                              </p:val>
                                            </p:tav>
                                          </p:tavLst>
                                        </p:anim>
                                        <p:anim calcmode="lin" valueType="num" p14:bounceEnd="34286">
                                          <p:cBhvr additive="base">
                                            <p:cTn id="47" dur="350" fill="hold"/>
                                            <p:tgtEl>
                                              <p:spTgt spid="271"/>
                                            </p:tgtEl>
                                            <p:attrNameLst>
                                              <p:attrName>ppt_y</p:attrName>
                                            </p:attrNameLst>
                                          </p:cBhvr>
                                          <p:tavLst>
                                            <p:tav tm="0">
                                              <p:val>
                                                <p:strVal val="#ppt_y"/>
                                              </p:val>
                                            </p:tav>
                                            <p:tav tm="100000">
                                              <p:val>
                                                <p:strVal val="#ppt_y"/>
                                              </p:val>
                                            </p:tav>
                                          </p:tavLst>
                                        </p:anim>
                                      </p:childTnLst>
                                    </p:cTn>
                                  </p:par>
                                </p:childTnLst>
                              </p:cTn>
                            </p:par>
                            <p:par>
                              <p:cTn id="48" fill="hold">
                                <p:stCondLst>
                                  <p:cond delay="4600"/>
                                </p:stCondLst>
                                <p:childTnLst>
                                  <p:par>
                                    <p:cTn id="49" presetID="55"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400" fill="hold"/>
                                            <p:tgtEl>
                                              <p:spTgt spid="3"/>
                                            </p:tgtEl>
                                            <p:attrNameLst>
                                              <p:attrName>ppt_w</p:attrName>
                                            </p:attrNameLst>
                                          </p:cBhvr>
                                          <p:tavLst>
                                            <p:tav tm="0">
                                              <p:val>
                                                <p:strVal val="#ppt_w*0.70"/>
                                              </p:val>
                                            </p:tav>
                                            <p:tav tm="100000">
                                              <p:val>
                                                <p:strVal val="#ppt_w"/>
                                              </p:val>
                                            </p:tav>
                                          </p:tavLst>
                                        </p:anim>
                                        <p:anim calcmode="lin" valueType="num">
                                          <p:cBhvr>
                                            <p:cTn id="52" dur="400" fill="hold"/>
                                            <p:tgtEl>
                                              <p:spTgt spid="3"/>
                                            </p:tgtEl>
                                            <p:attrNameLst>
                                              <p:attrName>ppt_h</p:attrName>
                                            </p:attrNameLst>
                                          </p:cBhvr>
                                          <p:tavLst>
                                            <p:tav tm="0">
                                              <p:val>
                                                <p:strVal val="#ppt_h"/>
                                              </p:val>
                                            </p:tav>
                                            <p:tav tm="100000">
                                              <p:val>
                                                <p:strVal val="#ppt_h"/>
                                              </p:val>
                                            </p:tav>
                                          </p:tavLst>
                                        </p:anim>
                                        <p:animEffect transition="in" filter="fade">
                                          <p:cBhvr>
                                            <p:cTn id="53" dur="400"/>
                                            <p:tgtEl>
                                              <p:spTgt spid="3"/>
                                            </p:tgtEl>
                                          </p:cBhvr>
                                        </p:animEffect>
                                      </p:childTnLst>
                                    </p:cTn>
                                  </p:par>
                                  <p:par>
                                    <p:cTn id="54" presetID="2" presetClass="entr" presetSubtype="2" fill="hold" grpId="0" nodeType="withEffect" p14:presetBounceEnd="34286">
                                      <p:stCondLst>
                                        <p:cond delay="250"/>
                                      </p:stCondLst>
                                      <p:childTnLst>
                                        <p:set>
                                          <p:cBhvr>
                                            <p:cTn id="55" dur="1" fill="hold">
                                              <p:stCondLst>
                                                <p:cond delay="0"/>
                                              </p:stCondLst>
                                            </p:cTn>
                                            <p:tgtEl>
                                              <p:spTgt spid="285"/>
                                            </p:tgtEl>
                                            <p:attrNameLst>
                                              <p:attrName>style.visibility</p:attrName>
                                            </p:attrNameLst>
                                          </p:cBhvr>
                                          <p:to>
                                            <p:strVal val="visible"/>
                                          </p:to>
                                        </p:set>
                                        <p:anim calcmode="lin" valueType="num" p14:bounceEnd="34286">
                                          <p:cBhvr additive="base">
                                            <p:cTn id="56" dur="350" fill="hold"/>
                                            <p:tgtEl>
                                              <p:spTgt spid="285"/>
                                            </p:tgtEl>
                                            <p:attrNameLst>
                                              <p:attrName>ppt_x</p:attrName>
                                            </p:attrNameLst>
                                          </p:cBhvr>
                                          <p:tavLst>
                                            <p:tav tm="0">
                                              <p:val>
                                                <p:strVal val="1+#ppt_w/2"/>
                                              </p:val>
                                            </p:tav>
                                            <p:tav tm="100000">
                                              <p:val>
                                                <p:strVal val="#ppt_x"/>
                                              </p:val>
                                            </p:tav>
                                          </p:tavLst>
                                        </p:anim>
                                        <p:anim calcmode="lin" valueType="num" p14:bounceEnd="34286">
                                          <p:cBhvr additive="base">
                                            <p:cTn id="57" dur="350" fill="hold"/>
                                            <p:tgtEl>
                                              <p:spTgt spid="285"/>
                                            </p:tgtEl>
                                            <p:attrNameLst>
                                              <p:attrName>ppt_y</p:attrName>
                                            </p:attrNameLst>
                                          </p:cBhvr>
                                          <p:tavLst>
                                            <p:tav tm="0">
                                              <p:val>
                                                <p:strVal val="#ppt_y"/>
                                              </p:val>
                                            </p:tav>
                                            <p:tav tm="100000">
                                              <p:val>
                                                <p:strVal val="#ppt_y"/>
                                              </p:val>
                                            </p:tav>
                                          </p:tavLst>
                                        </p:anim>
                                      </p:childTnLst>
                                    </p:cTn>
                                  </p:par>
                                </p:childTnLst>
                              </p:cTn>
                            </p:par>
                            <p:par>
                              <p:cTn id="58" fill="hold">
                                <p:stCondLst>
                                  <p:cond delay="5200"/>
                                </p:stCondLst>
                                <p:childTnLst>
                                  <p:par>
                                    <p:cTn id="59" presetID="55"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400" fill="hold"/>
                                            <p:tgtEl>
                                              <p:spTgt spid="4"/>
                                            </p:tgtEl>
                                            <p:attrNameLst>
                                              <p:attrName>ppt_w</p:attrName>
                                            </p:attrNameLst>
                                          </p:cBhvr>
                                          <p:tavLst>
                                            <p:tav tm="0">
                                              <p:val>
                                                <p:strVal val="#ppt_w*0.70"/>
                                              </p:val>
                                            </p:tav>
                                            <p:tav tm="100000">
                                              <p:val>
                                                <p:strVal val="#ppt_w"/>
                                              </p:val>
                                            </p:tav>
                                          </p:tavLst>
                                        </p:anim>
                                        <p:anim calcmode="lin" valueType="num">
                                          <p:cBhvr>
                                            <p:cTn id="62" dur="400" fill="hold"/>
                                            <p:tgtEl>
                                              <p:spTgt spid="4"/>
                                            </p:tgtEl>
                                            <p:attrNameLst>
                                              <p:attrName>ppt_h</p:attrName>
                                            </p:attrNameLst>
                                          </p:cBhvr>
                                          <p:tavLst>
                                            <p:tav tm="0">
                                              <p:val>
                                                <p:strVal val="#ppt_h"/>
                                              </p:val>
                                            </p:tav>
                                            <p:tav tm="100000">
                                              <p:val>
                                                <p:strVal val="#ppt_h"/>
                                              </p:val>
                                            </p:tav>
                                          </p:tavLst>
                                        </p:anim>
                                        <p:animEffect transition="in" filter="fade">
                                          <p:cBhvr>
                                            <p:cTn id="63" dur="400"/>
                                            <p:tgtEl>
                                              <p:spTgt spid="4"/>
                                            </p:tgtEl>
                                          </p:cBhvr>
                                        </p:animEffect>
                                      </p:childTnLst>
                                    </p:cTn>
                                  </p:par>
                                  <p:par>
                                    <p:cTn id="64" presetID="2" presetClass="entr" presetSubtype="2" fill="hold" grpId="0" nodeType="withEffect" p14:presetBounceEnd="34286">
                                      <p:stCondLst>
                                        <p:cond delay="250"/>
                                      </p:stCondLst>
                                      <p:childTnLst>
                                        <p:set>
                                          <p:cBhvr>
                                            <p:cTn id="65" dur="1" fill="hold">
                                              <p:stCondLst>
                                                <p:cond delay="0"/>
                                              </p:stCondLst>
                                            </p:cTn>
                                            <p:tgtEl>
                                              <p:spTgt spid="286"/>
                                            </p:tgtEl>
                                            <p:attrNameLst>
                                              <p:attrName>style.visibility</p:attrName>
                                            </p:attrNameLst>
                                          </p:cBhvr>
                                          <p:to>
                                            <p:strVal val="visible"/>
                                          </p:to>
                                        </p:set>
                                        <p:anim calcmode="lin" valueType="num" p14:bounceEnd="34286">
                                          <p:cBhvr additive="base">
                                            <p:cTn id="66" dur="350" fill="hold"/>
                                            <p:tgtEl>
                                              <p:spTgt spid="286"/>
                                            </p:tgtEl>
                                            <p:attrNameLst>
                                              <p:attrName>ppt_x</p:attrName>
                                            </p:attrNameLst>
                                          </p:cBhvr>
                                          <p:tavLst>
                                            <p:tav tm="0">
                                              <p:val>
                                                <p:strVal val="1+#ppt_w/2"/>
                                              </p:val>
                                            </p:tav>
                                            <p:tav tm="100000">
                                              <p:val>
                                                <p:strVal val="#ppt_x"/>
                                              </p:val>
                                            </p:tav>
                                          </p:tavLst>
                                        </p:anim>
                                        <p:anim calcmode="lin" valueType="num" p14:bounceEnd="34286">
                                          <p:cBhvr additive="base">
                                            <p:cTn id="67" dur="350" fill="hold"/>
                                            <p:tgtEl>
                                              <p:spTgt spid="286"/>
                                            </p:tgtEl>
                                            <p:attrNameLst>
                                              <p:attrName>ppt_y</p:attrName>
                                            </p:attrNameLst>
                                          </p:cBhvr>
                                          <p:tavLst>
                                            <p:tav tm="0">
                                              <p:val>
                                                <p:strVal val="#ppt_y"/>
                                              </p:val>
                                            </p:tav>
                                            <p:tav tm="100000">
                                              <p:val>
                                                <p:strVal val="#ppt_y"/>
                                              </p:val>
                                            </p:tav>
                                          </p:tavLst>
                                        </p:anim>
                                      </p:childTnLst>
                                    </p:cTn>
                                  </p:par>
                                </p:childTnLst>
                              </p:cTn>
                            </p:par>
                            <p:par>
                              <p:cTn id="68" fill="hold">
                                <p:stCondLst>
                                  <p:cond delay="5800"/>
                                </p:stCondLst>
                                <p:childTnLst>
                                  <p:par>
                                    <p:cTn id="69" presetID="55"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400" fill="hold"/>
                                            <p:tgtEl>
                                              <p:spTgt spid="5"/>
                                            </p:tgtEl>
                                            <p:attrNameLst>
                                              <p:attrName>ppt_w</p:attrName>
                                            </p:attrNameLst>
                                          </p:cBhvr>
                                          <p:tavLst>
                                            <p:tav tm="0">
                                              <p:val>
                                                <p:strVal val="#ppt_w*0.70"/>
                                              </p:val>
                                            </p:tav>
                                            <p:tav tm="100000">
                                              <p:val>
                                                <p:strVal val="#ppt_w"/>
                                              </p:val>
                                            </p:tav>
                                          </p:tavLst>
                                        </p:anim>
                                        <p:anim calcmode="lin" valueType="num">
                                          <p:cBhvr>
                                            <p:cTn id="72" dur="400" fill="hold"/>
                                            <p:tgtEl>
                                              <p:spTgt spid="5"/>
                                            </p:tgtEl>
                                            <p:attrNameLst>
                                              <p:attrName>ppt_h</p:attrName>
                                            </p:attrNameLst>
                                          </p:cBhvr>
                                          <p:tavLst>
                                            <p:tav tm="0">
                                              <p:val>
                                                <p:strVal val="#ppt_h"/>
                                              </p:val>
                                            </p:tav>
                                            <p:tav tm="100000">
                                              <p:val>
                                                <p:strVal val="#ppt_h"/>
                                              </p:val>
                                            </p:tav>
                                          </p:tavLst>
                                        </p:anim>
                                        <p:animEffect transition="in" filter="fade">
                                          <p:cBhvr>
                                            <p:cTn id="73" dur="400"/>
                                            <p:tgtEl>
                                              <p:spTgt spid="5"/>
                                            </p:tgtEl>
                                          </p:cBhvr>
                                        </p:animEffect>
                                      </p:childTnLst>
                                    </p:cTn>
                                  </p:par>
                                  <p:par>
                                    <p:cTn id="74" presetID="2" presetClass="entr" presetSubtype="2" fill="hold" grpId="0" nodeType="withEffect" p14:presetBounceEnd="34286">
                                      <p:stCondLst>
                                        <p:cond delay="250"/>
                                      </p:stCondLst>
                                      <p:childTnLst>
                                        <p:set>
                                          <p:cBhvr>
                                            <p:cTn id="75" dur="1" fill="hold">
                                              <p:stCondLst>
                                                <p:cond delay="0"/>
                                              </p:stCondLst>
                                            </p:cTn>
                                            <p:tgtEl>
                                              <p:spTgt spid="287"/>
                                            </p:tgtEl>
                                            <p:attrNameLst>
                                              <p:attrName>style.visibility</p:attrName>
                                            </p:attrNameLst>
                                          </p:cBhvr>
                                          <p:to>
                                            <p:strVal val="visible"/>
                                          </p:to>
                                        </p:set>
                                        <p:anim calcmode="lin" valueType="num" p14:bounceEnd="34286">
                                          <p:cBhvr additive="base">
                                            <p:cTn id="76" dur="350" fill="hold"/>
                                            <p:tgtEl>
                                              <p:spTgt spid="287"/>
                                            </p:tgtEl>
                                            <p:attrNameLst>
                                              <p:attrName>ppt_x</p:attrName>
                                            </p:attrNameLst>
                                          </p:cBhvr>
                                          <p:tavLst>
                                            <p:tav tm="0">
                                              <p:val>
                                                <p:strVal val="1+#ppt_w/2"/>
                                              </p:val>
                                            </p:tav>
                                            <p:tav tm="100000">
                                              <p:val>
                                                <p:strVal val="#ppt_x"/>
                                              </p:val>
                                            </p:tav>
                                          </p:tavLst>
                                        </p:anim>
                                        <p:anim calcmode="lin" valueType="num" p14:bounceEnd="34286">
                                          <p:cBhvr additive="base">
                                            <p:cTn id="77" dur="350" fill="hold"/>
                                            <p:tgtEl>
                                              <p:spTgt spid="287"/>
                                            </p:tgtEl>
                                            <p:attrNameLst>
                                              <p:attrName>ppt_y</p:attrName>
                                            </p:attrNameLst>
                                          </p:cBhvr>
                                          <p:tavLst>
                                            <p:tav tm="0">
                                              <p:val>
                                                <p:strVal val="#ppt_y"/>
                                              </p:val>
                                            </p:tav>
                                            <p:tav tm="100000">
                                              <p:val>
                                                <p:strVal val="#ppt_y"/>
                                              </p:val>
                                            </p:tav>
                                          </p:tavLst>
                                        </p:anim>
                                      </p:childTnLst>
                                    </p:cTn>
                                  </p:par>
                                </p:childTnLst>
                              </p:cTn>
                            </p:par>
                            <p:par>
                              <p:cTn id="78" fill="hold">
                                <p:stCondLst>
                                  <p:cond delay="6400"/>
                                </p:stCondLst>
                                <p:childTnLst>
                                  <p:par>
                                    <p:cTn id="79" presetID="18" presetClass="entr" presetSubtype="3"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strips(upRight)">
                                          <p:cBhvr>
                                            <p:cTn id="81" dur="500"/>
                                            <p:tgtEl>
                                              <p:spTgt spid="71"/>
                                            </p:tgtEl>
                                          </p:cBhvr>
                                        </p:animEffect>
                                      </p:childTnLst>
                                    </p:cTn>
                                  </p:par>
                                </p:childTnLst>
                              </p:cTn>
                            </p:par>
                            <p:par>
                              <p:cTn id="82" fill="hold">
                                <p:stCondLst>
                                  <p:cond delay="6900"/>
                                </p:stCondLst>
                                <p:childTnLst>
                                  <p:par>
                                    <p:cTn id="83" presetID="10" presetClass="entr" presetSubtype="0" fill="hold" grpId="0" nodeType="afterEffect">
                                      <p:stCondLst>
                                        <p:cond delay="0"/>
                                      </p:stCondLst>
                                      <p:childTnLst>
                                        <p:set>
                                          <p:cBhvr>
                                            <p:cTn id="84" dur="1" fill="hold">
                                              <p:stCondLst>
                                                <p:cond delay="0"/>
                                              </p:stCondLst>
                                            </p:cTn>
                                            <p:tgtEl>
                                              <p:spTgt spid="270"/>
                                            </p:tgtEl>
                                            <p:attrNameLst>
                                              <p:attrName>style.visibility</p:attrName>
                                            </p:attrNameLst>
                                          </p:cBhvr>
                                          <p:to>
                                            <p:strVal val="visible"/>
                                          </p:to>
                                        </p:set>
                                        <p:animEffect transition="in" filter="fade">
                                          <p:cBhvr>
                                            <p:cTn id="85"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85" grpId="0"/>
          <p:bldP spid="286" grpId="0"/>
          <p:bldP spid="287" grpId="0"/>
          <p:bldP spid="272" grpId="0"/>
          <p:bldP spid="2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ipe(left)">
                                          <p:cBhvr>
                                            <p:cTn id="7" dur="500"/>
                                            <p:tgtEl>
                                              <p:spTgt spid="2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wipe(left)">
                                          <p:cBhvr>
                                            <p:cTn id="11" dur="500"/>
                                            <p:tgtEl>
                                              <p:spTgt spid="273"/>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p:cTn id="20" dur="500" fill="hold"/>
                                            <p:tgtEl>
                                              <p:spTgt spid="75"/>
                                            </p:tgtEl>
                                            <p:attrNameLst>
                                              <p:attrName>ppt_w</p:attrName>
                                            </p:attrNameLst>
                                          </p:cBhvr>
                                          <p:tavLst>
                                            <p:tav tm="0">
                                              <p:val>
                                                <p:fltVal val="0"/>
                                              </p:val>
                                            </p:tav>
                                            <p:tav tm="100000">
                                              <p:val>
                                                <p:strVal val="#ppt_w"/>
                                              </p:val>
                                            </p:tav>
                                          </p:tavLst>
                                        </p:anim>
                                        <p:anim calcmode="lin" valueType="num">
                                          <p:cBhvr>
                                            <p:cTn id="21" dur="500" fill="hold"/>
                                            <p:tgtEl>
                                              <p:spTgt spid="75"/>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Left)">
                                          <p:cBhvr>
                                            <p:cTn id="25" dur="500"/>
                                            <p:tgtEl>
                                              <p:spTgt spid="32"/>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slide(fromLeft)">
                                          <p:cBhvr>
                                            <p:cTn id="33" dur="500"/>
                                            <p:tgtEl>
                                              <p:spTgt spid="44"/>
                                            </p:tgtEl>
                                          </p:cBhvr>
                                        </p:animEffect>
                                      </p:childTnLst>
                                    </p:cTn>
                                  </p:par>
                                </p:childTnLst>
                              </p:cTn>
                            </p:par>
                            <p:par>
                              <p:cTn id="34" fill="hold">
                                <p:stCondLst>
                                  <p:cond delay="3500"/>
                                </p:stCondLst>
                                <p:childTnLst>
                                  <p:par>
                                    <p:cTn id="35" presetID="12" presetClass="entr" presetSubtype="8"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slide(fromLeft)">
                                          <p:cBhvr>
                                            <p:cTn id="37" dur="500"/>
                                            <p:tgtEl>
                                              <p:spTgt spid="52"/>
                                            </p:tgtEl>
                                          </p:cBhvr>
                                        </p:animEffect>
                                      </p:childTnLst>
                                    </p:cTn>
                                  </p:par>
                                </p:childTnLst>
                              </p:cTn>
                            </p:par>
                            <p:par>
                              <p:cTn id="38" fill="hold">
                                <p:stCondLst>
                                  <p:cond delay="4000"/>
                                </p:stCondLst>
                                <p:childTnLst>
                                  <p:par>
                                    <p:cTn id="39" presetID="55"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400" fill="hold"/>
                                            <p:tgtEl>
                                              <p:spTgt spid="2"/>
                                            </p:tgtEl>
                                            <p:attrNameLst>
                                              <p:attrName>ppt_w</p:attrName>
                                            </p:attrNameLst>
                                          </p:cBhvr>
                                          <p:tavLst>
                                            <p:tav tm="0">
                                              <p:val>
                                                <p:strVal val="#ppt_w*0.70"/>
                                              </p:val>
                                            </p:tav>
                                            <p:tav tm="100000">
                                              <p:val>
                                                <p:strVal val="#ppt_w"/>
                                              </p:val>
                                            </p:tav>
                                          </p:tavLst>
                                        </p:anim>
                                        <p:anim calcmode="lin" valueType="num">
                                          <p:cBhvr>
                                            <p:cTn id="42" dur="400" fill="hold"/>
                                            <p:tgtEl>
                                              <p:spTgt spid="2"/>
                                            </p:tgtEl>
                                            <p:attrNameLst>
                                              <p:attrName>ppt_h</p:attrName>
                                            </p:attrNameLst>
                                          </p:cBhvr>
                                          <p:tavLst>
                                            <p:tav tm="0">
                                              <p:val>
                                                <p:strVal val="#ppt_h"/>
                                              </p:val>
                                            </p:tav>
                                            <p:tav tm="100000">
                                              <p:val>
                                                <p:strVal val="#ppt_h"/>
                                              </p:val>
                                            </p:tav>
                                          </p:tavLst>
                                        </p:anim>
                                        <p:animEffect transition="in" filter="fade">
                                          <p:cBhvr>
                                            <p:cTn id="43" dur="400"/>
                                            <p:tgtEl>
                                              <p:spTgt spid="2"/>
                                            </p:tgtEl>
                                          </p:cBhvr>
                                        </p:animEffect>
                                      </p:childTnLst>
                                    </p:cTn>
                                  </p:par>
                                  <p:par>
                                    <p:cTn id="44" presetID="2" presetClass="entr" presetSubtype="2" fill="hold" grpId="0" nodeType="withEffect">
                                      <p:stCondLst>
                                        <p:cond delay="250"/>
                                      </p:stCondLst>
                                      <p:childTnLst>
                                        <p:set>
                                          <p:cBhvr>
                                            <p:cTn id="45" dur="1" fill="hold">
                                              <p:stCondLst>
                                                <p:cond delay="0"/>
                                              </p:stCondLst>
                                            </p:cTn>
                                            <p:tgtEl>
                                              <p:spTgt spid="271"/>
                                            </p:tgtEl>
                                            <p:attrNameLst>
                                              <p:attrName>style.visibility</p:attrName>
                                            </p:attrNameLst>
                                          </p:cBhvr>
                                          <p:to>
                                            <p:strVal val="visible"/>
                                          </p:to>
                                        </p:set>
                                        <p:anim calcmode="lin" valueType="num">
                                          <p:cBhvr additive="base">
                                            <p:cTn id="46" dur="350" fill="hold"/>
                                            <p:tgtEl>
                                              <p:spTgt spid="271"/>
                                            </p:tgtEl>
                                            <p:attrNameLst>
                                              <p:attrName>ppt_x</p:attrName>
                                            </p:attrNameLst>
                                          </p:cBhvr>
                                          <p:tavLst>
                                            <p:tav tm="0">
                                              <p:val>
                                                <p:strVal val="1+#ppt_w/2"/>
                                              </p:val>
                                            </p:tav>
                                            <p:tav tm="100000">
                                              <p:val>
                                                <p:strVal val="#ppt_x"/>
                                              </p:val>
                                            </p:tav>
                                          </p:tavLst>
                                        </p:anim>
                                        <p:anim calcmode="lin" valueType="num">
                                          <p:cBhvr additive="base">
                                            <p:cTn id="47" dur="350" fill="hold"/>
                                            <p:tgtEl>
                                              <p:spTgt spid="271"/>
                                            </p:tgtEl>
                                            <p:attrNameLst>
                                              <p:attrName>ppt_y</p:attrName>
                                            </p:attrNameLst>
                                          </p:cBhvr>
                                          <p:tavLst>
                                            <p:tav tm="0">
                                              <p:val>
                                                <p:strVal val="#ppt_y"/>
                                              </p:val>
                                            </p:tav>
                                            <p:tav tm="100000">
                                              <p:val>
                                                <p:strVal val="#ppt_y"/>
                                              </p:val>
                                            </p:tav>
                                          </p:tavLst>
                                        </p:anim>
                                      </p:childTnLst>
                                    </p:cTn>
                                  </p:par>
                                </p:childTnLst>
                              </p:cTn>
                            </p:par>
                            <p:par>
                              <p:cTn id="48" fill="hold">
                                <p:stCondLst>
                                  <p:cond delay="4600"/>
                                </p:stCondLst>
                                <p:childTnLst>
                                  <p:par>
                                    <p:cTn id="49" presetID="55"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400" fill="hold"/>
                                            <p:tgtEl>
                                              <p:spTgt spid="3"/>
                                            </p:tgtEl>
                                            <p:attrNameLst>
                                              <p:attrName>ppt_w</p:attrName>
                                            </p:attrNameLst>
                                          </p:cBhvr>
                                          <p:tavLst>
                                            <p:tav tm="0">
                                              <p:val>
                                                <p:strVal val="#ppt_w*0.70"/>
                                              </p:val>
                                            </p:tav>
                                            <p:tav tm="100000">
                                              <p:val>
                                                <p:strVal val="#ppt_w"/>
                                              </p:val>
                                            </p:tav>
                                          </p:tavLst>
                                        </p:anim>
                                        <p:anim calcmode="lin" valueType="num">
                                          <p:cBhvr>
                                            <p:cTn id="52" dur="400" fill="hold"/>
                                            <p:tgtEl>
                                              <p:spTgt spid="3"/>
                                            </p:tgtEl>
                                            <p:attrNameLst>
                                              <p:attrName>ppt_h</p:attrName>
                                            </p:attrNameLst>
                                          </p:cBhvr>
                                          <p:tavLst>
                                            <p:tav tm="0">
                                              <p:val>
                                                <p:strVal val="#ppt_h"/>
                                              </p:val>
                                            </p:tav>
                                            <p:tav tm="100000">
                                              <p:val>
                                                <p:strVal val="#ppt_h"/>
                                              </p:val>
                                            </p:tav>
                                          </p:tavLst>
                                        </p:anim>
                                        <p:animEffect transition="in" filter="fade">
                                          <p:cBhvr>
                                            <p:cTn id="53" dur="400"/>
                                            <p:tgtEl>
                                              <p:spTgt spid="3"/>
                                            </p:tgtEl>
                                          </p:cBhvr>
                                        </p:animEffect>
                                      </p:childTnLst>
                                    </p:cTn>
                                  </p:par>
                                  <p:par>
                                    <p:cTn id="54" presetID="2" presetClass="entr" presetSubtype="2" fill="hold" grpId="0" nodeType="withEffect">
                                      <p:stCondLst>
                                        <p:cond delay="250"/>
                                      </p:stCondLst>
                                      <p:childTnLst>
                                        <p:set>
                                          <p:cBhvr>
                                            <p:cTn id="55" dur="1" fill="hold">
                                              <p:stCondLst>
                                                <p:cond delay="0"/>
                                              </p:stCondLst>
                                            </p:cTn>
                                            <p:tgtEl>
                                              <p:spTgt spid="285"/>
                                            </p:tgtEl>
                                            <p:attrNameLst>
                                              <p:attrName>style.visibility</p:attrName>
                                            </p:attrNameLst>
                                          </p:cBhvr>
                                          <p:to>
                                            <p:strVal val="visible"/>
                                          </p:to>
                                        </p:set>
                                        <p:anim calcmode="lin" valueType="num">
                                          <p:cBhvr additive="base">
                                            <p:cTn id="56" dur="350" fill="hold"/>
                                            <p:tgtEl>
                                              <p:spTgt spid="285"/>
                                            </p:tgtEl>
                                            <p:attrNameLst>
                                              <p:attrName>ppt_x</p:attrName>
                                            </p:attrNameLst>
                                          </p:cBhvr>
                                          <p:tavLst>
                                            <p:tav tm="0">
                                              <p:val>
                                                <p:strVal val="1+#ppt_w/2"/>
                                              </p:val>
                                            </p:tav>
                                            <p:tav tm="100000">
                                              <p:val>
                                                <p:strVal val="#ppt_x"/>
                                              </p:val>
                                            </p:tav>
                                          </p:tavLst>
                                        </p:anim>
                                        <p:anim calcmode="lin" valueType="num">
                                          <p:cBhvr additive="base">
                                            <p:cTn id="57" dur="350" fill="hold"/>
                                            <p:tgtEl>
                                              <p:spTgt spid="285"/>
                                            </p:tgtEl>
                                            <p:attrNameLst>
                                              <p:attrName>ppt_y</p:attrName>
                                            </p:attrNameLst>
                                          </p:cBhvr>
                                          <p:tavLst>
                                            <p:tav tm="0">
                                              <p:val>
                                                <p:strVal val="#ppt_y"/>
                                              </p:val>
                                            </p:tav>
                                            <p:tav tm="100000">
                                              <p:val>
                                                <p:strVal val="#ppt_y"/>
                                              </p:val>
                                            </p:tav>
                                          </p:tavLst>
                                        </p:anim>
                                      </p:childTnLst>
                                    </p:cTn>
                                  </p:par>
                                </p:childTnLst>
                              </p:cTn>
                            </p:par>
                            <p:par>
                              <p:cTn id="58" fill="hold">
                                <p:stCondLst>
                                  <p:cond delay="5200"/>
                                </p:stCondLst>
                                <p:childTnLst>
                                  <p:par>
                                    <p:cTn id="59" presetID="55"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400" fill="hold"/>
                                            <p:tgtEl>
                                              <p:spTgt spid="4"/>
                                            </p:tgtEl>
                                            <p:attrNameLst>
                                              <p:attrName>ppt_w</p:attrName>
                                            </p:attrNameLst>
                                          </p:cBhvr>
                                          <p:tavLst>
                                            <p:tav tm="0">
                                              <p:val>
                                                <p:strVal val="#ppt_w*0.70"/>
                                              </p:val>
                                            </p:tav>
                                            <p:tav tm="100000">
                                              <p:val>
                                                <p:strVal val="#ppt_w"/>
                                              </p:val>
                                            </p:tav>
                                          </p:tavLst>
                                        </p:anim>
                                        <p:anim calcmode="lin" valueType="num">
                                          <p:cBhvr>
                                            <p:cTn id="62" dur="400" fill="hold"/>
                                            <p:tgtEl>
                                              <p:spTgt spid="4"/>
                                            </p:tgtEl>
                                            <p:attrNameLst>
                                              <p:attrName>ppt_h</p:attrName>
                                            </p:attrNameLst>
                                          </p:cBhvr>
                                          <p:tavLst>
                                            <p:tav tm="0">
                                              <p:val>
                                                <p:strVal val="#ppt_h"/>
                                              </p:val>
                                            </p:tav>
                                            <p:tav tm="100000">
                                              <p:val>
                                                <p:strVal val="#ppt_h"/>
                                              </p:val>
                                            </p:tav>
                                          </p:tavLst>
                                        </p:anim>
                                        <p:animEffect transition="in" filter="fade">
                                          <p:cBhvr>
                                            <p:cTn id="63" dur="400"/>
                                            <p:tgtEl>
                                              <p:spTgt spid="4"/>
                                            </p:tgtEl>
                                          </p:cBhvr>
                                        </p:animEffect>
                                      </p:childTnLst>
                                    </p:cTn>
                                  </p:par>
                                  <p:par>
                                    <p:cTn id="64" presetID="2" presetClass="entr" presetSubtype="2" fill="hold" grpId="0" nodeType="withEffect">
                                      <p:stCondLst>
                                        <p:cond delay="250"/>
                                      </p:stCondLst>
                                      <p:childTnLst>
                                        <p:set>
                                          <p:cBhvr>
                                            <p:cTn id="65" dur="1" fill="hold">
                                              <p:stCondLst>
                                                <p:cond delay="0"/>
                                              </p:stCondLst>
                                            </p:cTn>
                                            <p:tgtEl>
                                              <p:spTgt spid="286"/>
                                            </p:tgtEl>
                                            <p:attrNameLst>
                                              <p:attrName>style.visibility</p:attrName>
                                            </p:attrNameLst>
                                          </p:cBhvr>
                                          <p:to>
                                            <p:strVal val="visible"/>
                                          </p:to>
                                        </p:set>
                                        <p:anim calcmode="lin" valueType="num">
                                          <p:cBhvr additive="base">
                                            <p:cTn id="66" dur="350" fill="hold"/>
                                            <p:tgtEl>
                                              <p:spTgt spid="286"/>
                                            </p:tgtEl>
                                            <p:attrNameLst>
                                              <p:attrName>ppt_x</p:attrName>
                                            </p:attrNameLst>
                                          </p:cBhvr>
                                          <p:tavLst>
                                            <p:tav tm="0">
                                              <p:val>
                                                <p:strVal val="1+#ppt_w/2"/>
                                              </p:val>
                                            </p:tav>
                                            <p:tav tm="100000">
                                              <p:val>
                                                <p:strVal val="#ppt_x"/>
                                              </p:val>
                                            </p:tav>
                                          </p:tavLst>
                                        </p:anim>
                                        <p:anim calcmode="lin" valueType="num">
                                          <p:cBhvr additive="base">
                                            <p:cTn id="67" dur="350" fill="hold"/>
                                            <p:tgtEl>
                                              <p:spTgt spid="286"/>
                                            </p:tgtEl>
                                            <p:attrNameLst>
                                              <p:attrName>ppt_y</p:attrName>
                                            </p:attrNameLst>
                                          </p:cBhvr>
                                          <p:tavLst>
                                            <p:tav tm="0">
                                              <p:val>
                                                <p:strVal val="#ppt_y"/>
                                              </p:val>
                                            </p:tav>
                                            <p:tav tm="100000">
                                              <p:val>
                                                <p:strVal val="#ppt_y"/>
                                              </p:val>
                                            </p:tav>
                                          </p:tavLst>
                                        </p:anim>
                                      </p:childTnLst>
                                    </p:cTn>
                                  </p:par>
                                </p:childTnLst>
                              </p:cTn>
                            </p:par>
                            <p:par>
                              <p:cTn id="68" fill="hold">
                                <p:stCondLst>
                                  <p:cond delay="5800"/>
                                </p:stCondLst>
                                <p:childTnLst>
                                  <p:par>
                                    <p:cTn id="69" presetID="55"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400" fill="hold"/>
                                            <p:tgtEl>
                                              <p:spTgt spid="5"/>
                                            </p:tgtEl>
                                            <p:attrNameLst>
                                              <p:attrName>ppt_w</p:attrName>
                                            </p:attrNameLst>
                                          </p:cBhvr>
                                          <p:tavLst>
                                            <p:tav tm="0">
                                              <p:val>
                                                <p:strVal val="#ppt_w*0.70"/>
                                              </p:val>
                                            </p:tav>
                                            <p:tav tm="100000">
                                              <p:val>
                                                <p:strVal val="#ppt_w"/>
                                              </p:val>
                                            </p:tav>
                                          </p:tavLst>
                                        </p:anim>
                                        <p:anim calcmode="lin" valueType="num">
                                          <p:cBhvr>
                                            <p:cTn id="72" dur="400" fill="hold"/>
                                            <p:tgtEl>
                                              <p:spTgt spid="5"/>
                                            </p:tgtEl>
                                            <p:attrNameLst>
                                              <p:attrName>ppt_h</p:attrName>
                                            </p:attrNameLst>
                                          </p:cBhvr>
                                          <p:tavLst>
                                            <p:tav tm="0">
                                              <p:val>
                                                <p:strVal val="#ppt_h"/>
                                              </p:val>
                                            </p:tav>
                                            <p:tav tm="100000">
                                              <p:val>
                                                <p:strVal val="#ppt_h"/>
                                              </p:val>
                                            </p:tav>
                                          </p:tavLst>
                                        </p:anim>
                                        <p:animEffect transition="in" filter="fade">
                                          <p:cBhvr>
                                            <p:cTn id="73" dur="400"/>
                                            <p:tgtEl>
                                              <p:spTgt spid="5"/>
                                            </p:tgtEl>
                                          </p:cBhvr>
                                        </p:animEffect>
                                      </p:childTnLst>
                                    </p:cTn>
                                  </p:par>
                                  <p:par>
                                    <p:cTn id="74" presetID="2" presetClass="entr" presetSubtype="2" fill="hold" grpId="0" nodeType="withEffect">
                                      <p:stCondLst>
                                        <p:cond delay="250"/>
                                      </p:stCondLst>
                                      <p:childTnLst>
                                        <p:set>
                                          <p:cBhvr>
                                            <p:cTn id="75" dur="1" fill="hold">
                                              <p:stCondLst>
                                                <p:cond delay="0"/>
                                              </p:stCondLst>
                                            </p:cTn>
                                            <p:tgtEl>
                                              <p:spTgt spid="287"/>
                                            </p:tgtEl>
                                            <p:attrNameLst>
                                              <p:attrName>style.visibility</p:attrName>
                                            </p:attrNameLst>
                                          </p:cBhvr>
                                          <p:to>
                                            <p:strVal val="visible"/>
                                          </p:to>
                                        </p:set>
                                        <p:anim calcmode="lin" valueType="num">
                                          <p:cBhvr additive="base">
                                            <p:cTn id="76" dur="350" fill="hold"/>
                                            <p:tgtEl>
                                              <p:spTgt spid="287"/>
                                            </p:tgtEl>
                                            <p:attrNameLst>
                                              <p:attrName>ppt_x</p:attrName>
                                            </p:attrNameLst>
                                          </p:cBhvr>
                                          <p:tavLst>
                                            <p:tav tm="0">
                                              <p:val>
                                                <p:strVal val="1+#ppt_w/2"/>
                                              </p:val>
                                            </p:tav>
                                            <p:tav tm="100000">
                                              <p:val>
                                                <p:strVal val="#ppt_x"/>
                                              </p:val>
                                            </p:tav>
                                          </p:tavLst>
                                        </p:anim>
                                        <p:anim calcmode="lin" valueType="num">
                                          <p:cBhvr additive="base">
                                            <p:cTn id="77" dur="350" fill="hold"/>
                                            <p:tgtEl>
                                              <p:spTgt spid="287"/>
                                            </p:tgtEl>
                                            <p:attrNameLst>
                                              <p:attrName>ppt_y</p:attrName>
                                            </p:attrNameLst>
                                          </p:cBhvr>
                                          <p:tavLst>
                                            <p:tav tm="0">
                                              <p:val>
                                                <p:strVal val="#ppt_y"/>
                                              </p:val>
                                            </p:tav>
                                            <p:tav tm="100000">
                                              <p:val>
                                                <p:strVal val="#ppt_y"/>
                                              </p:val>
                                            </p:tav>
                                          </p:tavLst>
                                        </p:anim>
                                      </p:childTnLst>
                                    </p:cTn>
                                  </p:par>
                                </p:childTnLst>
                              </p:cTn>
                            </p:par>
                            <p:par>
                              <p:cTn id="78" fill="hold">
                                <p:stCondLst>
                                  <p:cond delay="6400"/>
                                </p:stCondLst>
                                <p:childTnLst>
                                  <p:par>
                                    <p:cTn id="79" presetID="18" presetClass="entr" presetSubtype="3"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strips(upRight)">
                                          <p:cBhvr>
                                            <p:cTn id="81" dur="500"/>
                                            <p:tgtEl>
                                              <p:spTgt spid="71"/>
                                            </p:tgtEl>
                                          </p:cBhvr>
                                        </p:animEffect>
                                      </p:childTnLst>
                                    </p:cTn>
                                  </p:par>
                                </p:childTnLst>
                              </p:cTn>
                            </p:par>
                            <p:par>
                              <p:cTn id="82" fill="hold">
                                <p:stCondLst>
                                  <p:cond delay="6900"/>
                                </p:stCondLst>
                                <p:childTnLst>
                                  <p:par>
                                    <p:cTn id="83" presetID="10" presetClass="entr" presetSubtype="0" fill="hold" grpId="0" nodeType="afterEffect">
                                      <p:stCondLst>
                                        <p:cond delay="0"/>
                                      </p:stCondLst>
                                      <p:childTnLst>
                                        <p:set>
                                          <p:cBhvr>
                                            <p:cTn id="84" dur="1" fill="hold">
                                              <p:stCondLst>
                                                <p:cond delay="0"/>
                                              </p:stCondLst>
                                            </p:cTn>
                                            <p:tgtEl>
                                              <p:spTgt spid="270"/>
                                            </p:tgtEl>
                                            <p:attrNameLst>
                                              <p:attrName>style.visibility</p:attrName>
                                            </p:attrNameLst>
                                          </p:cBhvr>
                                          <p:to>
                                            <p:strVal val="visible"/>
                                          </p:to>
                                        </p:set>
                                        <p:animEffect transition="in" filter="fade">
                                          <p:cBhvr>
                                            <p:cTn id="85"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85" grpId="0"/>
          <p:bldP spid="286" grpId="0"/>
          <p:bldP spid="287" grpId="0"/>
          <p:bldP spid="272" grpId="0"/>
          <p:bldP spid="27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7"/>
          <p:cNvSpPr>
            <a:spLocks noChangeArrowheads="1"/>
          </p:cNvSpPr>
          <p:nvPr/>
        </p:nvSpPr>
        <p:spPr bwMode="auto">
          <a:xfrm>
            <a:off x="1115251" y="1334008"/>
            <a:ext cx="4501344" cy="1212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a:t>
            </a:r>
            <a:r>
              <a:rPr lang="zh-CN" altLang="en-US" sz="1400" dirty="0" smtClean="0">
                <a:solidFill>
                  <a:schemeClr val="tx1">
                    <a:lumMod val="65000"/>
                    <a:lumOff val="35000"/>
                  </a:schemeClr>
                </a:solidFill>
                <a:sym typeface="微软雅黑" pitchFamily="34" charset="-122"/>
              </a:rPr>
              <a:t>的描述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说明。在此录入上述图表的综合描述说明，在此录入上述图表的综合描述说明，在此录入上述图表的综合描述</a:t>
            </a:r>
            <a:r>
              <a:rPr lang="zh-CN" altLang="en-US" sz="1400" dirty="0" smtClean="0">
                <a:solidFill>
                  <a:schemeClr val="tx1">
                    <a:lumMod val="65000"/>
                    <a:lumOff val="35000"/>
                  </a:schemeClr>
                </a:solidFill>
                <a:sym typeface="微软雅黑" pitchFamily="34" charset="-122"/>
              </a:rPr>
              <a:t>说明。</a:t>
            </a:r>
            <a:endParaRPr lang="zh-CN" altLang="en-US" sz="1400" dirty="0">
              <a:solidFill>
                <a:schemeClr val="tx1">
                  <a:lumMod val="65000"/>
                  <a:lumOff val="35000"/>
                </a:schemeClr>
              </a:solidFill>
              <a:sym typeface="微软雅黑" pitchFamily="34" charset="-122"/>
            </a:endParaRPr>
          </a:p>
        </p:txBody>
      </p:sp>
      <p:cxnSp>
        <p:nvCxnSpPr>
          <p:cNvPr id="55" name="Straight Connector 212"/>
          <p:cNvCxnSpPr>
            <a:endCxn id="59" idx="6"/>
          </p:cNvCxnSpPr>
          <p:nvPr/>
        </p:nvCxnSpPr>
        <p:spPr>
          <a:xfrm flipH="1">
            <a:off x="4364716" y="4077358"/>
            <a:ext cx="548118"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Freeform 130"/>
          <p:cNvSpPr>
            <a:spLocks noEditPoints="1"/>
          </p:cNvSpPr>
          <p:nvPr/>
        </p:nvSpPr>
        <p:spPr bwMode="auto">
          <a:xfrm>
            <a:off x="5046195" y="3067838"/>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3" name="Arc 214"/>
          <p:cNvSpPr/>
          <p:nvPr/>
        </p:nvSpPr>
        <p:spPr>
          <a:xfrm>
            <a:off x="4912829" y="2901778"/>
            <a:ext cx="2351160" cy="2351160"/>
          </a:xfrm>
          <a:prstGeom prst="arc">
            <a:avLst>
              <a:gd name="adj1" fmla="val 21578092"/>
              <a:gd name="adj2" fmla="val 16283076"/>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6">
              <a:latin typeface="微软雅黑" panose="020B0503020204020204" pitchFamily="34" charset="-122"/>
              <a:ea typeface="微软雅黑" panose="020B0503020204020204" pitchFamily="34" charset="-122"/>
            </a:endParaRPr>
          </a:p>
        </p:txBody>
      </p:sp>
      <p:cxnSp>
        <p:nvCxnSpPr>
          <p:cNvPr id="64" name="Straight Connector 219"/>
          <p:cNvCxnSpPr/>
          <p:nvPr/>
        </p:nvCxnSpPr>
        <p:spPr>
          <a:xfrm flipH="1">
            <a:off x="2091236" y="407735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220"/>
          <p:cNvCxnSpPr/>
          <p:nvPr/>
        </p:nvCxnSpPr>
        <p:spPr>
          <a:xfrm flipH="1">
            <a:off x="7263989" y="407735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224"/>
          <p:cNvCxnSpPr/>
          <p:nvPr/>
        </p:nvCxnSpPr>
        <p:spPr>
          <a:xfrm flipH="1">
            <a:off x="9537241" y="407735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228"/>
          <p:cNvCxnSpPr/>
          <p:nvPr/>
        </p:nvCxnSpPr>
        <p:spPr>
          <a:xfrm flipH="1">
            <a:off x="6116816" y="2904237"/>
            <a:ext cx="900896"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74" name="Group 232"/>
          <p:cNvGrpSpPr/>
          <p:nvPr/>
        </p:nvGrpSpPr>
        <p:grpSpPr>
          <a:xfrm>
            <a:off x="7044936" y="2498563"/>
            <a:ext cx="823368" cy="823363"/>
            <a:chOff x="864537" y="1822859"/>
            <a:chExt cx="971309" cy="971307"/>
          </a:xfrm>
        </p:grpSpPr>
        <p:sp>
          <p:nvSpPr>
            <p:cNvPr id="75" name="Oval 233"/>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bg1"/>
                  </a:solidFill>
                  <a:latin typeface="微软雅黑" panose="020B0503020204020204" pitchFamily="34" charset="-122"/>
                  <a:ea typeface="微软雅黑" panose="020B0503020204020204" pitchFamily="34" charset="-122"/>
                </a:rPr>
                <a:t>02</a:t>
              </a:r>
            </a:p>
          </p:txBody>
        </p:sp>
        <p:sp>
          <p:nvSpPr>
            <p:cNvPr id="76" name="Oval 234"/>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latin typeface="微软雅黑" panose="020B0503020204020204" pitchFamily="34" charset="-122"/>
                <a:ea typeface="微软雅黑" panose="020B0503020204020204" pitchFamily="34" charset="-122"/>
              </a:endParaRPr>
            </a:p>
          </p:txBody>
        </p:sp>
      </p:grpSp>
      <p:cxnSp>
        <p:nvCxnSpPr>
          <p:cNvPr id="77" name="Straight Connector 238"/>
          <p:cNvCxnSpPr/>
          <p:nvPr/>
        </p:nvCxnSpPr>
        <p:spPr>
          <a:xfrm>
            <a:off x="2338199" y="4099775"/>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78" name="Group 240"/>
          <p:cNvGrpSpPr/>
          <p:nvPr/>
        </p:nvGrpSpPr>
        <p:grpSpPr>
          <a:xfrm>
            <a:off x="1926515" y="5006795"/>
            <a:ext cx="823368" cy="823363"/>
            <a:chOff x="864537" y="1822859"/>
            <a:chExt cx="971309" cy="971307"/>
          </a:xfrm>
        </p:grpSpPr>
        <p:sp>
          <p:nvSpPr>
            <p:cNvPr id="79" name="Oval 241"/>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bg1"/>
                  </a:solidFill>
                  <a:latin typeface="微软雅黑" panose="020B0503020204020204" pitchFamily="34" charset="-122"/>
                  <a:ea typeface="微软雅黑" panose="020B0503020204020204" pitchFamily="34" charset="-122"/>
                </a:rPr>
                <a:t>01</a:t>
              </a:r>
            </a:p>
          </p:txBody>
        </p:sp>
        <p:sp>
          <p:nvSpPr>
            <p:cNvPr id="80" name="Oval 242"/>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latin typeface="微软雅黑" panose="020B0503020204020204" pitchFamily="34" charset="-122"/>
                <a:ea typeface="微软雅黑" panose="020B0503020204020204" pitchFamily="34" charset="-122"/>
              </a:endParaRPr>
            </a:p>
          </p:txBody>
        </p:sp>
      </p:grpSp>
      <p:cxnSp>
        <p:nvCxnSpPr>
          <p:cNvPr id="81" name="Straight Connector 248"/>
          <p:cNvCxnSpPr/>
          <p:nvPr/>
        </p:nvCxnSpPr>
        <p:spPr>
          <a:xfrm>
            <a:off x="9804863" y="4099775"/>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82" name="Group 249"/>
          <p:cNvGrpSpPr/>
          <p:nvPr/>
        </p:nvGrpSpPr>
        <p:grpSpPr>
          <a:xfrm>
            <a:off x="9393179" y="5006795"/>
            <a:ext cx="823368" cy="823363"/>
            <a:chOff x="864537" y="1822859"/>
            <a:chExt cx="971309" cy="971307"/>
          </a:xfrm>
        </p:grpSpPr>
        <p:sp>
          <p:nvSpPr>
            <p:cNvPr id="83" name="Oval 250"/>
            <p:cNvSpPr/>
            <p:nvPr/>
          </p:nvSpPr>
          <p:spPr>
            <a:xfrm>
              <a:off x="932452"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bg1"/>
                  </a:solidFill>
                  <a:latin typeface="微软雅黑" panose="020B0503020204020204" pitchFamily="34" charset="-122"/>
                  <a:ea typeface="微软雅黑" panose="020B0503020204020204" pitchFamily="34" charset="-122"/>
                </a:rPr>
                <a:t>03</a:t>
              </a:r>
            </a:p>
          </p:txBody>
        </p:sp>
        <p:sp>
          <p:nvSpPr>
            <p:cNvPr id="84" name="Oval 251"/>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812104" y="3214790"/>
            <a:ext cx="1725136" cy="1725136"/>
            <a:chOff x="7812104" y="3185821"/>
            <a:chExt cx="1725136" cy="1725136"/>
          </a:xfrm>
        </p:grpSpPr>
        <p:grpSp>
          <p:nvGrpSpPr>
            <p:cNvPr id="66" name="Group 221"/>
            <p:cNvGrpSpPr/>
            <p:nvPr/>
          </p:nvGrpSpPr>
          <p:grpSpPr>
            <a:xfrm>
              <a:off x="7812104" y="3185821"/>
              <a:ext cx="1725136" cy="1725136"/>
              <a:chOff x="2183615" y="1663567"/>
              <a:chExt cx="1293852" cy="1293852"/>
            </a:xfrm>
          </p:grpSpPr>
          <p:sp>
            <p:nvSpPr>
              <p:cNvPr id="67" name="Oval 222"/>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68"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微软雅黑" panose="020B0503020204020204" pitchFamily="34" charset="-122"/>
                  <a:ea typeface="微软雅黑" panose="020B0503020204020204" pitchFamily="34" charset="-122"/>
                </a:endParaRPr>
              </a:p>
            </p:txBody>
          </p:sp>
        </p:grpSp>
        <p:grpSp>
          <p:nvGrpSpPr>
            <p:cNvPr id="85" name="Group 9"/>
            <p:cNvGrpSpPr>
              <a:grpSpLocks noChangeAspect="1"/>
            </p:cNvGrpSpPr>
            <p:nvPr/>
          </p:nvGrpSpPr>
          <p:grpSpPr>
            <a:xfrm>
              <a:off x="8242990" y="3702679"/>
              <a:ext cx="863364" cy="691421"/>
              <a:chOff x="4572000" y="3414713"/>
              <a:chExt cx="374651" cy="277813"/>
            </a:xfrm>
            <a:solidFill>
              <a:schemeClr val="bg1"/>
            </a:solidFill>
          </p:grpSpPr>
          <p:sp>
            <p:nvSpPr>
              <p:cNvPr id="86"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7"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6" name="组合 25"/>
          <p:cNvGrpSpPr/>
          <p:nvPr/>
        </p:nvGrpSpPr>
        <p:grpSpPr>
          <a:xfrm>
            <a:off x="796158" y="3429821"/>
            <a:ext cx="1295079" cy="1295076"/>
            <a:chOff x="796158" y="3400852"/>
            <a:chExt cx="1295079" cy="1295076"/>
          </a:xfrm>
        </p:grpSpPr>
        <p:grpSp>
          <p:nvGrpSpPr>
            <p:cNvPr id="60" name="Group 211"/>
            <p:cNvGrpSpPr/>
            <p:nvPr/>
          </p:nvGrpSpPr>
          <p:grpSpPr>
            <a:xfrm>
              <a:off x="796158" y="3400852"/>
              <a:ext cx="1295079" cy="1295076"/>
              <a:chOff x="864537" y="1822859"/>
              <a:chExt cx="971309" cy="971307"/>
            </a:xfrm>
          </p:grpSpPr>
          <p:sp>
            <p:nvSpPr>
              <p:cNvPr id="61" name="Oval 189"/>
              <p:cNvSpPr/>
              <p:nvPr/>
            </p:nvSpPr>
            <p:spPr>
              <a:xfrm>
                <a:off x="932451" y="1890773"/>
                <a:ext cx="835480" cy="835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62"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grpSp>
        <p:grpSp>
          <p:nvGrpSpPr>
            <p:cNvPr id="88" name="Group 12"/>
            <p:cNvGrpSpPr/>
            <p:nvPr/>
          </p:nvGrpSpPr>
          <p:grpSpPr>
            <a:xfrm>
              <a:off x="1136503" y="3747067"/>
              <a:ext cx="614388" cy="602647"/>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2" name="组合 11"/>
          <p:cNvGrpSpPr/>
          <p:nvPr/>
        </p:nvGrpSpPr>
        <p:grpSpPr>
          <a:xfrm>
            <a:off x="2639580" y="3214790"/>
            <a:ext cx="1725136" cy="1725136"/>
            <a:chOff x="2639580" y="3185821"/>
            <a:chExt cx="1725136" cy="1725136"/>
          </a:xfrm>
        </p:grpSpPr>
        <p:grpSp>
          <p:nvGrpSpPr>
            <p:cNvPr id="57" name="Group 210"/>
            <p:cNvGrpSpPr/>
            <p:nvPr/>
          </p:nvGrpSpPr>
          <p:grpSpPr>
            <a:xfrm>
              <a:off x="2639580" y="3185821"/>
              <a:ext cx="1725136" cy="1725136"/>
              <a:chOff x="2183615" y="1663567"/>
              <a:chExt cx="1293852" cy="1293852"/>
            </a:xfrm>
          </p:grpSpPr>
          <p:sp>
            <p:nvSpPr>
              <p:cNvPr id="58" name="Oval 195"/>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5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微软雅黑" panose="020B0503020204020204" pitchFamily="34" charset="-122"/>
                  <a:ea typeface="微软雅黑" panose="020B0503020204020204" pitchFamily="34" charset="-122"/>
                </a:endParaRPr>
              </a:p>
            </p:txBody>
          </p:sp>
        </p:grpSp>
        <p:grpSp>
          <p:nvGrpSpPr>
            <p:cNvPr id="91" name="Group 15"/>
            <p:cNvGrpSpPr/>
            <p:nvPr/>
          </p:nvGrpSpPr>
          <p:grpSpPr>
            <a:xfrm>
              <a:off x="3002121" y="3679103"/>
              <a:ext cx="1000054" cy="738573"/>
              <a:chOff x="3052763" y="2647950"/>
              <a:chExt cx="346075" cy="255588"/>
            </a:xfrm>
            <a:solidFill>
              <a:schemeClr val="bg1"/>
            </a:solidFill>
          </p:grpSpPr>
          <p:sp>
            <p:nvSpPr>
              <p:cNvPr id="92"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3"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4"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4" name="组合 23"/>
          <p:cNvGrpSpPr/>
          <p:nvPr/>
        </p:nvGrpSpPr>
        <p:grpSpPr>
          <a:xfrm>
            <a:off x="10085357" y="3429821"/>
            <a:ext cx="1295079" cy="1295076"/>
            <a:chOff x="10085357" y="3400852"/>
            <a:chExt cx="1295079" cy="1295076"/>
          </a:xfrm>
        </p:grpSpPr>
        <p:grpSp>
          <p:nvGrpSpPr>
            <p:cNvPr id="70" name="Group 225"/>
            <p:cNvGrpSpPr/>
            <p:nvPr/>
          </p:nvGrpSpPr>
          <p:grpSpPr>
            <a:xfrm>
              <a:off x="10085357" y="3400852"/>
              <a:ext cx="1295079" cy="1295076"/>
              <a:chOff x="864537" y="1822859"/>
              <a:chExt cx="971309" cy="971307"/>
            </a:xfrm>
          </p:grpSpPr>
          <p:sp>
            <p:nvSpPr>
              <p:cNvPr id="71" name="Oval 226"/>
              <p:cNvSpPr/>
              <p:nvPr/>
            </p:nvSpPr>
            <p:spPr>
              <a:xfrm>
                <a:off x="932451" y="1890773"/>
                <a:ext cx="835480" cy="835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sp>
            <p:nvSpPr>
              <p:cNvPr id="72"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0509761" y="3757074"/>
              <a:ext cx="446271" cy="582632"/>
              <a:chOff x="9896690" y="3140691"/>
              <a:chExt cx="425020" cy="554888"/>
            </a:xfrm>
            <a:solidFill>
              <a:schemeClr val="bg1"/>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99" name="Freeform 38"/>
              <p:cNvSpPr>
                <a:spLocks/>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grpSp>
      </p:grpSp>
      <p:sp>
        <p:nvSpPr>
          <p:cNvPr id="104" name="矩形 103"/>
          <p:cNvSpPr/>
          <p:nvPr/>
        </p:nvSpPr>
        <p:spPr>
          <a:xfrm>
            <a:off x="2763530" y="5106171"/>
            <a:ext cx="1551767"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5" name="矩形 47"/>
          <p:cNvSpPr>
            <a:spLocks noChangeArrowheads="1"/>
          </p:cNvSpPr>
          <p:nvPr/>
        </p:nvSpPr>
        <p:spPr bwMode="auto">
          <a:xfrm>
            <a:off x="2763530" y="5512907"/>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smtClean="0">
                <a:solidFill>
                  <a:schemeClr val="tx1">
                    <a:lumMod val="65000"/>
                    <a:lumOff val="35000"/>
                  </a:schemeClr>
                </a:solidFill>
                <a:sym typeface="微软雅黑" pitchFamily="34" charset="-122"/>
              </a:rPr>
              <a:t>在此</a:t>
            </a:r>
            <a:r>
              <a:rPr lang="zh-CN" altLang="en-US" sz="1300" dirty="0">
                <a:solidFill>
                  <a:schemeClr val="tx1">
                    <a:lumMod val="65000"/>
                    <a:lumOff val="35000"/>
                  </a:schemeClr>
                </a:solidFill>
                <a:sym typeface="微软雅黑" pitchFamily="34" charset="-122"/>
              </a:rPr>
              <a:t>录入上述图表</a:t>
            </a:r>
            <a:r>
              <a:rPr lang="zh-CN" altLang="en-US" sz="1300" dirty="0" smtClean="0">
                <a:solidFill>
                  <a:schemeClr val="tx1">
                    <a:lumMod val="65000"/>
                    <a:lumOff val="35000"/>
                  </a:schemeClr>
                </a:solidFill>
                <a:sym typeface="微软雅黑" pitchFamily="34" charset="-122"/>
              </a:rPr>
              <a:t>的描述</a:t>
            </a:r>
            <a:r>
              <a:rPr lang="zh-CN" altLang="en-US" sz="1300" dirty="0">
                <a:solidFill>
                  <a:schemeClr val="tx1">
                    <a:lumMod val="65000"/>
                    <a:lumOff val="35000"/>
                  </a:schemeClr>
                </a:solidFill>
                <a:sym typeface="微软雅黑" pitchFamily="34" charset="-122"/>
              </a:rPr>
              <a:t>说明，在此录入上述图表的描述说明，在此录入上述图表的描述说明。</a:t>
            </a:r>
          </a:p>
        </p:txBody>
      </p:sp>
      <p:sp>
        <p:nvSpPr>
          <p:cNvPr id="106" name="矩形 105"/>
          <p:cNvSpPr/>
          <p:nvPr/>
        </p:nvSpPr>
        <p:spPr>
          <a:xfrm>
            <a:off x="6792676" y="1283702"/>
            <a:ext cx="1551767"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7" name="矩形 47"/>
          <p:cNvSpPr>
            <a:spLocks noChangeArrowheads="1"/>
          </p:cNvSpPr>
          <p:nvPr/>
        </p:nvSpPr>
        <p:spPr bwMode="auto">
          <a:xfrm>
            <a:off x="6792676" y="1690438"/>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smtClean="0">
                <a:solidFill>
                  <a:schemeClr val="tx1">
                    <a:lumMod val="65000"/>
                    <a:lumOff val="35000"/>
                  </a:schemeClr>
                </a:solidFill>
                <a:sym typeface="微软雅黑" pitchFamily="34" charset="-122"/>
              </a:rPr>
              <a:t>在此</a:t>
            </a:r>
            <a:r>
              <a:rPr lang="zh-CN" altLang="en-US" sz="1300" dirty="0">
                <a:solidFill>
                  <a:schemeClr val="tx1">
                    <a:lumMod val="65000"/>
                    <a:lumOff val="35000"/>
                  </a:schemeClr>
                </a:solidFill>
                <a:sym typeface="微软雅黑" pitchFamily="34" charset="-122"/>
              </a:rPr>
              <a:t>录入上述图表</a:t>
            </a:r>
            <a:r>
              <a:rPr lang="zh-CN" altLang="en-US" sz="1300" dirty="0" smtClean="0">
                <a:solidFill>
                  <a:schemeClr val="tx1">
                    <a:lumMod val="65000"/>
                    <a:lumOff val="35000"/>
                  </a:schemeClr>
                </a:solidFill>
                <a:sym typeface="微软雅黑" pitchFamily="34" charset="-122"/>
              </a:rPr>
              <a:t>的描述</a:t>
            </a:r>
            <a:r>
              <a:rPr lang="zh-CN" altLang="en-US" sz="1300" dirty="0">
                <a:solidFill>
                  <a:schemeClr val="tx1">
                    <a:lumMod val="65000"/>
                    <a:lumOff val="35000"/>
                  </a:schemeClr>
                </a:solidFill>
                <a:sym typeface="微软雅黑" pitchFamily="34" charset="-122"/>
              </a:rPr>
              <a:t>说明，在此录入上述图表的描述说明，在此录入上述图表的描述说明。</a:t>
            </a:r>
          </a:p>
        </p:txBody>
      </p:sp>
      <p:sp>
        <p:nvSpPr>
          <p:cNvPr id="108" name="矩形 107"/>
          <p:cNvSpPr/>
          <p:nvPr/>
        </p:nvSpPr>
        <p:spPr>
          <a:xfrm>
            <a:off x="7827765" y="5106171"/>
            <a:ext cx="1551767" cy="430879"/>
          </a:xfrm>
          <a:prstGeom prst="rect">
            <a:avLst/>
          </a:prstGeom>
        </p:spPr>
        <p:txBody>
          <a:bodyPr wrap="square" lIns="91431" tIns="45716" rIns="91431" bIns="45716">
            <a:spAutoFit/>
          </a:bodyPr>
          <a:lstStyle/>
          <a:p>
            <a:pPr algn="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9" name="矩形 47"/>
          <p:cNvSpPr>
            <a:spLocks noChangeArrowheads="1"/>
          </p:cNvSpPr>
          <p:nvPr/>
        </p:nvSpPr>
        <p:spPr bwMode="auto">
          <a:xfrm>
            <a:off x="6311239" y="5512907"/>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300" dirty="0" smtClean="0">
                <a:solidFill>
                  <a:schemeClr val="tx1">
                    <a:lumMod val="65000"/>
                    <a:lumOff val="35000"/>
                  </a:schemeClr>
                </a:solidFill>
                <a:sym typeface="微软雅黑" pitchFamily="34" charset="-122"/>
              </a:rPr>
              <a:t>在此</a:t>
            </a:r>
            <a:r>
              <a:rPr lang="zh-CN" altLang="en-US" sz="1300" dirty="0">
                <a:solidFill>
                  <a:schemeClr val="tx1">
                    <a:lumMod val="65000"/>
                    <a:lumOff val="35000"/>
                  </a:schemeClr>
                </a:solidFill>
                <a:sym typeface="微软雅黑" pitchFamily="34" charset="-122"/>
              </a:rPr>
              <a:t>录入上述图表</a:t>
            </a:r>
            <a:r>
              <a:rPr lang="zh-CN" altLang="en-US" sz="1300" dirty="0" smtClean="0">
                <a:solidFill>
                  <a:schemeClr val="tx1">
                    <a:lumMod val="65000"/>
                    <a:lumOff val="35000"/>
                  </a:schemeClr>
                </a:solidFill>
                <a:sym typeface="微软雅黑" pitchFamily="34" charset="-122"/>
              </a:rPr>
              <a:t>的描述</a:t>
            </a:r>
            <a:r>
              <a:rPr lang="zh-CN" altLang="en-US" sz="1300" dirty="0">
                <a:solidFill>
                  <a:schemeClr val="tx1">
                    <a:lumMod val="65000"/>
                    <a:lumOff val="35000"/>
                  </a:schemeClr>
                </a:solidFill>
                <a:sym typeface="微软雅黑" pitchFamily="34" charset="-122"/>
              </a:rPr>
              <a:t>说明，在此录入上述图表的描述说明，在此录入上述图表的描述说明。</a:t>
            </a:r>
          </a:p>
        </p:txBody>
      </p:sp>
      <p:sp>
        <p:nvSpPr>
          <p:cNvPr id="9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9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0526365"/>
      </p:ext>
    </p:extLst>
  </p:cSld>
  <p:clrMapOvr>
    <a:masterClrMapping/>
  </p:clrMapOvr>
  <mc:AlternateContent xmlns:mc="http://schemas.openxmlformats.org/markup-compatibility/2006">
    <mc:Choice xmlns:p14="http://schemas.microsoft.com/office/powerpoint/2010/main" xmlns=""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left)">
                                      <p:cBhvr>
                                        <p:cTn id="11" dur="500"/>
                                        <p:tgtEl>
                                          <p:spTgt spid="96"/>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strips(downRight)">
                                      <p:cBhvr>
                                        <p:cTn id="20" dur="500"/>
                                        <p:tgtEl>
                                          <p:spTgt spid="63"/>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strips(downLeft)">
                                      <p:cBhvr>
                                        <p:cTn id="24" dur="500"/>
                                        <p:tgtEl>
                                          <p:spTgt spid="55"/>
                                        </p:tgtEl>
                                      </p:cBhvr>
                                    </p:animEffect>
                                  </p:childTnLst>
                                </p:cTn>
                              </p:par>
                              <p:par>
                                <p:cTn id="25" presetID="18" presetClass="entr" presetSubtype="3" fill="hold" nodeType="withEffect">
                                  <p:stCondLst>
                                    <p:cond delay="250"/>
                                  </p:stCondLst>
                                  <p:childTnLst>
                                    <p:set>
                                      <p:cBhvr>
                                        <p:cTn id="26" dur="1" fill="hold">
                                          <p:stCondLst>
                                            <p:cond delay="0"/>
                                          </p:stCondLst>
                                        </p:cTn>
                                        <p:tgtEl>
                                          <p:spTgt spid="65"/>
                                        </p:tgtEl>
                                        <p:attrNameLst>
                                          <p:attrName>style.visibility</p:attrName>
                                        </p:attrNameLst>
                                      </p:cBhvr>
                                      <p:to>
                                        <p:strVal val="visible"/>
                                      </p:to>
                                    </p:set>
                                    <p:animEffect transition="in" filter="strips(upRight)">
                                      <p:cBhvr>
                                        <p:cTn id="27" dur="500"/>
                                        <p:tgtEl>
                                          <p:spTgt spid="65"/>
                                        </p:tgtEl>
                                      </p:cBhvr>
                                    </p:animEffect>
                                  </p:childTnLst>
                                </p:cTn>
                              </p:par>
                            </p:childTnLst>
                          </p:cTn>
                        </p:par>
                        <p:par>
                          <p:cTn id="28" fill="hold">
                            <p:stCondLst>
                              <p:cond delay="2750"/>
                            </p:stCondLst>
                            <p:childTnLst>
                              <p:par>
                                <p:cTn id="29" presetID="2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strips(downLeft)">
                                      <p:cBhvr>
                                        <p:cTn id="40" dur="500"/>
                                        <p:tgtEl>
                                          <p:spTgt spid="64"/>
                                        </p:tgtEl>
                                      </p:cBhvr>
                                    </p:animEffect>
                                  </p:childTnLst>
                                </p:cTn>
                              </p:par>
                              <p:par>
                                <p:cTn id="41" presetID="18" presetClass="entr" presetSubtype="3" fill="hold" nodeType="withEffect">
                                  <p:stCondLst>
                                    <p:cond delay="250"/>
                                  </p:stCondLst>
                                  <p:childTnLst>
                                    <p:set>
                                      <p:cBhvr>
                                        <p:cTn id="42" dur="1" fill="hold">
                                          <p:stCondLst>
                                            <p:cond delay="0"/>
                                          </p:stCondLst>
                                        </p:cTn>
                                        <p:tgtEl>
                                          <p:spTgt spid="69"/>
                                        </p:tgtEl>
                                        <p:attrNameLst>
                                          <p:attrName>style.visibility</p:attrName>
                                        </p:attrNameLst>
                                      </p:cBhvr>
                                      <p:to>
                                        <p:strVal val="visible"/>
                                      </p:to>
                                    </p:set>
                                    <p:animEffect transition="in" filter="strips(upRight)">
                                      <p:cBhvr>
                                        <p:cTn id="43" dur="500"/>
                                        <p:tgtEl>
                                          <p:spTgt spid="69"/>
                                        </p:tgtEl>
                                      </p:cBhvr>
                                    </p:animEffect>
                                  </p:childTnLst>
                                </p:cTn>
                              </p:par>
                            </p:childTnLst>
                          </p:cTn>
                        </p:par>
                        <p:par>
                          <p:cTn id="44" fill="hold">
                            <p:stCondLst>
                              <p:cond delay="4250"/>
                            </p:stCondLst>
                            <p:childTnLst>
                              <p:par>
                                <p:cTn id="45" presetID="23"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25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18" presetClass="entr" presetSubtype="12"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strips(downLeft)">
                                      <p:cBhvr>
                                        <p:cTn id="56" dur="500"/>
                                        <p:tgtEl>
                                          <p:spTgt spid="77"/>
                                        </p:tgtEl>
                                      </p:cBhvr>
                                    </p:animEffect>
                                  </p:childTnLst>
                                </p:cTn>
                              </p:par>
                            </p:childTnLst>
                          </p:cTn>
                        </p:par>
                        <p:par>
                          <p:cTn id="57" fill="hold">
                            <p:stCondLst>
                              <p:cond delay="5500"/>
                            </p:stCondLst>
                            <p:childTnLst>
                              <p:par>
                                <p:cTn id="58" presetID="2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childTnLst>
                                </p:cTn>
                              </p:par>
                            </p:childTnLst>
                          </p:cTn>
                        </p:par>
                        <p:par>
                          <p:cTn id="62" fill="hold">
                            <p:stCondLst>
                              <p:cond delay="6000"/>
                            </p:stCondLst>
                            <p:childTnLst>
                              <p:par>
                                <p:cTn id="63" presetID="12" presetClass="entr" presetSubtype="2" fill="hold" grpId="0" nodeType="afterEffect">
                                  <p:stCondLst>
                                    <p:cond delay="0"/>
                                  </p:stCondLst>
                                  <p:childTnLst>
                                    <p:set>
                                      <p:cBhvr>
                                        <p:cTn id="64" dur="1" fill="hold">
                                          <p:stCondLst>
                                            <p:cond delay="0"/>
                                          </p:stCondLst>
                                        </p:cTn>
                                        <p:tgtEl>
                                          <p:spTgt spid="104"/>
                                        </p:tgtEl>
                                        <p:attrNameLst>
                                          <p:attrName>style.visibility</p:attrName>
                                        </p:attrNameLst>
                                      </p:cBhvr>
                                      <p:to>
                                        <p:strVal val="visible"/>
                                      </p:to>
                                    </p:set>
                                    <p:anim calcmode="lin" valueType="num">
                                      <p:cBhvr additive="base">
                                        <p:cTn id="65" dur="500"/>
                                        <p:tgtEl>
                                          <p:spTgt spid="104"/>
                                        </p:tgtEl>
                                        <p:attrNameLst>
                                          <p:attrName>ppt_x</p:attrName>
                                        </p:attrNameLst>
                                      </p:cBhvr>
                                      <p:tavLst>
                                        <p:tav tm="0">
                                          <p:val>
                                            <p:strVal val="#ppt_x+#ppt_w*1.125000"/>
                                          </p:val>
                                        </p:tav>
                                        <p:tav tm="100000">
                                          <p:val>
                                            <p:strVal val="#ppt_x"/>
                                          </p:val>
                                        </p:tav>
                                      </p:tavLst>
                                    </p:anim>
                                    <p:animEffect transition="in" filter="wipe(left)">
                                      <p:cBhvr>
                                        <p:cTn id="66" dur="500"/>
                                        <p:tgtEl>
                                          <p:spTgt spid="104"/>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left)">
                                      <p:cBhvr>
                                        <p:cTn id="70" dur="500"/>
                                        <p:tgtEl>
                                          <p:spTgt spid="105"/>
                                        </p:tgtEl>
                                      </p:cBhvr>
                                    </p:animEffect>
                                  </p:childTnLst>
                                </p:cTn>
                              </p:par>
                            </p:childTnLst>
                          </p:cTn>
                        </p:par>
                        <p:par>
                          <p:cTn id="71" fill="hold">
                            <p:stCondLst>
                              <p:cond delay="7000"/>
                            </p:stCondLst>
                            <p:childTnLst>
                              <p:par>
                                <p:cTn id="72" presetID="18" presetClass="entr" presetSubtype="3" fill="hold"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strips(upRight)">
                                      <p:cBhvr>
                                        <p:cTn id="74" dur="500"/>
                                        <p:tgtEl>
                                          <p:spTgt spid="73"/>
                                        </p:tgtEl>
                                      </p:cBhvr>
                                    </p:animEffect>
                                  </p:childTnLst>
                                </p:cTn>
                              </p:par>
                            </p:childTnLst>
                          </p:cTn>
                        </p:par>
                        <p:par>
                          <p:cTn id="75" fill="hold">
                            <p:stCondLst>
                              <p:cond delay="7500"/>
                            </p:stCondLst>
                            <p:childTnLst>
                              <p:par>
                                <p:cTn id="76" presetID="23" presetClass="entr" presetSubtype="16" fill="hold"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p:cTn id="78" dur="500" fill="hold"/>
                                        <p:tgtEl>
                                          <p:spTgt spid="74"/>
                                        </p:tgtEl>
                                        <p:attrNameLst>
                                          <p:attrName>ppt_w</p:attrName>
                                        </p:attrNameLst>
                                      </p:cBhvr>
                                      <p:tavLst>
                                        <p:tav tm="0">
                                          <p:val>
                                            <p:fltVal val="0"/>
                                          </p:val>
                                        </p:tav>
                                        <p:tav tm="100000">
                                          <p:val>
                                            <p:strVal val="#ppt_w"/>
                                          </p:val>
                                        </p:tav>
                                      </p:tavLst>
                                    </p:anim>
                                    <p:anim calcmode="lin" valueType="num">
                                      <p:cBhvr>
                                        <p:cTn id="79" dur="500" fill="hold"/>
                                        <p:tgtEl>
                                          <p:spTgt spid="74"/>
                                        </p:tgtEl>
                                        <p:attrNameLst>
                                          <p:attrName>ppt_h</p:attrName>
                                        </p:attrNameLst>
                                      </p:cBhvr>
                                      <p:tavLst>
                                        <p:tav tm="0">
                                          <p:val>
                                            <p:fltVal val="0"/>
                                          </p:val>
                                        </p:tav>
                                        <p:tav tm="100000">
                                          <p:val>
                                            <p:strVal val="#ppt_h"/>
                                          </p:val>
                                        </p:tav>
                                      </p:tavLst>
                                    </p:anim>
                                  </p:childTnLst>
                                </p:cTn>
                              </p:par>
                            </p:childTnLst>
                          </p:cTn>
                        </p:par>
                        <p:par>
                          <p:cTn id="80" fill="hold">
                            <p:stCondLst>
                              <p:cond delay="8000"/>
                            </p:stCondLst>
                            <p:childTnLst>
                              <p:par>
                                <p:cTn id="81" presetID="12" presetClass="entr" presetSubtype="1" fill="hold" grpId="0" nodeType="after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500"/>
                                        <p:tgtEl>
                                          <p:spTgt spid="106"/>
                                        </p:tgtEl>
                                        <p:attrNameLst>
                                          <p:attrName>ppt_y</p:attrName>
                                        </p:attrNameLst>
                                      </p:cBhvr>
                                      <p:tavLst>
                                        <p:tav tm="0">
                                          <p:val>
                                            <p:strVal val="#ppt_y-#ppt_h*1.125000"/>
                                          </p:val>
                                        </p:tav>
                                        <p:tav tm="100000">
                                          <p:val>
                                            <p:strVal val="#ppt_y"/>
                                          </p:val>
                                        </p:tav>
                                      </p:tavLst>
                                    </p:anim>
                                    <p:animEffect transition="in" filter="wipe(down)">
                                      <p:cBhvr>
                                        <p:cTn id="84" dur="500"/>
                                        <p:tgtEl>
                                          <p:spTgt spid="106"/>
                                        </p:tgtEl>
                                      </p:cBhvr>
                                    </p:animEffect>
                                  </p:childTnLst>
                                </p:cTn>
                              </p:par>
                            </p:childTnLst>
                          </p:cTn>
                        </p:par>
                        <p:par>
                          <p:cTn id="85" fill="hold">
                            <p:stCondLst>
                              <p:cond delay="8500"/>
                            </p:stCondLst>
                            <p:childTnLst>
                              <p:par>
                                <p:cTn id="86" presetID="22" presetClass="entr" presetSubtype="1" fill="hold" grpId="0" nodeType="after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wipe(up)">
                                      <p:cBhvr>
                                        <p:cTn id="88" dur="500"/>
                                        <p:tgtEl>
                                          <p:spTgt spid="107"/>
                                        </p:tgtEl>
                                      </p:cBhvr>
                                    </p:animEffect>
                                  </p:childTnLst>
                                </p:cTn>
                              </p:par>
                            </p:childTnLst>
                          </p:cTn>
                        </p:par>
                        <p:par>
                          <p:cTn id="89" fill="hold">
                            <p:stCondLst>
                              <p:cond delay="9000"/>
                            </p:stCondLst>
                            <p:childTnLst>
                              <p:par>
                                <p:cTn id="90" presetID="18" presetClass="entr" presetSubtype="12" fill="hold" nodeType="afterEffect">
                                  <p:stCondLst>
                                    <p:cond delay="0"/>
                                  </p:stCondLst>
                                  <p:childTnLst>
                                    <p:set>
                                      <p:cBhvr>
                                        <p:cTn id="91" dur="1" fill="hold">
                                          <p:stCondLst>
                                            <p:cond delay="0"/>
                                          </p:stCondLst>
                                        </p:cTn>
                                        <p:tgtEl>
                                          <p:spTgt spid="81"/>
                                        </p:tgtEl>
                                        <p:attrNameLst>
                                          <p:attrName>style.visibility</p:attrName>
                                        </p:attrNameLst>
                                      </p:cBhvr>
                                      <p:to>
                                        <p:strVal val="visible"/>
                                      </p:to>
                                    </p:set>
                                    <p:animEffect transition="in" filter="strips(downLeft)">
                                      <p:cBhvr>
                                        <p:cTn id="92" dur="500"/>
                                        <p:tgtEl>
                                          <p:spTgt spid="81"/>
                                        </p:tgtEl>
                                      </p:cBhvr>
                                    </p:animEffect>
                                  </p:childTnLst>
                                </p:cTn>
                              </p:par>
                            </p:childTnLst>
                          </p:cTn>
                        </p:par>
                        <p:par>
                          <p:cTn id="93" fill="hold">
                            <p:stCondLst>
                              <p:cond delay="9500"/>
                            </p:stCondLst>
                            <p:childTnLst>
                              <p:par>
                                <p:cTn id="94" presetID="23" presetClass="entr" presetSubtype="16"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childTnLst>
                                </p:cTn>
                              </p:par>
                            </p:childTnLst>
                          </p:cTn>
                        </p:par>
                        <p:par>
                          <p:cTn id="98" fill="hold">
                            <p:stCondLst>
                              <p:cond delay="10000"/>
                            </p:stCondLst>
                            <p:childTnLst>
                              <p:par>
                                <p:cTn id="99" presetID="12" presetClass="entr" presetSubtype="8" fill="hold" grpId="0" nodeType="afterEffect">
                                  <p:stCondLst>
                                    <p:cond delay="0"/>
                                  </p:stCondLst>
                                  <p:childTnLst>
                                    <p:set>
                                      <p:cBhvr>
                                        <p:cTn id="100" dur="1" fill="hold">
                                          <p:stCondLst>
                                            <p:cond delay="0"/>
                                          </p:stCondLst>
                                        </p:cTn>
                                        <p:tgtEl>
                                          <p:spTgt spid="108"/>
                                        </p:tgtEl>
                                        <p:attrNameLst>
                                          <p:attrName>style.visibility</p:attrName>
                                        </p:attrNameLst>
                                      </p:cBhvr>
                                      <p:to>
                                        <p:strVal val="visible"/>
                                      </p:to>
                                    </p:set>
                                    <p:anim calcmode="lin" valueType="num">
                                      <p:cBhvr additive="base">
                                        <p:cTn id="101" dur="500"/>
                                        <p:tgtEl>
                                          <p:spTgt spid="108"/>
                                        </p:tgtEl>
                                        <p:attrNameLst>
                                          <p:attrName>ppt_x</p:attrName>
                                        </p:attrNameLst>
                                      </p:cBhvr>
                                      <p:tavLst>
                                        <p:tav tm="0">
                                          <p:val>
                                            <p:strVal val="#ppt_x-#ppt_w*1.125000"/>
                                          </p:val>
                                        </p:tav>
                                        <p:tav tm="100000">
                                          <p:val>
                                            <p:strVal val="#ppt_x"/>
                                          </p:val>
                                        </p:tav>
                                      </p:tavLst>
                                    </p:anim>
                                    <p:animEffect transition="in" filter="wipe(right)">
                                      <p:cBhvr>
                                        <p:cTn id="102" dur="500"/>
                                        <p:tgtEl>
                                          <p:spTgt spid="108"/>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Effect transition="in" filter="wipe(right)">
                                      <p:cBhvr>
                                        <p:cTn id="106" dur="500"/>
                                        <p:tgtEl>
                                          <p:spTgt spid="109"/>
                                        </p:tgtEl>
                                      </p:cBhvr>
                                    </p:animEffect>
                                  </p:childTnLst>
                                </p:cTn>
                              </p:par>
                            </p:childTnLst>
                          </p:cTn>
                        </p:par>
                        <p:par>
                          <p:cTn id="107" fill="hold">
                            <p:stCondLst>
                              <p:cond delay="11000"/>
                            </p:stCondLst>
                            <p:childTnLst>
                              <p:par>
                                <p:cTn id="108" presetID="22" presetClass="entr" presetSubtype="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6" grpId="0" animBg="1"/>
      <p:bldP spid="63" grpId="0" animBg="1"/>
      <p:bldP spid="104" grpId="0"/>
      <p:bldP spid="105" grpId="0"/>
      <p:bldP spid="106" grpId="0"/>
      <p:bldP spid="107" grpId="0"/>
      <p:bldP spid="108" grpId="0"/>
      <p:bldP spid="109" grpId="0"/>
      <p:bldP spid="95" grpId="0"/>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81"/>
          <p:cNvGrpSpPr/>
          <p:nvPr/>
        </p:nvGrpSpPr>
        <p:grpSpPr>
          <a:xfrm>
            <a:off x="8016236" y="4394564"/>
            <a:ext cx="980017" cy="1134533"/>
            <a:chOff x="5028984" y="2913471"/>
            <a:chExt cx="735013" cy="850900"/>
          </a:xfrm>
        </p:grpSpPr>
        <p:sp>
          <p:nvSpPr>
            <p:cNvPr id="38" name="Rectangle 6"/>
            <p:cNvSpPr>
              <a:spLocks noChangeArrowheads="1"/>
            </p:cNvSpPr>
            <p:nvPr/>
          </p:nvSpPr>
          <p:spPr bwMode="auto">
            <a:xfrm>
              <a:off x="5451259" y="3251609"/>
              <a:ext cx="50800" cy="5127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45" name="Oval 7"/>
            <p:cNvSpPr>
              <a:spLocks noChangeArrowheads="1"/>
            </p:cNvSpPr>
            <p:nvPr/>
          </p:nvSpPr>
          <p:spPr bwMode="auto">
            <a:xfrm>
              <a:off x="5198847" y="3107146"/>
              <a:ext cx="565150" cy="566737"/>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46" name="Rectangle 13"/>
            <p:cNvSpPr>
              <a:spLocks noChangeArrowheads="1"/>
            </p:cNvSpPr>
            <p:nvPr/>
          </p:nvSpPr>
          <p:spPr bwMode="auto">
            <a:xfrm>
              <a:off x="5208372" y="3251609"/>
              <a:ext cx="38100" cy="5127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47" name="Oval 14"/>
            <p:cNvSpPr>
              <a:spLocks noChangeArrowheads="1"/>
            </p:cNvSpPr>
            <p:nvPr/>
          </p:nvSpPr>
          <p:spPr bwMode="auto">
            <a:xfrm>
              <a:off x="5028984" y="2913471"/>
              <a:ext cx="406400" cy="636587"/>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grpSp>
        <p:nvGrpSpPr>
          <p:cNvPr id="48" name="Group 78"/>
          <p:cNvGrpSpPr/>
          <p:nvPr/>
        </p:nvGrpSpPr>
        <p:grpSpPr>
          <a:xfrm>
            <a:off x="3280415" y="4335905"/>
            <a:ext cx="895352" cy="1270000"/>
            <a:chOff x="2050833" y="2869478"/>
            <a:chExt cx="671514" cy="952500"/>
          </a:xfrm>
        </p:grpSpPr>
        <p:sp>
          <p:nvSpPr>
            <p:cNvPr id="49" name="Rectangle 10"/>
            <p:cNvSpPr>
              <a:spLocks noChangeArrowheads="1"/>
            </p:cNvSpPr>
            <p:nvPr/>
          </p:nvSpPr>
          <p:spPr bwMode="auto">
            <a:xfrm>
              <a:off x="2242922" y="3667991"/>
              <a:ext cx="50800" cy="153987"/>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0" name="Rectangle 11"/>
            <p:cNvSpPr>
              <a:spLocks noChangeArrowheads="1"/>
            </p:cNvSpPr>
            <p:nvPr/>
          </p:nvSpPr>
          <p:spPr bwMode="auto">
            <a:xfrm>
              <a:off x="2498509" y="3251609"/>
              <a:ext cx="50800" cy="5127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1" name="Oval 12"/>
            <p:cNvSpPr>
              <a:spLocks noChangeArrowheads="1"/>
            </p:cNvSpPr>
            <p:nvPr/>
          </p:nvSpPr>
          <p:spPr bwMode="auto">
            <a:xfrm>
              <a:off x="2312772" y="2949984"/>
              <a:ext cx="409575" cy="635000"/>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2" name="Oval 20"/>
            <p:cNvSpPr>
              <a:spLocks noChangeArrowheads="1"/>
            </p:cNvSpPr>
            <p:nvPr/>
          </p:nvSpPr>
          <p:spPr bwMode="auto">
            <a:xfrm>
              <a:off x="2050833" y="2869478"/>
              <a:ext cx="436566" cy="830262"/>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grpSp>
        <p:nvGrpSpPr>
          <p:cNvPr id="53" name="Group 77"/>
          <p:cNvGrpSpPr/>
          <p:nvPr/>
        </p:nvGrpSpPr>
        <p:grpSpPr>
          <a:xfrm>
            <a:off x="1655329" y="4565724"/>
            <a:ext cx="984251" cy="1193800"/>
            <a:chOff x="942759" y="2869021"/>
            <a:chExt cx="738188" cy="895350"/>
          </a:xfrm>
        </p:grpSpPr>
        <p:sp>
          <p:nvSpPr>
            <p:cNvPr id="54" name="Rectangle 8"/>
            <p:cNvSpPr>
              <a:spLocks noChangeArrowheads="1"/>
            </p:cNvSpPr>
            <p:nvPr/>
          </p:nvSpPr>
          <p:spPr bwMode="auto">
            <a:xfrm>
              <a:off x="1182472" y="3251609"/>
              <a:ext cx="50800" cy="5127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5" name="Rectangle 9"/>
            <p:cNvSpPr>
              <a:spLocks noChangeArrowheads="1"/>
            </p:cNvSpPr>
            <p:nvPr/>
          </p:nvSpPr>
          <p:spPr bwMode="auto">
            <a:xfrm>
              <a:off x="1450759" y="3384237"/>
              <a:ext cx="38100" cy="346075"/>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6" name="Oval 17"/>
            <p:cNvSpPr>
              <a:spLocks noChangeArrowheads="1"/>
            </p:cNvSpPr>
            <p:nvPr/>
          </p:nvSpPr>
          <p:spPr bwMode="auto">
            <a:xfrm>
              <a:off x="942759" y="2869021"/>
              <a:ext cx="520700" cy="523875"/>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7" name="Oval 29"/>
            <p:cNvSpPr>
              <a:spLocks noChangeArrowheads="1"/>
            </p:cNvSpPr>
            <p:nvPr/>
          </p:nvSpPr>
          <p:spPr bwMode="auto">
            <a:xfrm>
              <a:off x="1271372" y="3073087"/>
              <a:ext cx="409575" cy="409575"/>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grpSp>
        <p:nvGrpSpPr>
          <p:cNvPr id="58" name="Group 82"/>
          <p:cNvGrpSpPr/>
          <p:nvPr/>
        </p:nvGrpSpPr>
        <p:grpSpPr>
          <a:xfrm>
            <a:off x="9345372" y="4878992"/>
            <a:ext cx="898333" cy="880533"/>
            <a:chOff x="6224853" y="3161578"/>
            <a:chExt cx="673750" cy="660400"/>
          </a:xfrm>
        </p:grpSpPr>
        <p:sp>
          <p:nvSpPr>
            <p:cNvPr id="59" name="Rectangle 24"/>
            <p:cNvSpPr>
              <a:spLocks noChangeArrowheads="1"/>
            </p:cNvSpPr>
            <p:nvPr/>
          </p:nvSpPr>
          <p:spPr bwMode="auto">
            <a:xfrm>
              <a:off x="6397891" y="3327809"/>
              <a:ext cx="50800" cy="4365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0" name="Oval 25"/>
            <p:cNvSpPr>
              <a:spLocks noChangeArrowheads="1"/>
            </p:cNvSpPr>
            <p:nvPr/>
          </p:nvSpPr>
          <p:spPr bwMode="auto">
            <a:xfrm>
              <a:off x="6224853" y="3254784"/>
              <a:ext cx="406400" cy="409575"/>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1" name="Rectangle 30"/>
            <p:cNvSpPr>
              <a:spLocks noChangeArrowheads="1"/>
            </p:cNvSpPr>
            <p:nvPr/>
          </p:nvSpPr>
          <p:spPr bwMode="auto">
            <a:xfrm>
              <a:off x="6633490" y="3475903"/>
              <a:ext cx="38100" cy="346075"/>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2" name="Oval 31"/>
            <p:cNvSpPr>
              <a:spLocks noChangeArrowheads="1"/>
            </p:cNvSpPr>
            <p:nvPr/>
          </p:nvSpPr>
          <p:spPr bwMode="auto">
            <a:xfrm>
              <a:off x="6412828" y="3161578"/>
              <a:ext cx="485775" cy="484187"/>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65" name="Freeform 5"/>
          <p:cNvSpPr>
            <a:spLocks/>
          </p:cNvSpPr>
          <p:nvPr/>
        </p:nvSpPr>
        <p:spPr bwMode="auto">
          <a:xfrm>
            <a:off x="5173139" y="2464518"/>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99" name="任意多边形 98"/>
          <p:cNvSpPr>
            <a:spLocks/>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3556">
              <a:latin typeface="微软雅黑" panose="020B0503020204020204" pitchFamily="34" charset="-122"/>
              <a:ea typeface="微软雅黑" panose="020B0503020204020204" pitchFamily="34" charset="-122"/>
            </a:endParaRPr>
          </a:p>
        </p:txBody>
      </p:sp>
      <p:sp>
        <p:nvSpPr>
          <p:cNvPr id="67" name="TextBox 9"/>
          <p:cNvSpPr txBox="1"/>
          <p:nvPr/>
        </p:nvSpPr>
        <p:spPr>
          <a:xfrm>
            <a:off x="1034780" y="5819149"/>
            <a:ext cx="10122441" cy="586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2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dirty="0">
                <a:solidFill>
                  <a:schemeClr val="bg1">
                    <a:lumMod val="95000"/>
                  </a:schemeClr>
                </a:solidFill>
                <a:sym typeface="微软雅黑" pitchFamily="34" charset="-122"/>
              </a:rPr>
              <a:t>在此录入图表的综合描述说明。在此录入上述图表的综合描述说明，在此录入上述</a:t>
            </a:r>
            <a:r>
              <a:rPr lang="zh-CN" altLang="en-US" dirty="0" smtClean="0">
                <a:solidFill>
                  <a:schemeClr val="bg1">
                    <a:lumMod val="95000"/>
                  </a:schemeClr>
                </a:solidFill>
                <a:sym typeface="微软雅黑" pitchFamily="34" charset="-122"/>
              </a:rPr>
              <a:t>图表</a:t>
            </a:r>
            <a:endParaRPr lang="en-US" altLang="zh-CN" dirty="0" smtClean="0">
              <a:solidFill>
                <a:schemeClr val="bg1">
                  <a:lumMod val="95000"/>
                </a:schemeClr>
              </a:solidFill>
              <a:sym typeface="微软雅黑" pitchFamily="34" charset="-122"/>
            </a:endParaRPr>
          </a:p>
          <a:p>
            <a:r>
              <a:rPr lang="zh-CN" altLang="en-US" dirty="0" smtClean="0">
                <a:solidFill>
                  <a:schemeClr val="bg1">
                    <a:lumMod val="95000"/>
                  </a:schemeClr>
                </a:solidFill>
                <a:sym typeface="微软雅黑" pitchFamily="34" charset="-122"/>
              </a:rPr>
              <a:t>的</a:t>
            </a:r>
            <a:r>
              <a:rPr lang="zh-CN" altLang="en-US" dirty="0">
                <a:solidFill>
                  <a:schemeClr val="bg1">
                    <a:lumMod val="95000"/>
                  </a:schemeClr>
                </a:solidFill>
                <a:sym typeface="微软雅黑" pitchFamily="34" charset="-122"/>
              </a:rPr>
              <a:t>综合描述说明，在此录入上述图表的综合描述说明，在此录入上述图表的综合描述说明，在此录入上述图表的综合描述说明。</a:t>
            </a:r>
          </a:p>
        </p:txBody>
      </p:sp>
      <p:sp>
        <p:nvSpPr>
          <p:cNvPr id="88" name="文本框 87"/>
          <p:cNvSpPr txBox="1"/>
          <p:nvPr/>
        </p:nvSpPr>
        <p:spPr>
          <a:xfrm>
            <a:off x="7978822" y="1899452"/>
            <a:ext cx="3033063" cy="1007808"/>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ym typeface="微软雅黑" pitchFamily="34" charset="-122"/>
              </a:rPr>
              <a:t>在此录入上述图表的描述说明，在此录入上述图表的描述说明，在此录入上述图表的描述说明。</a:t>
            </a:r>
          </a:p>
        </p:txBody>
      </p:sp>
      <p:sp>
        <p:nvSpPr>
          <p:cNvPr id="89" name="文本框 88"/>
          <p:cNvSpPr txBox="1"/>
          <p:nvPr/>
        </p:nvSpPr>
        <p:spPr>
          <a:xfrm>
            <a:off x="7985369" y="1547065"/>
            <a:ext cx="1210588"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团队管理</a:t>
            </a:r>
          </a:p>
        </p:txBody>
      </p:sp>
      <p:sp>
        <p:nvSpPr>
          <p:cNvPr id="90" name="文本框 89"/>
          <p:cNvSpPr txBox="1"/>
          <p:nvPr/>
        </p:nvSpPr>
        <p:spPr>
          <a:xfrm>
            <a:off x="8002585" y="3367855"/>
            <a:ext cx="3033063" cy="705155"/>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ym typeface="微软雅黑" pitchFamily="34" charset="-122"/>
              </a:rPr>
              <a:t>在此录入上述图表的描述说明，在此录入上述图表的描述说明，在此录入上述图表的描述说明。</a:t>
            </a:r>
          </a:p>
        </p:txBody>
      </p:sp>
      <p:sp>
        <p:nvSpPr>
          <p:cNvPr id="91" name="文本框 90"/>
          <p:cNvSpPr txBox="1"/>
          <p:nvPr/>
        </p:nvSpPr>
        <p:spPr>
          <a:xfrm>
            <a:off x="7996252" y="3015468"/>
            <a:ext cx="1210588"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时间管理</a:t>
            </a:r>
          </a:p>
        </p:txBody>
      </p:sp>
      <p:sp>
        <p:nvSpPr>
          <p:cNvPr id="92" name="文本框 91"/>
          <p:cNvSpPr txBox="1"/>
          <p:nvPr/>
        </p:nvSpPr>
        <p:spPr>
          <a:xfrm>
            <a:off x="1018741" y="3367855"/>
            <a:ext cx="3194604"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在此录入上述图表的描述说明，在此录入上述图表的描述说明，在此录入上述图表的描述说明。</a:t>
            </a:r>
          </a:p>
        </p:txBody>
      </p:sp>
      <p:sp>
        <p:nvSpPr>
          <p:cNvPr id="93" name="文本框 92"/>
          <p:cNvSpPr txBox="1"/>
          <p:nvPr/>
        </p:nvSpPr>
        <p:spPr>
          <a:xfrm>
            <a:off x="3002756" y="3015468"/>
            <a:ext cx="1210588"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得失管理</a:t>
            </a:r>
          </a:p>
        </p:txBody>
      </p:sp>
      <p:sp>
        <p:nvSpPr>
          <p:cNvPr id="94" name="文本框 93"/>
          <p:cNvSpPr txBox="1"/>
          <p:nvPr/>
        </p:nvSpPr>
        <p:spPr>
          <a:xfrm>
            <a:off x="1018741" y="1899452"/>
            <a:ext cx="3194604" cy="1163739"/>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ts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在此录入上述图表的描述说明，在此录入上述图表的描述说明，在此录入上述图表的描述说明。</a:t>
            </a:r>
          </a:p>
          <a:p>
            <a:pPr algn="r">
              <a:lnSpc>
                <a:spcPct val="113000"/>
              </a:lnSpc>
              <a:spcBef>
                <a:spcPts val="0"/>
              </a:spcBef>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3002756" y="1547065"/>
            <a:ext cx="1210588"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项目管理</a:t>
            </a:r>
          </a:p>
        </p:txBody>
      </p:sp>
      <p:grpSp>
        <p:nvGrpSpPr>
          <p:cNvPr id="3" name="组合 2"/>
          <p:cNvGrpSpPr/>
          <p:nvPr/>
        </p:nvGrpSpPr>
        <p:grpSpPr>
          <a:xfrm>
            <a:off x="6710476" y="1888212"/>
            <a:ext cx="1113973" cy="1113971"/>
            <a:chOff x="6710476" y="1888212"/>
            <a:chExt cx="1113973" cy="1113971"/>
          </a:xfrm>
          <a:solidFill>
            <a:schemeClr val="accent1"/>
          </a:solidFill>
        </p:grpSpPr>
        <p:sp>
          <p:nvSpPr>
            <p:cNvPr id="63" name="Oval 13"/>
            <p:cNvSpPr/>
            <p:nvPr/>
          </p:nvSpPr>
          <p:spPr>
            <a:xfrm>
              <a:off x="6710476" y="1888212"/>
              <a:ext cx="1113973" cy="1113971"/>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微软雅黑" panose="020B0503020204020204" pitchFamily="34" charset="-122"/>
                <a:ea typeface="微软雅黑" panose="020B0503020204020204" pitchFamily="34" charset="-122"/>
              </a:endParaRPr>
            </a:p>
          </p:txBody>
        </p:sp>
        <p:grpSp>
          <p:nvGrpSpPr>
            <p:cNvPr id="115" name="Group 55"/>
            <p:cNvGrpSpPr/>
            <p:nvPr/>
          </p:nvGrpSpPr>
          <p:grpSpPr>
            <a:xfrm>
              <a:off x="7004202" y="2137989"/>
              <a:ext cx="526521" cy="518164"/>
              <a:chOff x="1587575" y="2265358"/>
              <a:chExt cx="314468" cy="309477"/>
            </a:xfrm>
            <a:grpFill/>
          </p:grpSpPr>
          <p:sp>
            <p:nvSpPr>
              <p:cNvPr id="11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1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4367552" y="1888212"/>
            <a:ext cx="1113973" cy="1113971"/>
            <a:chOff x="4367552" y="1888212"/>
            <a:chExt cx="1113973" cy="1113971"/>
          </a:xfrm>
          <a:solidFill>
            <a:schemeClr val="accent1"/>
          </a:solidFill>
        </p:grpSpPr>
        <p:sp>
          <p:nvSpPr>
            <p:cNvPr id="64" name="Oval 14"/>
            <p:cNvSpPr/>
            <p:nvPr/>
          </p:nvSpPr>
          <p:spPr>
            <a:xfrm>
              <a:off x="4367552" y="1888212"/>
              <a:ext cx="1113973" cy="1113971"/>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微软雅黑" panose="020B0503020204020204" pitchFamily="34" charset="-122"/>
                <a:ea typeface="微软雅黑" panose="020B0503020204020204" pitchFamily="34" charset="-122"/>
              </a:endParaRPr>
            </a:p>
          </p:txBody>
        </p:sp>
        <p:sp>
          <p:nvSpPr>
            <p:cNvPr id="132" name="Freeform 62"/>
            <p:cNvSpPr>
              <a:spLocks noEditPoints="1"/>
            </p:cNvSpPr>
            <p:nvPr/>
          </p:nvSpPr>
          <p:spPr bwMode="auto">
            <a:xfrm>
              <a:off x="4764643" y="2181656"/>
              <a:ext cx="319790" cy="43083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153237" y="1371135"/>
            <a:ext cx="1788893" cy="1788891"/>
            <a:chOff x="5173139" y="1322888"/>
            <a:chExt cx="1788893" cy="1788891"/>
          </a:xfrm>
          <a:solidFill>
            <a:schemeClr val="accent1"/>
          </a:solidFill>
        </p:grpSpPr>
        <p:sp>
          <p:nvSpPr>
            <p:cNvPr id="69" name="Oval 11"/>
            <p:cNvSpPr/>
            <p:nvPr/>
          </p:nvSpPr>
          <p:spPr>
            <a:xfrm>
              <a:off x="5173139" y="1322888"/>
              <a:ext cx="1788893" cy="1788891"/>
            </a:xfrm>
            <a:prstGeom prst="ellipse">
              <a:avLst/>
            </a:prstGeom>
            <a:solidFill>
              <a:schemeClr val="bg1"/>
            </a:solidFill>
            <a:ln w="38100" cmpd="sng">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03" name="Group 47"/>
            <p:cNvGrpSpPr/>
            <p:nvPr/>
          </p:nvGrpSpPr>
          <p:grpSpPr>
            <a:xfrm>
              <a:off x="5744854" y="1812677"/>
              <a:ext cx="645463" cy="809312"/>
              <a:chOff x="5106627" y="2260366"/>
              <a:chExt cx="324452" cy="406813"/>
            </a:xfrm>
            <a:grpFill/>
          </p:grpSpPr>
          <p:sp>
            <p:nvSpPr>
              <p:cNvPr id="104"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05"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06"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0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6339023" y="2756378"/>
            <a:ext cx="1459644" cy="1459644"/>
            <a:chOff x="6339023" y="2756378"/>
            <a:chExt cx="1459644" cy="1459644"/>
          </a:xfrm>
          <a:solidFill>
            <a:schemeClr val="accent1"/>
          </a:solidFill>
        </p:grpSpPr>
        <p:sp>
          <p:nvSpPr>
            <p:cNvPr id="70" name="Oval 12"/>
            <p:cNvSpPr/>
            <p:nvPr/>
          </p:nvSpPr>
          <p:spPr>
            <a:xfrm>
              <a:off x="6339023" y="2756378"/>
              <a:ext cx="1459644" cy="1459644"/>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26" name="Group 101"/>
            <p:cNvGrpSpPr/>
            <p:nvPr/>
          </p:nvGrpSpPr>
          <p:grpSpPr>
            <a:xfrm>
              <a:off x="6726846" y="3144200"/>
              <a:ext cx="684000" cy="684000"/>
              <a:chOff x="6352023" y="2360197"/>
              <a:chExt cx="406813" cy="406813"/>
            </a:xfrm>
            <a:grpFill/>
          </p:grpSpPr>
          <p:sp>
            <p:nvSpPr>
              <p:cNvPr id="127" name="Freeform 39"/>
              <p:cNvSpPr>
                <a:spLocks noEditPoints="1"/>
              </p:cNvSpPr>
              <p:nvPr/>
            </p:nvSpPr>
            <p:spPr bwMode="auto">
              <a:xfrm>
                <a:off x="6352023"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sp>
            <p:nvSpPr>
              <p:cNvPr id="128"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sp>
            <p:nvSpPr>
              <p:cNvPr id="129"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379103" y="2756378"/>
            <a:ext cx="1459644" cy="1459644"/>
            <a:chOff x="4379103" y="2756378"/>
            <a:chExt cx="1459644" cy="1459644"/>
          </a:xfrm>
          <a:solidFill>
            <a:schemeClr val="accent1"/>
          </a:solidFill>
        </p:grpSpPr>
        <p:sp>
          <p:nvSpPr>
            <p:cNvPr id="71" name="Oval 15"/>
            <p:cNvSpPr/>
            <p:nvPr/>
          </p:nvSpPr>
          <p:spPr>
            <a:xfrm>
              <a:off x="4379103" y="2756378"/>
              <a:ext cx="1459644" cy="1459644"/>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10" name="Group 52"/>
            <p:cNvGrpSpPr/>
            <p:nvPr/>
          </p:nvGrpSpPr>
          <p:grpSpPr>
            <a:xfrm>
              <a:off x="4883442" y="3199655"/>
              <a:ext cx="488611" cy="635193"/>
              <a:chOff x="6421904" y="4798576"/>
              <a:chExt cx="299494" cy="389342"/>
            </a:xfrm>
            <a:grpFill/>
          </p:grpSpPr>
          <p:sp>
            <p:nvSpPr>
              <p:cNvPr id="111"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12"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
        <p:nvSpPr>
          <p:cNvPr id="66"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68"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5629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ppt_x"/>
                                          </p:val>
                                        </p:tav>
                                        <p:tav tm="100000">
                                          <p:val>
                                            <p:strVal val="#ppt_x"/>
                                          </p:val>
                                        </p:tav>
                                      </p:tavLst>
                                    </p:anim>
                                    <p:anim calcmode="lin" valueType="num">
                                      <p:cBhvr additive="base">
                                        <p:cTn id="16" dur="500" fill="hold"/>
                                        <p:tgtEl>
                                          <p:spTgt spid="9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1000"/>
                                        <p:tgtEl>
                                          <p:spTgt spid="65"/>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2" presetClass="entr" presetSubtype="4"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slide(fromBottom)">
                                      <p:cBhvr>
                                        <p:cTn id="49" dur="500"/>
                                        <p:tgtEl>
                                          <p:spTgt spid="53"/>
                                        </p:tgtEl>
                                      </p:cBhvr>
                                    </p:animEffect>
                                  </p:childTnLst>
                                </p:cTn>
                              </p:par>
                              <p:par>
                                <p:cTn id="50" presetID="12" presetClass="entr" presetSubtype="4" fill="hold" nodeType="withEffect">
                                  <p:stCondLst>
                                    <p:cond delay="500"/>
                                  </p:stCondLst>
                                  <p:childTnLst>
                                    <p:set>
                                      <p:cBhvr>
                                        <p:cTn id="51" dur="1" fill="hold">
                                          <p:stCondLst>
                                            <p:cond delay="0"/>
                                          </p:stCondLst>
                                        </p:cTn>
                                        <p:tgtEl>
                                          <p:spTgt spid="48"/>
                                        </p:tgtEl>
                                        <p:attrNameLst>
                                          <p:attrName>style.visibility</p:attrName>
                                        </p:attrNameLst>
                                      </p:cBhvr>
                                      <p:to>
                                        <p:strVal val="visible"/>
                                      </p:to>
                                    </p:set>
                                    <p:animEffect transition="in" filter="slide(fromBottom)">
                                      <p:cBhvr>
                                        <p:cTn id="52" dur="500"/>
                                        <p:tgtEl>
                                          <p:spTgt spid="48"/>
                                        </p:tgtEl>
                                      </p:cBhvr>
                                    </p:animEffect>
                                  </p:childTnLst>
                                </p:cTn>
                              </p:par>
                              <p:par>
                                <p:cTn id="53" presetID="12" presetClass="entr" presetSubtype="4" fill="hold" nodeType="withEffect">
                                  <p:stCondLst>
                                    <p:cond delay="250"/>
                                  </p:stCondLst>
                                  <p:childTnLst>
                                    <p:set>
                                      <p:cBhvr>
                                        <p:cTn id="54" dur="1" fill="hold">
                                          <p:stCondLst>
                                            <p:cond delay="0"/>
                                          </p:stCondLst>
                                        </p:cTn>
                                        <p:tgtEl>
                                          <p:spTgt spid="37"/>
                                        </p:tgtEl>
                                        <p:attrNameLst>
                                          <p:attrName>style.visibility</p:attrName>
                                        </p:attrNameLst>
                                      </p:cBhvr>
                                      <p:to>
                                        <p:strVal val="visible"/>
                                      </p:to>
                                    </p:set>
                                    <p:animEffect transition="in" filter="slide(fromBottom)">
                                      <p:cBhvr>
                                        <p:cTn id="55" dur="500"/>
                                        <p:tgtEl>
                                          <p:spTgt spid="37"/>
                                        </p:tgtEl>
                                      </p:cBhvr>
                                    </p:animEffect>
                                  </p:childTnLst>
                                </p:cTn>
                              </p:par>
                              <p:par>
                                <p:cTn id="56" presetID="12" presetClass="entr" presetSubtype="4" fill="hold" nodeType="withEffect">
                                  <p:stCondLst>
                                    <p:cond delay="500"/>
                                  </p:stCondLst>
                                  <p:childTnLst>
                                    <p:set>
                                      <p:cBhvr>
                                        <p:cTn id="57" dur="1" fill="hold">
                                          <p:stCondLst>
                                            <p:cond delay="0"/>
                                          </p:stCondLst>
                                        </p:cTn>
                                        <p:tgtEl>
                                          <p:spTgt spid="58"/>
                                        </p:tgtEl>
                                        <p:attrNameLst>
                                          <p:attrName>style.visibility</p:attrName>
                                        </p:attrNameLst>
                                      </p:cBhvr>
                                      <p:to>
                                        <p:strVal val="visible"/>
                                      </p:to>
                                    </p:set>
                                    <p:animEffect transition="in" filter="slide(fromBottom)">
                                      <p:cBhvr>
                                        <p:cTn id="58" dur="500"/>
                                        <p:tgtEl>
                                          <p:spTgt spid="58"/>
                                        </p:tgtEl>
                                      </p:cBhvr>
                                    </p:animEffect>
                                  </p:childTnLst>
                                </p:cTn>
                              </p:par>
                            </p:childTnLst>
                          </p:cTn>
                        </p:par>
                        <p:par>
                          <p:cTn id="59" fill="hold">
                            <p:stCondLst>
                              <p:cond delay="6000"/>
                            </p:stCondLst>
                            <p:childTnLst>
                              <p:par>
                                <p:cTn id="60" presetID="12" presetClass="entr" presetSubtype="8" fill="hold" grpId="0" nodeType="afterEffect">
                                  <p:stCondLst>
                                    <p:cond delay="250"/>
                                  </p:stCondLst>
                                  <p:childTnLst>
                                    <p:set>
                                      <p:cBhvr>
                                        <p:cTn id="61" dur="1" fill="hold">
                                          <p:stCondLst>
                                            <p:cond delay="0"/>
                                          </p:stCondLst>
                                        </p:cTn>
                                        <p:tgtEl>
                                          <p:spTgt spid="89"/>
                                        </p:tgtEl>
                                        <p:attrNameLst>
                                          <p:attrName>style.visibility</p:attrName>
                                        </p:attrNameLst>
                                      </p:cBhvr>
                                      <p:to>
                                        <p:strVal val="visible"/>
                                      </p:to>
                                    </p:set>
                                    <p:animEffect transition="in" filter="slide(fromLeft)">
                                      <p:cBhvr>
                                        <p:cTn id="62" dur="500"/>
                                        <p:tgtEl>
                                          <p:spTgt spid="89"/>
                                        </p:tgtEl>
                                      </p:cBhvr>
                                    </p:animEffect>
                                  </p:childTnLst>
                                </p:cTn>
                              </p:par>
                              <p:par>
                                <p:cTn id="63" presetID="12" presetClass="entr" presetSubtype="8" fill="hold" grpId="0" nodeType="withEffect">
                                  <p:stCondLst>
                                    <p:cond delay="250"/>
                                  </p:stCondLst>
                                  <p:childTnLst>
                                    <p:set>
                                      <p:cBhvr>
                                        <p:cTn id="64" dur="1" fill="hold">
                                          <p:stCondLst>
                                            <p:cond delay="0"/>
                                          </p:stCondLst>
                                        </p:cTn>
                                        <p:tgtEl>
                                          <p:spTgt spid="88"/>
                                        </p:tgtEl>
                                        <p:attrNameLst>
                                          <p:attrName>style.visibility</p:attrName>
                                        </p:attrNameLst>
                                      </p:cBhvr>
                                      <p:to>
                                        <p:strVal val="visible"/>
                                      </p:to>
                                    </p:set>
                                    <p:animEffect transition="in" filter="slide(fromLeft)">
                                      <p:cBhvr>
                                        <p:cTn id="65" dur="500"/>
                                        <p:tgtEl>
                                          <p:spTgt spid="88"/>
                                        </p:tgtEl>
                                      </p:cBhvr>
                                    </p:animEffect>
                                  </p:childTnLst>
                                </p:cTn>
                              </p:par>
                            </p:childTnLst>
                          </p:cTn>
                        </p:par>
                        <p:par>
                          <p:cTn id="66" fill="hold">
                            <p:stCondLst>
                              <p:cond delay="6750"/>
                            </p:stCondLst>
                            <p:childTnLst>
                              <p:par>
                                <p:cTn id="67" presetID="12" presetClass="entr" presetSubtype="2"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500"/>
                                        <p:tgtEl>
                                          <p:spTgt spid="95"/>
                                        </p:tgtEl>
                                        <p:attrNameLst>
                                          <p:attrName>ppt_x</p:attrName>
                                        </p:attrNameLst>
                                      </p:cBhvr>
                                      <p:tavLst>
                                        <p:tav tm="0">
                                          <p:val>
                                            <p:strVal val="#ppt_x+#ppt_w*1.125000"/>
                                          </p:val>
                                        </p:tav>
                                        <p:tav tm="100000">
                                          <p:val>
                                            <p:strVal val="#ppt_x"/>
                                          </p:val>
                                        </p:tav>
                                      </p:tavLst>
                                    </p:anim>
                                    <p:animEffect transition="in" filter="wipe(left)">
                                      <p:cBhvr>
                                        <p:cTn id="70" dur="500"/>
                                        <p:tgtEl>
                                          <p:spTgt spid="9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additive="base">
                                        <p:cTn id="73" dur="500"/>
                                        <p:tgtEl>
                                          <p:spTgt spid="94"/>
                                        </p:tgtEl>
                                        <p:attrNameLst>
                                          <p:attrName>ppt_x</p:attrName>
                                        </p:attrNameLst>
                                      </p:cBhvr>
                                      <p:tavLst>
                                        <p:tav tm="0">
                                          <p:val>
                                            <p:strVal val="#ppt_x+#ppt_w*1.125000"/>
                                          </p:val>
                                        </p:tav>
                                        <p:tav tm="100000">
                                          <p:val>
                                            <p:strVal val="#ppt_x"/>
                                          </p:val>
                                        </p:tav>
                                      </p:tavLst>
                                    </p:anim>
                                    <p:animEffect transition="in" filter="wipe(left)">
                                      <p:cBhvr>
                                        <p:cTn id="74" dur="500"/>
                                        <p:tgtEl>
                                          <p:spTgt spid="94"/>
                                        </p:tgtEl>
                                      </p:cBhvr>
                                    </p:animEffect>
                                  </p:childTnLst>
                                </p:cTn>
                              </p:par>
                            </p:childTnLst>
                          </p:cTn>
                        </p:par>
                        <p:par>
                          <p:cTn id="75" fill="hold">
                            <p:stCondLst>
                              <p:cond delay="7250"/>
                            </p:stCondLst>
                            <p:childTnLst>
                              <p:par>
                                <p:cTn id="76" presetID="12" presetClass="entr" presetSubtype="8" fill="hold" grpId="0" nodeType="afterEffect">
                                  <p:stCondLst>
                                    <p:cond delay="0"/>
                                  </p:stCondLst>
                                  <p:childTnLst>
                                    <p:set>
                                      <p:cBhvr>
                                        <p:cTn id="77" dur="1" fill="hold">
                                          <p:stCondLst>
                                            <p:cond delay="0"/>
                                          </p:stCondLst>
                                        </p:cTn>
                                        <p:tgtEl>
                                          <p:spTgt spid="91"/>
                                        </p:tgtEl>
                                        <p:attrNameLst>
                                          <p:attrName>style.visibility</p:attrName>
                                        </p:attrNameLst>
                                      </p:cBhvr>
                                      <p:to>
                                        <p:strVal val="visible"/>
                                      </p:to>
                                    </p:set>
                                    <p:anim calcmode="lin" valueType="num">
                                      <p:cBhvr additive="base">
                                        <p:cTn id="78" dur="500"/>
                                        <p:tgtEl>
                                          <p:spTgt spid="91"/>
                                        </p:tgtEl>
                                        <p:attrNameLst>
                                          <p:attrName>ppt_x</p:attrName>
                                        </p:attrNameLst>
                                      </p:cBhvr>
                                      <p:tavLst>
                                        <p:tav tm="0">
                                          <p:val>
                                            <p:strVal val="#ppt_x-#ppt_w*1.125000"/>
                                          </p:val>
                                        </p:tav>
                                        <p:tav tm="100000">
                                          <p:val>
                                            <p:strVal val="#ppt_x"/>
                                          </p:val>
                                        </p:tav>
                                      </p:tavLst>
                                    </p:anim>
                                    <p:animEffect transition="in" filter="wipe(right)">
                                      <p:cBhvr>
                                        <p:cTn id="79" dur="500"/>
                                        <p:tgtEl>
                                          <p:spTgt spid="91"/>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90"/>
                                        </p:tgtEl>
                                        <p:attrNameLst>
                                          <p:attrName>style.visibility</p:attrName>
                                        </p:attrNameLst>
                                      </p:cBhvr>
                                      <p:to>
                                        <p:strVal val="visible"/>
                                      </p:to>
                                    </p:set>
                                    <p:anim calcmode="lin" valueType="num">
                                      <p:cBhvr additive="base">
                                        <p:cTn id="82" dur="500"/>
                                        <p:tgtEl>
                                          <p:spTgt spid="90"/>
                                        </p:tgtEl>
                                        <p:attrNameLst>
                                          <p:attrName>ppt_x</p:attrName>
                                        </p:attrNameLst>
                                      </p:cBhvr>
                                      <p:tavLst>
                                        <p:tav tm="0">
                                          <p:val>
                                            <p:strVal val="#ppt_x-#ppt_w*1.125000"/>
                                          </p:val>
                                        </p:tav>
                                        <p:tav tm="100000">
                                          <p:val>
                                            <p:strVal val="#ppt_x"/>
                                          </p:val>
                                        </p:tav>
                                      </p:tavLst>
                                    </p:anim>
                                    <p:animEffect transition="in" filter="wipe(right)">
                                      <p:cBhvr>
                                        <p:cTn id="83" dur="500"/>
                                        <p:tgtEl>
                                          <p:spTgt spid="90"/>
                                        </p:tgtEl>
                                      </p:cBhvr>
                                    </p:animEffect>
                                  </p:childTnLst>
                                </p:cTn>
                              </p:par>
                            </p:childTnLst>
                          </p:cTn>
                        </p:par>
                        <p:par>
                          <p:cTn id="84" fill="hold">
                            <p:stCondLst>
                              <p:cond delay="7750"/>
                            </p:stCondLst>
                            <p:childTnLst>
                              <p:par>
                                <p:cTn id="85" presetID="12" presetClass="entr" presetSubtype="2" fill="hold" grpId="0" nodeType="after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additive="base">
                                        <p:cTn id="87" dur="500"/>
                                        <p:tgtEl>
                                          <p:spTgt spid="93"/>
                                        </p:tgtEl>
                                        <p:attrNameLst>
                                          <p:attrName>ppt_x</p:attrName>
                                        </p:attrNameLst>
                                      </p:cBhvr>
                                      <p:tavLst>
                                        <p:tav tm="0">
                                          <p:val>
                                            <p:strVal val="#ppt_x+#ppt_w*1.125000"/>
                                          </p:val>
                                        </p:tav>
                                        <p:tav tm="100000">
                                          <p:val>
                                            <p:strVal val="#ppt_x"/>
                                          </p:val>
                                        </p:tav>
                                      </p:tavLst>
                                    </p:anim>
                                    <p:animEffect transition="in" filter="wipe(left)">
                                      <p:cBhvr>
                                        <p:cTn id="88" dur="500"/>
                                        <p:tgtEl>
                                          <p:spTgt spid="93"/>
                                        </p:tgtEl>
                                      </p:cBhvr>
                                    </p:animEffect>
                                  </p:childTnLst>
                                </p:cTn>
                              </p:par>
                              <p:par>
                                <p:cTn id="89" presetID="12" presetClass="entr" presetSubtype="2"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p:tgtEl>
                                          <p:spTgt spid="92"/>
                                        </p:tgtEl>
                                        <p:attrNameLst>
                                          <p:attrName>ppt_x</p:attrName>
                                        </p:attrNameLst>
                                      </p:cBhvr>
                                      <p:tavLst>
                                        <p:tav tm="0">
                                          <p:val>
                                            <p:strVal val="#ppt_x+#ppt_w*1.125000"/>
                                          </p:val>
                                        </p:tav>
                                        <p:tav tm="100000">
                                          <p:val>
                                            <p:strVal val="#ppt_x"/>
                                          </p:val>
                                        </p:tav>
                                      </p:tavLst>
                                    </p:anim>
                                    <p:animEffect transition="in" filter="wipe(left)">
                                      <p:cBhvr>
                                        <p:cTn id="92" dur="500"/>
                                        <p:tgtEl>
                                          <p:spTgt spid="92"/>
                                        </p:tgtEl>
                                      </p:cBhvr>
                                    </p:animEffect>
                                  </p:childTnLst>
                                </p:cTn>
                              </p:par>
                            </p:childTnLst>
                          </p:cTn>
                        </p:par>
                        <p:par>
                          <p:cTn id="93" fill="hold">
                            <p:stCondLst>
                              <p:cond delay="8250"/>
                            </p:stCondLst>
                            <p:childTnLst>
                              <p:par>
                                <p:cTn id="94" presetID="10" presetClass="entr" presetSubtype="0" fill="hold" grpId="0" nodeType="after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99" grpId="0" animBg="1"/>
      <p:bldP spid="67" grpId="0"/>
      <p:bldP spid="88" grpId="0"/>
      <p:bldP spid="89" grpId="0"/>
      <p:bldP spid="90" grpId="0"/>
      <p:bldP spid="91" grpId="0"/>
      <p:bldP spid="92" grpId="0"/>
      <p:bldP spid="93" grpId="0"/>
      <p:bldP spid="94" grpId="0"/>
      <p:bldP spid="95" grpId="0"/>
      <p:bldP spid="66"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a:spLocks/>
          </p:cNvSpPr>
          <p:nvPr/>
        </p:nvSpPr>
        <p:spPr bwMode="auto">
          <a:xfrm>
            <a:off x="9133419" y="5046104"/>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036" y="3090370"/>
            <a:ext cx="2089928" cy="3231617"/>
            <a:chOff x="3606801" y="1272140"/>
            <a:chExt cx="1920875" cy="2970213"/>
          </a:xfrm>
        </p:grpSpPr>
        <p:sp>
          <p:nvSpPr>
            <p:cNvPr id="70"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solidFill>
                <a:schemeClr val="tx1">
                  <a:lumMod val="90000"/>
                  <a:lumOff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solidFill>
                <a:schemeClr val="tx1">
                  <a:lumMod val="90000"/>
                  <a:lumOff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solidFill>
                <a:schemeClr val="tx1">
                  <a:lumMod val="90000"/>
                  <a:lumOff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83"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4"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5"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6"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7"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91" name="Oval 108"/>
          <p:cNvSpPr/>
          <p:nvPr/>
        </p:nvSpPr>
        <p:spPr>
          <a:xfrm>
            <a:off x="4163095" y="411207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907" y="411207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390" y="25062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612" y="25062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086" y="2245467"/>
            <a:ext cx="720000"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a:spLocks/>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a:spLocks/>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089" y="4969620"/>
            <a:ext cx="720000"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912" y="4969620"/>
            <a:ext cx="720000"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3862" y="3221300"/>
            <a:ext cx="720000"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8140" y="3221300"/>
            <a:ext cx="720000"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986" y="3021249"/>
            <a:ext cx="1723531"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6" name="矩形 47"/>
          <p:cNvSpPr>
            <a:spLocks noChangeArrowheads="1"/>
          </p:cNvSpPr>
          <p:nvPr/>
        </p:nvSpPr>
        <p:spPr bwMode="auto">
          <a:xfrm>
            <a:off x="8178986" y="3388686"/>
            <a:ext cx="3043118" cy="803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说明，在此录入图表的描述说明，在此录入上述图表的描述说明。</a:t>
            </a:r>
          </a:p>
        </p:txBody>
      </p:sp>
      <p:sp>
        <p:nvSpPr>
          <p:cNvPr id="137" name="矩形 136"/>
          <p:cNvSpPr/>
          <p:nvPr/>
        </p:nvSpPr>
        <p:spPr>
          <a:xfrm>
            <a:off x="2595164" y="4910221"/>
            <a:ext cx="1723531"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8" name="矩形 47"/>
          <p:cNvSpPr>
            <a:spLocks noChangeArrowheads="1"/>
          </p:cNvSpPr>
          <p:nvPr/>
        </p:nvSpPr>
        <p:spPr bwMode="auto">
          <a:xfrm>
            <a:off x="1275577" y="5277658"/>
            <a:ext cx="3043118" cy="803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在此录入图表的描述说明，在此录入上述图表的描述说明，在此录入上述图表的描述说明。</a:t>
            </a:r>
          </a:p>
        </p:txBody>
      </p:sp>
      <p:sp>
        <p:nvSpPr>
          <p:cNvPr id="139" name="矩形 138"/>
          <p:cNvSpPr/>
          <p:nvPr/>
        </p:nvSpPr>
        <p:spPr>
          <a:xfrm>
            <a:off x="7900571" y="4910221"/>
            <a:ext cx="1723531"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0" name="矩形 47"/>
          <p:cNvSpPr>
            <a:spLocks noChangeArrowheads="1"/>
          </p:cNvSpPr>
          <p:nvPr/>
        </p:nvSpPr>
        <p:spPr bwMode="auto">
          <a:xfrm>
            <a:off x="7903372" y="5277658"/>
            <a:ext cx="3069428"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a:t>
            </a:r>
            <a:r>
              <a:rPr lang="zh-CN" altLang="en-US" sz="1400" dirty="0" smtClean="0">
                <a:solidFill>
                  <a:schemeClr val="tx1">
                    <a:lumMod val="65000"/>
                    <a:lumOff val="35000"/>
                  </a:schemeClr>
                </a:solidFill>
                <a:sym typeface="微软雅黑" pitchFamily="34" charset="-122"/>
              </a:rPr>
              <a:t>录入图表的综合描述</a:t>
            </a:r>
            <a:r>
              <a:rPr lang="zh-CN" altLang="en-US" sz="1400" dirty="0">
                <a:solidFill>
                  <a:schemeClr val="tx1">
                    <a:lumMod val="65000"/>
                    <a:lumOff val="35000"/>
                  </a:schemeClr>
                </a:solidFill>
                <a:sym typeface="微软雅黑" pitchFamily="34" charset="-122"/>
              </a:rPr>
              <a:t>说明，在此</a:t>
            </a:r>
            <a:r>
              <a:rPr lang="zh-CN" altLang="en-US" sz="1400" dirty="0" smtClean="0">
                <a:solidFill>
                  <a:schemeClr val="tx1">
                    <a:lumMod val="65000"/>
                    <a:lumOff val="35000"/>
                  </a:schemeClr>
                </a:solidFill>
                <a:sym typeface="微软雅黑" pitchFamily="34" charset="-122"/>
              </a:rPr>
              <a:t>录入图表的综合描述</a:t>
            </a:r>
            <a:r>
              <a:rPr lang="zh-CN" altLang="en-US" sz="1400" dirty="0">
                <a:solidFill>
                  <a:schemeClr val="tx1">
                    <a:lumMod val="65000"/>
                    <a:lumOff val="35000"/>
                  </a:schemeClr>
                </a:solidFill>
                <a:sym typeface="微软雅黑" pitchFamily="34" charset="-122"/>
              </a:rPr>
              <a:t>说明。</a:t>
            </a:r>
          </a:p>
        </p:txBody>
      </p:sp>
      <p:sp>
        <p:nvSpPr>
          <p:cNvPr id="141" name="矩形 140"/>
          <p:cNvSpPr/>
          <p:nvPr/>
        </p:nvSpPr>
        <p:spPr>
          <a:xfrm>
            <a:off x="2595164" y="3101459"/>
            <a:ext cx="1723531"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2" name="矩形 47"/>
          <p:cNvSpPr>
            <a:spLocks noChangeArrowheads="1"/>
          </p:cNvSpPr>
          <p:nvPr/>
        </p:nvSpPr>
        <p:spPr bwMode="auto">
          <a:xfrm>
            <a:off x="946484" y="3468896"/>
            <a:ext cx="3126682"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在此</a:t>
            </a:r>
            <a:r>
              <a:rPr lang="zh-CN" altLang="en-US" sz="1400" dirty="0" smtClean="0">
                <a:solidFill>
                  <a:schemeClr val="tx1">
                    <a:lumMod val="65000"/>
                    <a:lumOff val="35000"/>
                  </a:schemeClr>
                </a:solidFill>
                <a:sym typeface="微软雅黑" pitchFamily="34" charset="-122"/>
              </a:rPr>
              <a:t>录入图表的综合描述</a:t>
            </a:r>
            <a:r>
              <a:rPr lang="zh-CN" altLang="en-US" sz="1400" dirty="0">
                <a:solidFill>
                  <a:schemeClr val="tx1">
                    <a:lumMod val="65000"/>
                    <a:lumOff val="35000"/>
                  </a:schemeClr>
                </a:solidFill>
                <a:sym typeface="微软雅黑" pitchFamily="34" charset="-122"/>
              </a:rPr>
              <a:t>说明，在此</a:t>
            </a:r>
            <a:r>
              <a:rPr lang="zh-CN" altLang="en-US" sz="1400" dirty="0" smtClean="0">
                <a:solidFill>
                  <a:schemeClr val="tx1">
                    <a:lumMod val="65000"/>
                    <a:lumOff val="35000"/>
                  </a:schemeClr>
                </a:solidFill>
                <a:sym typeface="微软雅黑" pitchFamily="34" charset="-122"/>
              </a:rPr>
              <a:t>录入图表的综合描述</a:t>
            </a:r>
            <a:r>
              <a:rPr lang="zh-CN" altLang="en-US" sz="1400" dirty="0">
                <a:solidFill>
                  <a:schemeClr val="tx1">
                    <a:lumMod val="65000"/>
                    <a:lumOff val="35000"/>
                  </a:schemeClr>
                </a:solidFill>
                <a:sym typeface="微软雅黑" pitchFamily="34" charset="-122"/>
              </a:rPr>
              <a:t>说明。</a:t>
            </a:r>
          </a:p>
        </p:txBody>
      </p:sp>
      <p:sp>
        <p:nvSpPr>
          <p:cNvPr id="143" name="矩形 142"/>
          <p:cNvSpPr/>
          <p:nvPr/>
        </p:nvSpPr>
        <p:spPr>
          <a:xfrm>
            <a:off x="5234234" y="1130447"/>
            <a:ext cx="1723531" cy="400101"/>
          </a:xfrm>
          <a:prstGeom prst="rect">
            <a:avLst/>
          </a:prstGeom>
        </p:spPr>
        <p:txBody>
          <a:bodyPr wrap="none" lIns="91431" tIns="45716" rIns="91431" bIns="45716">
            <a:spAutoFit/>
          </a:bodyPr>
          <a:lstStyle/>
          <a:p>
            <a:pPr algn="ctr"/>
            <a:r>
              <a:rPr lang="zh-CN" altLang="en-US" sz="2000" b="1" dirty="0" smtClean="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4" name="矩形 47"/>
          <p:cNvSpPr>
            <a:spLocks noChangeArrowheads="1"/>
          </p:cNvSpPr>
          <p:nvPr/>
        </p:nvSpPr>
        <p:spPr bwMode="auto">
          <a:xfrm>
            <a:off x="4399152" y="1497884"/>
            <a:ext cx="339369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a:t>
            </a:r>
            <a:r>
              <a:rPr lang="zh-CN" altLang="en-US" sz="1400" dirty="0" smtClean="0">
                <a:solidFill>
                  <a:schemeClr val="tx1">
                    <a:lumMod val="65000"/>
                    <a:lumOff val="35000"/>
                  </a:schemeClr>
                </a:solidFill>
                <a:sym typeface="微软雅黑" pitchFamily="34" charset="-122"/>
              </a:rPr>
              <a:t>录入上述图表的综合描述</a:t>
            </a:r>
            <a:r>
              <a:rPr lang="zh-CN" altLang="en-US" sz="1400" dirty="0">
                <a:solidFill>
                  <a:schemeClr val="tx1">
                    <a:lumMod val="65000"/>
                    <a:lumOff val="35000"/>
                  </a:schemeClr>
                </a:solidFill>
                <a:sym typeface="微软雅黑" pitchFamily="34" charset="-122"/>
              </a:rPr>
              <a:t>说明，在此录入图表</a:t>
            </a:r>
            <a:r>
              <a:rPr lang="zh-CN" altLang="en-US" sz="1400" dirty="0" smtClean="0">
                <a:solidFill>
                  <a:schemeClr val="tx1">
                    <a:lumMod val="65000"/>
                    <a:lumOff val="35000"/>
                  </a:schemeClr>
                </a:solidFill>
                <a:sym typeface="微软雅黑" pitchFamily="34" charset="-122"/>
              </a:rPr>
              <a:t>的综合描述说明。</a:t>
            </a:r>
            <a:endParaRPr lang="zh-CN" altLang="en-US" sz="1400" dirty="0">
              <a:solidFill>
                <a:schemeClr val="tx1">
                  <a:lumMod val="65000"/>
                  <a:lumOff val="35000"/>
                </a:schemeClr>
              </a:solidFill>
              <a:sym typeface="微软雅黑" pitchFamily="34" charset="-122"/>
            </a:endParaRPr>
          </a:p>
        </p:txBody>
      </p:sp>
      <p:sp>
        <p:nvSpPr>
          <p:cNvPr id="5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5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45965693"/>
      </p:ext>
    </p:extLst>
  </p:cSld>
  <p:clrMapOvr>
    <a:masterClrMapping/>
  </p:clrMapOvr>
  <mc:AlternateContent xmlns:mc="http://schemas.openxmlformats.org/markup-compatibility/2006">
    <mc:Choice xmlns:p14="http://schemas.microsoft.com/office/powerpoint/2010/main" xmlns="" Requires="p14">
      <p:transition spd="slow" p14:dur="1250">
        <p14:switch dir="l"/>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14:presetBounceEnd="40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40000">
                                          <p:cBhvr additive="base">
                                            <p:cTn id="2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14:presetBounceEnd="40000">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14:bounceEnd="40000">
                                          <p:cBhvr additive="base">
                                            <p:cTn id="24"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07"/>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14:presetBounceEnd="40000">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14:bounceEnd="40000">
                                          <p:cBhvr additive="base">
                                            <p:cTn id="28"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105"/>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14:presetBounceEnd="40000">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14:bounceEnd="40000">
                                          <p:cBhvr additive="base">
                                            <p:cTn id="3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6"/>
                                            </p:tgtEl>
                                            <p:attrNameLst>
                                              <p:attrName>ppt_y</p:attrName>
                                            </p:attrNameLst>
                                          </p:cBhvr>
                                          <p:tavLst>
                                            <p:tav tm="0">
                                              <p:val>
                                                <p:strVal val="0-#ppt_h/2"/>
                                              </p:val>
                                            </p:tav>
                                            <p:tav tm="100000">
                                              <p:val>
                                                <p:strVal val="#ppt_y"/>
                                              </p:val>
                                            </p:tav>
                                          </p:tavLst>
                                        </p:anim>
                                      </p:childTnLst>
                                    </p:cTn>
                                  </p:par>
                                  <p:par>
                                    <p:cTn id="34" presetID="2" presetClass="entr" presetSubtype="9" fill="hold" nodeType="withEffect" p14:presetBounceEnd="40000">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14:bounceEnd="40000">
                                          <p:cBhvr additive="base">
                                            <p:cTn id="36"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5"/>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14:presetBounceEnd="40000">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14:bounceEnd="40000">
                                          <p:cBhvr additive="base">
                                            <p:cTn id="40"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0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14:presetBounceEnd="40000">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14:bounceEnd="40000">
                                          <p:cBhvr additive="base">
                                            <p:cTn id="44"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91"/>
                                            </p:tgtEl>
                                            <p:attrNameLst>
                                              <p:attrName>ppt_y</p:attrName>
                                            </p:attrNameLst>
                                          </p:cBhvr>
                                          <p:tavLst>
                                            <p:tav tm="0">
                                              <p:val>
                                                <p:strVal val="#ppt_y"/>
                                              </p:val>
                                            </p:tav>
                                            <p:tav tm="100000">
                                              <p:val>
                                                <p:strVal val="#ppt_y"/>
                                              </p:val>
                                            </p:tav>
                                          </p:tavLst>
                                        </p:anim>
                                      </p:childTnLst>
                                    </p:cTn>
                                  </p:par>
                                  <p:par>
                                    <p:cTn id="46" presetID="2" presetClass="entr" presetSubtype="6" fill="hold" nodeType="withEffect" p14:presetBounceEnd="40000">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14:bounceEnd="40000">
                                          <p:cBhvr additive="base">
                                            <p:cTn id="48"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14:presetBounceEnd="40000">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14:bounceEnd="40000">
                                          <p:cBhvr additive="base">
                                            <p:cTn id="52"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12" presetClass="entr" presetSubtype="4" fill="hold" grpId="0" nodeType="afterEffect">
                                      <p:stCondLst>
                                        <p:cond delay="0"/>
                                      </p:stCondLst>
                                      <p:childTnLst>
                                        <p:set>
                                          <p:cBhvr>
                                            <p:cTn id="56" dur="1" fill="hold">
                                              <p:stCondLst>
                                                <p:cond delay="0"/>
                                              </p:stCondLst>
                                            </p:cTn>
                                            <p:tgtEl>
                                              <p:spTgt spid="143"/>
                                            </p:tgtEl>
                                            <p:attrNameLst>
                                              <p:attrName>style.visibility</p:attrName>
                                            </p:attrNameLst>
                                          </p:cBhvr>
                                          <p:to>
                                            <p:strVal val="visible"/>
                                          </p:to>
                                        </p:set>
                                        <p:anim calcmode="lin" valueType="num">
                                          <p:cBhvr additive="base">
                                            <p:cTn id="57" dur="350"/>
                                            <p:tgtEl>
                                              <p:spTgt spid="143"/>
                                            </p:tgtEl>
                                            <p:attrNameLst>
                                              <p:attrName>ppt_y</p:attrName>
                                            </p:attrNameLst>
                                          </p:cBhvr>
                                          <p:tavLst>
                                            <p:tav tm="0">
                                              <p:val>
                                                <p:strVal val="#ppt_y+#ppt_h*1.125000"/>
                                              </p:val>
                                            </p:tav>
                                            <p:tav tm="100000">
                                              <p:val>
                                                <p:strVal val="#ppt_y"/>
                                              </p:val>
                                            </p:tav>
                                          </p:tavLst>
                                        </p:anim>
                                        <p:animEffect transition="in" filter="wipe(up)">
                                          <p:cBhvr>
                                            <p:cTn id="58" dur="350"/>
                                            <p:tgtEl>
                                              <p:spTgt spid="143"/>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additive="base">
                                            <p:cTn id="61" dur="350"/>
                                            <p:tgtEl>
                                              <p:spTgt spid="144"/>
                                            </p:tgtEl>
                                            <p:attrNameLst>
                                              <p:attrName>ppt_y</p:attrName>
                                            </p:attrNameLst>
                                          </p:cBhvr>
                                          <p:tavLst>
                                            <p:tav tm="0">
                                              <p:val>
                                                <p:strVal val="#ppt_y+#ppt_h*1.125000"/>
                                              </p:val>
                                            </p:tav>
                                            <p:tav tm="100000">
                                              <p:val>
                                                <p:strVal val="#ppt_y"/>
                                              </p:val>
                                            </p:tav>
                                          </p:tavLst>
                                        </p:anim>
                                        <p:animEffect transition="in" filter="wipe(up)">
                                          <p:cBhvr>
                                            <p:cTn id="62" dur="350"/>
                                            <p:tgtEl>
                                              <p:spTgt spid="144"/>
                                            </p:tgtEl>
                                          </p:cBhvr>
                                        </p:animEffect>
                                      </p:childTnLst>
                                    </p:cTn>
                                  </p:par>
                                </p:childTnLst>
                              </p:cTn>
                            </p:par>
                            <p:par>
                              <p:cTn id="63" fill="hold">
                                <p:stCondLst>
                                  <p:cond delay="2350"/>
                                </p:stCondLst>
                                <p:childTnLst>
                                  <p:par>
                                    <p:cTn id="64" presetID="12" presetClass="entr" presetSubtype="8" fill="hold" grpId="0" nodeType="afterEffect">
                                      <p:stCondLst>
                                        <p:cond delay="0"/>
                                      </p:stCondLst>
                                      <p:childTnLst>
                                        <p:set>
                                          <p:cBhvr>
                                            <p:cTn id="65" dur="1" fill="hold">
                                              <p:stCondLst>
                                                <p:cond delay="0"/>
                                              </p:stCondLst>
                                            </p:cTn>
                                            <p:tgtEl>
                                              <p:spTgt spid="135"/>
                                            </p:tgtEl>
                                            <p:attrNameLst>
                                              <p:attrName>style.visibility</p:attrName>
                                            </p:attrNameLst>
                                          </p:cBhvr>
                                          <p:to>
                                            <p:strVal val="visible"/>
                                          </p:to>
                                        </p:set>
                                        <p:anim calcmode="lin" valueType="num">
                                          <p:cBhvr additive="base">
                                            <p:cTn id="66" dur="350"/>
                                            <p:tgtEl>
                                              <p:spTgt spid="135"/>
                                            </p:tgtEl>
                                            <p:attrNameLst>
                                              <p:attrName>ppt_x</p:attrName>
                                            </p:attrNameLst>
                                          </p:cBhvr>
                                          <p:tavLst>
                                            <p:tav tm="0">
                                              <p:val>
                                                <p:strVal val="#ppt_x-#ppt_w*1.125000"/>
                                              </p:val>
                                            </p:tav>
                                            <p:tav tm="100000">
                                              <p:val>
                                                <p:strVal val="#ppt_x"/>
                                              </p:val>
                                            </p:tav>
                                          </p:tavLst>
                                        </p:anim>
                                        <p:animEffect transition="in" filter="wipe(right)">
                                          <p:cBhvr>
                                            <p:cTn id="67" dur="350"/>
                                            <p:tgtEl>
                                              <p:spTgt spid="135"/>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136"/>
                                            </p:tgtEl>
                                            <p:attrNameLst>
                                              <p:attrName>style.visibility</p:attrName>
                                            </p:attrNameLst>
                                          </p:cBhvr>
                                          <p:to>
                                            <p:strVal val="visible"/>
                                          </p:to>
                                        </p:set>
                                        <p:anim calcmode="lin" valueType="num">
                                          <p:cBhvr additive="base">
                                            <p:cTn id="70" dur="350"/>
                                            <p:tgtEl>
                                              <p:spTgt spid="136"/>
                                            </p:tgtEl>
                                            <p:attrNameLst>
                                              <p:attrName>ppt_x</p:attrName>
                                            </p:attrNameLst>
                                          </p:cBhvr>
                                          <p:tavLst>
                                            <p:tav tm="0">
                                              <p:val>
                                                <p:strVal val="#ppt_x-#ppt_w*1.125000"/>
                                              </p:val>
                                            </p:tav>
                                            <p:tav tm="100000">
                                              <p:val>
                                                <p:strVal val="#ppt_x"/>
                                              </p:val>
                                            </p:tav>
                                          </p:tavLst>
                                        </p:anim>
                                        <p:animEffect transition="in" filter="wipe(right)">
                                          <p:cBhvr>
                                            <p:cTn id="71" dur="350"/>
                                            <p:tgtEl>
                                              <p:spTgt spid="136"/>
                                            </p:tgtEl>
                                          </p:cBhvr>
                                        </p:animEffect>
                                      </p:childTnLst>
                                    </p:cTn>
                                  </p:par>
                                </p:childTnLst>
                              </p:cTn>
                            </p:par>
                            <p:par>
                              <p:cTn id="72" fill="hold">
                                <p:stCondLst>
                                  <p:cond delay="2700"/>
                                </p:stCondLst>
                                <p:childTnLst>
                                  <p:par>
                                    <p:cTn id="73" presetID="12" presetClass="entr" presetSubtype="2" fill="hold" grpId="0" nodeType="after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additive="base">
                                            <p:cTn id="75" dur="350"/>
                                            <p:tgtEl>
                                              <p:spTgt spid="141"/>
                                            </p:tgtEl>
                                            <p:attrNameLst>
                                              <p:attrName>ppt_x</p:attrName>
                                            </p:attrNameLst>
                                          </p:cBhvr>
                                          <p:tavLst>
                                            <p:tav tm="0">
                                              <p:val>
                                                <p:strVal val="#ppt_x+#ppt_w*1.125000"/>
                                              </p:val>
                                            </p:tav>
                                            <p:tav tm="100000">
                                              <p:val>
                                                <p:strVal val="#ppt_x"/>
                                              </p:val>
                                            </p:tav>
                                          </p:tavLst>
                                        </p:anim>
                                        <p:animEffect transition="in" filter="wipe(left)">
                                          <p:cBhvr>
                                            <p:cTn id="76" dur="350"/>
                                            <p:tgtEl>
                                              <p:spTgt spid="141"/>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142"/>
                                            </p:tgtEl>
                                            <p:attrNameLst>
                                              <p:attrName>style.visibility</p:attrName>
                                            </p:attrNameLst>
                                          </p:cBhvr>
                                          <p:to>
                                            <p:strVal val="visible"/>
                                          </p:to>
                                        </p:set>
                                        <p:anim calcmode="lin" valueType="num">
                                          <p:cBhvr additive="base">
                                            <p:cTn id="79" dur="350"/>
                                            <p:tgtEl>
                                              <p:spTgt spid="142"/>
                                            </p:tgtEl>
                                            <p:attrNameLst>
                                              <p:attrName>ppt_x</p:attrName>
                                            </p:attrNameLst>
                                          </p:cBhvr>
                                          <p:tavLst>
                                            <p:tav tm="0">
                                              <p:val>
                                                <p:strVal val="#ppt_x+#ppt_w*1.125000"/>
                                              </p:val>
                                            </p:tav>
                                            <p:tav tm="100000">
                                              <p:val>
                                                <p:strVal val="#ppt_x"/>
                                              </p:val>
                                            </p:tav>
                                          </p:tavLst>
                                        </p:anim>
                                        <p:animEffect transition="in" filter="wipe(left)">
                                          <p:cBhvr>
                                            <p:cTn id="80" dur="350"/>
                                            <p:tgtEl>
                                              <p:spTgt spid="142"/>
                                            </p:tgtEl>
                                          </p:cBhvr>
                                        </p:animEffect>
                                      </p:childTnLst>
                                    </p:cTn>
                                  </p:par>
                                </p:childTnLst>
                              </p:cTn>
                            </p:par>
                            <p:par>
                              <p:cTn id="81" fill="hold">
                                <p:stCondLst>
                                  <p:cond delay="3050"/>
                                </p:stCondLst>
                                <p:childTnLst>
                                  <p:par>
                                    <p:cTn id="82" presetID="12" presetClass="entr" presetSubtype="8" fill="hold" grpId="0" nodeType="afterEffect">
                                      <p:stCondLst>
                                        <p:cond delay="0"/>
                                      </p:stCondLst>
                                      <p:childTnLst>
                                        <p:set>
                                          <p:cBhvr>
                                            <p:cTn id="83" dur="1" fill="hold">
                                              <p:stCondLst>
                                                <p:cond delay="0"/>
                                              </p:stCondLst>
                                            </p:cTn>
                                            <p:tgtEl>
                                              <p:spTgt spid="139"/>
                                            </p:tgtEl>
                                            <p:attrNameLst>
                                              <p:attrName>style.visibility</p:attrName>
                                            </p:attrNameLst>
                                          </p:cBhvr>
                                          <p:to>
                                            <p:strVal val="visible"/>
                                          </p:to>
                                        </p:set>
                                        <p:anim calcmode="lin" valueType="num">
                                          <p:cBhvr additive="base">
                                            <p:cTn id="84" dur="350"/>
                                            <p:tgtEl>
                                              <p:spTgt spid="139"/>
                                            </p:tgtEl>
                                            <p:attrNameLst>
                                              <p:attrName>ppt_x</p:attrName>
                                            </p:attrNameLst>
                                          </p:cBhvr>
                                          <p:tavLst>
                                            <p:tav tm="0">
                                              <p:val>
                                                <p:strVal val="#ppt_x-#ppt_w*1.125000"/>
                                              </p:val>
                                            </p:tav>
                                            <p:tav tm="100000">
                                              <p:val>
                                                <p:strVal val="#ppt_x"/>
                                              </p:val>
                                            </p:tav>
                                          </p:tavLst>
                                        </p:anim>
                                        <p:animEffect transition="in" filter="wipe(right)">
                                          <p:cBhvr>
                                            <p:cTn id="85" dur="350"/>
                                            <p:tgtEl>
                                              <p:spTgt spid="139"/>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140"/>
                                            </p:tgtEl>
                                            <p:attrNameLst>
                                              <p:attrName>style.visibility</p:attrName>
                                            </p:attrNameLst>
                                          </p:cBhvr>
                                          <p:to>
                                            <p:strVal val="visible"/>
                                          </p:to>
                                        </p:set>
                                        <p:anim calcmode="lin" valueType="num">
                                          <p:cBhvr additive="base">
                                            <p:cTn id="88" dur="350"/>
                                            <p:tgtEl>
                                              <p:spTgt spid="140"/>
                                            </p:tgtEl>
                                            <p:attrNameLst>
                                              <p:attrName>ppt_x</p:attrName>
                                            </p:attrNameLst>
                                          </p:cBhvr>
                                          <p:tavLst>
                                            <p:tav tm="0">
                                              <p:val>
                                                <p:strVal val="#ppt_x-#ppt_w*1.125000"/>
                                              </p:val>
                                            </p:tav>
                                            <p:tav tm="100000">
                                              <p:val>
                                                <p:strVal val="#ppt_x"/>
                                              </p:val>
                                            </p:tav>
                                          </p:tavLst>
                                        </p:anim>
                                        <p:animEffect transition="in" filter="wipe(right)">
                                          <p:cBhvr>
                                            <p:cTn id="89" dur="350"/>
                                            <p:tgtEl>
                                              <p:spTgt spid="140"/>
                                            </p:tgtEl>
                                          </p:cBhvr>
                                        </p:animEffect>
                                      </p:childTnLst>
                                    </p:cTn>
                                  </p:par>
                                </p:childTnLst>
                              </p:cTn>
                            </p:par>
                            <p:par>
                              <p:cTn id="90" fill="hold">
                                <p:stCondLst>
                                  <p:cond delay="3400"/>
                                </p:stCondLst>
                                <p:childTnLst>
                                  <p:par>
                                    <p:cTn id="91" presetID="12" presetClass="entr" presetSubtype="2" fill="hold" grpId="0" nodeType="afterEffect">
                                      <p:stCondLst>
                                        <p:cond delay="0"/>
                                      </p:stCondLst>
                                      <p:childTnLst>
                                        <p:set>
                                          <p:cBhvr>
                                            <p:cTn id="92" dur="1" fill="hold">
                                              <p:stCondLst>
                                                <p:cond delay="0"/>
                                              </p:stCondLst>
                                            </p:cTn>
                                            <p:tgtEl>
                                              <p:spTgt spid="137"/>
                                            </p:tgtEl>
                                            <p:attrNameLst>
                                              <p:attrName>style.visibility</p:attrName>
                                            </p:attrNameLst>
                                          </p:cBhvr>
                                          <p:to>
                                            <p:strVal val="visible"/>
                                          </p:to>
                                        </p:set>
                                        <p:anim calcmode="lin" valueType="num">
                                          <p:cBhvr additive="base">
                                            <p:cTn id="93" dur="350"/>
                                            <p:tgtEl>
                                              <p:spTgt spid="137"/>
                                            </p:tgtEl>
                                            <p:attrNameLst>
                                              <p:attrName>ppt_x</p:attrName>
                                            </p:attrNameLst>
                                          </p:cBhvr>
                                          <p:tavLst>
                                            <p:tav tm="0">
                                              <p:val>
                                                <p:strVal val="#ppt_x+#ppt_w*1.125000"/>
                                              </p:val>
                                            </p:tav>
                                            <p:tav tm="100000">
                                              <p:val>
                                                <p:strVal val="#ppt_x"/>
                                              </p:val>
                                            </p:tav>
                                          </p:tavLst>
                                        </p:anim>
                                        <p:animEffect transition="in" filter="wipe(left)">
                                          <p:cBhvr>
                                            <p:cTn id="94" dur="350"/>
                                            <p:tgtEl>
                                              <p:spTgt spid="137"/>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 calcmode="lin" valueType="num">
                                          <p:cBhvr additive="base">
                                            <p:cTn id="97" dur="350"/>
                                            <p:tgtEl>
                                              <p:spTgt spid="138"/>
                                            </p:tgtEl>
                                            <p:attrNameLst>
                                              <p:attrName>ppt_x</p:attrName>
                                            </p:attrNameLst>
                                          </p:cBhvr>
                                          <p:tavLst>
                                            <p:tav tm="0">
                                              <p:val>
                                                <p:strVal val="#ppt_x+#ppt_w*1.125000"/>
                                              </p:val>
                                            </p:tav>
                                            <p:tav tm="100000">
                                              <p:val>
                                                <p:strVal val="#ppt_x"/>
                                              </p:val>
                                            </p:tav>
                                          </p:tavLst>
                                        </p:anim>
                                        <p:animEffect transition="in" filter="wipe(left)">
                                          <p:cBhvr>
                                            <p:cTn id="98"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P spid="52" grpId="0"/>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1+#ppt_w/2"/>
                                              </p:val>
                                            </p:tav>
                                            <p:tav tm="100000">
                                              <p:val>
                                                <p:strVal val="#ppt_x"/>
                                              </p:val>
                                            </p:tav>
                                          </p:tavLst>
                                        </p:anim>
                                        <p:anim calcmode="lin" valueType="num">
                                          <p:cBhvr additive="base">
                                            <p:cTn id="25" dur="500" fill="hold"/>
                                            <p:tgtEl>
                                              <p:spTgt spid="107"/>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additive="base">
                                            <p:cTn id="28" dur="500" fill="hold"/>
                                            <p:tgtEl>
                                              <p:spTgt spid="105"/>
                                            </p:tgtEl>
                                            <p:attrNameLst>
                                              <p:attrName>ppt_x</p:attrName>
                                            </p:attrNameLst>
                                          </p:cBhvr>
                                          <p:tavLst>
                                            <p:tav tm="0">
                                              <p:val>
                                                <p:strVal val="0-#ppt_w/2"/>
                                              </p:val>
                                            </p:tav>
                                            <p:tav tm="100000">
                                              <p:val>
                                                <p:strVal val="#ppt_x"/>
                                              </p:val>
                                            </p:tav>
                                          </p:tavLst>
                                        </p:anim>
                                        <p:anim calcmode="lin" valueType="num">
                                          <p:cBhvr additive="base">
                                            <p:cTn id="29" dur="500" fill="hold"/>
                                            <p:tgtEl>
                                              <p:spTgt spid="105"/>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par>
                                    <p:cTn id="34" presetID="2" presetClass="entr" presetSubtype="9"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1+#ppt_w/2"/>
                                              </p:val>
                                            </p:tav>
                                            <p:tav tm="100000">
                                              <p:val>
                                                <p:strVal val="#ppt_x"/>
                                              </p:val>
                                            </p:tav>
                                          </p:tavLst>
                                        </p:anim>
                                        <p:anim calcmode="lin" valueType="num">
                                          <p:cBhvr additive="base">
                                            <p:cTn id="41" dur="500" fill="hold"/>
                                            <p:tgtEl>
                                              <p:spTgt spid="10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500" fill="hold"/>
                                            <p:tgtEl>
                                              <p:spTgt spid="91"/>
                                            </p:tgtEl>
                                            <p:attrNameLst>
                                              <p:attrName>ppt_x</p:attrName>
                                            </p:attrNameLst>
                                          </p:cBhvr>
                                          <p:tavLst>
                                            <p:tav tm="0">
                                              <p:val>
                                                <p:strVal val="0-#ppt_w/2"/>
                                              </p:val>
                                            </p:tav>
                                            <p:tav tm="100000">
                                              <p:val>
                                                <p:strVal val="#ppt_x"/>
                                              </p:val>
                                            </p:tav>
                                          </p:tavLst>
                                        </p:anim>
                                        <p:anim calcmode="lin" valueType="num">
                                          <p:cBhvr additive="base">
                                            <p:cTn id="45" dur="500" fill="hold"/>
                                            <p:tgtEl>
                                              <p:spTgt spid="91"/>
                                            </p:tgtEl>
                                            <p:attrNameLst>
                                              <p:attrName>ppt_y</p:attrName>
                                            </p:attrNameLst>
                                          </p:cBhvr>
                                          <p:tavLst>
                                            <p:tav tm="0">
                                              <p:val>
                                                <p:strVal val="#ppt_y"/>
                                              </p:val>
                                            </p:tav>
                                            <p:tav tm="100000">
                                              <p:val>
                                                <p:strVal val="#ppt_y"/>
                                              </p:val>
                                            </p:tav>
                                          </p:tavLst>
                                        </p:anim>
                                      </p:childTnLst>
                                    </p:cTn>
                                  </p:par>
                                  <p:par>
                                    <p:cTn id="46" presetID="2" presetClass="entr" presetSubtype="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12" presetClass="entr" presetSubtype="4" fill="hold" grpId="0" nodeType="afterEffect">
                                      <p:stCondLst>
                                        <p:cond delay="0"/>
                                      </p:stCondLst>
                                      <p:childTnLst>
                                        <p:set>
                                          <p:cBhvr>
                                            <p:cTn id="56" dur="1" fill="hold">
                                              <p:stCondLst>
                                                <p:cond delay="0"/>
                                              </p:stCondLst>
                                            </p:cTn>
                                            <p:tgtEl>
                                              <p:spTgt spid="143"/>
                                            </p:tgtEl>
                                            <p:attrNameLst>
                                              <p:attrName>style.visibility</p:attrName>
                                            </p:attrNameLst>
                                          </p:cBhvr>
                                          <p:to>
                                            <p:strVal val="visible"/>
                                          </p:to>
                                        </p:set>
                                        <p:anim calcmode="lin" valueType="num">
                                          <p:cBhvr additive="base">
                                            <p:cTn id="57" dur="350"/>
                                            <p:tgtEl>
                                              <p:spTgt spid="143"/>
                                            </p:tgtEl>
                                            <p:attrNameLst>
                                              <p:attrName>ppt_y</p:attrName>
                                            </p:attrNameLst>
                                          </p:cBhvr>
                                          <p:tavLst>
                                            <p:tav tm="0">
                                              <p:val>
                                                <p:strVal val="#ppt_y+#ppt_h*1.125000"/>
                                              </p:val>
                                            </p:tav>
                                            <p:tav tm="100000">
                                              <p:val>
                                                <p:strVal val="#ppt_y"/>
                                              </p:val>
                                            </p:tav>
                                          </p:tavLst>
                                        </p:anim>
                                        <p:animEffect transition="in" filter="wipe(up)">
                                          <p:cBhvr>
                                            <p:cTn id="58" dur="350"/>
                                            <p:tgtEl>
                                              <p:spTgt spid="143"/>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additive="base">
                                            <p:cTn id="61" dur="350"/>
                                            <p:tgtEl>
                                              <p:spTgt spid="144"/>
                                            </p:tgtEl>
                                            <p:attrNameLst>
                                              <p:attrName>ppt_y</p:attrName>
                                            </p:attrNameLst>
                                          </p:cBhvr>
                                          <p:tavLst>
                                            <p:tav tm="0">
                                              <p:val>
                                                <p:strVal val="#ppt_y+#ppt_h*1.125000"/>
                                              </p:val>
                                            </p:tav>
                                            <p:tav tm="100000">
                                              <p:val>
                                                <p:strVal val="#ppt_y"/>
                                              </p:val>
                                            </p:tav>
                                          </p:tavLst>
                                        </p:anim>
                                        <p:animEffect transition="in" filter="wipe(up)">
                                          <p:cBhvr>
                                            <p:cTn id="62" dur="350"/>
                                            <p:tgtEl>
                                              <p:spTgt spid="144"/>
                                            </p:tgtEl>
                                          </p:cBhvr>
                                        </p:animEffect>
                                      </p:childTnLst>
                                    </p:cTn>
                                  </p:par>
                                </p:childTnLst>
                              </p:cTn>
                            </p:par>
                            <p:par>
                              <p:cTn id="63" fill="hold">
                                <p:stCondLst>
                                  <p:cond delay="2350"/>
                                </p:stCondLst>
                                <p:childTnLst>
                                  <p:par>
                                    <p:cTn id="64" presetID="12" presetClass="entr" presetSubtype="8" fill="hold" grpId="0" nodeType="afterEffect">
                                      <p:stCondLst>
                                        <p:cond delay="0"/>
                                      </p:stCondLst>
                                      <p:childTnLst>
                                        <p:set>
                                          <p:cBhvr>
                                            <p:cTn id="65" dur="1" fill="hold">
                                              <p:stCondLst>
                                                <p:cond delay="0"/>
                                              </p:stCondLst>
                                            </p:cTn>
                                            <p:tgtEl>
                                              <p:spTgt spid="135"/>
                                            </p:tgtEl>
                                            <p:attrNameLst>
                                              <p:attrName>style.visibility</p:attrName>
                                            </p:attrNameLst>
                                          </p:cBhvr>
                                          <p:to>
                                            <p:strVal val="visible"/>
                                          </p:to>
                                        </p:set>
                                        <p:anim calcmode="lin" valueType="num">
                                          <p:cBhvr additive="base">
                                            <p:cTn id="66" dur="350"/>
                                            <p:tgtEl>
                                              <p:spTgt spid="135"/>
                                            </p:tgtEl>
                                            <p:attrNameLst>
                                              <p:attrName>ppt_x</p:attrName>
                                            </p:attrNameLst>
                                          </p:cBhvr>
                                          <p:tavLst>
                                            <p:tav tm="0">
                                              <p:val>
                                                <p:strVal val="#ppt_x-#ppt_w*1.125000"/>
                                              </p:val>
                                            </p:tav>
                                            <p:tav tm="100000">
                                              <p:val>
                                                <p:strVal val="#ppt_x"/>
                                              </p:val>
                                            </p:tav>
                                          </p:tavLst>
                                        </p:anim>
                                        <p:animEffect transition="in" filter="wipe(right)">
                                          <p:cBhvr>
                                            <p:cTn id="67" dur="350"/>
                                            <p:tgtEl>
                                              <p:spTgt spid="135"/>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136"/>
                                            </p:tgtEl>
                                            <p:attrNameLst>
                                              <p:attrName>style.visibility</p:attrName>
                                            </p:attrNameLst>
                                          </p:cBhvr>
                                          <p:to>
                                            <p:strVal val="visible"/>
                                          </p:to>
                                        </p:set>
                                        <p:anim calcmode="lin" valueType="num">
                                          <p:cBhvr additive="base">
                                            <p:cTn id="70" dur="350"/>
                                            <p:tgtEl>
                                              <p:spTgt spid="136"/>
                                            </p:tgtEl>
                                            <p:attrNameLst>
                                              <p:attrName>ppt_x</p:attrName>
                                            </p:attrNameLst>
                                          </p:cBhvr>
                                          <p:tavLst>
                                            <p:tav tm="0">
                                              <p:val>
                                                <p:strVal val="#ppt_x-#ppt_w*1.125000"/>
                                              </p:val>
                                            </p:tav>
                                            <p:tav tm="100000">
                                              <p:val>
                                                <p:strVal val="#ppt_x"/>
                                              </p:val>
                                            </p:tav>
                                          </p:tavLst>
                                        </p:anim>
                                        <p:animEffect transition="in" filter="wipe(right)">
                                          <p:cBhvr>
                                            <p:cTn id="71" dur="350"/>
                                            <p:tgtEl>
                                              <p:spTgt spid="136"/>
                                            </p:tgtEl>
                                          </p:cBhvr>
                                        </p:animEffect>
                                      </p:childTnLst>
                                    </p:cTn>
                                  </p:par>
                                </p:childTnLst>
                              </p:cTn>
                            </p:par>
                            <p:par>
                              <p:cTn id="72" fill="hold">
                                <p:stCondLst>
                                  <p:cond delay="2700"/>
                                </p:stCondLst>
                                <p:childTnLst>
                                  <p:par>
                                    <p:cTn id="73" presetID="12" presetClass="entr" presetSubtype="2" fill="hold" grpId="0" nodeType="after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additive="base">
                                            <p:cTn id="75" dur="350"/>
                                            <p:tgtEl>
                                              <p:spTgt spid="141"/>
                                            </p:tgtEl>
                                            <p:attrNameLst>
                                              <p:attrName>ppt_x</p:attrName>
                                            </p:attrNameLst>
                                          </p:cBhvr>
                                          <p:tavLst>
                                            <p:tav tm="0">
                                              <p:val>
                                                <p:strVal val="#ppt_x+#ppt_w*1.125000"/>
                                              </p:val>
                                            </p:tav>
                                            <p:tav tm="100000">
                                              <p:val>
                                                <p:strVal val="#ppt_x"/>
                                              </p:val>
                                            </p:tav>
                                          </p:tavLst>
                                        </p:anim>
                                        <p:animEffect transition="in" filter="wipe(left)">
                                          <p:cBhvr>
                                            <p:cTn id="76" dur="350"/>
                                            <p:tgtEl>
                                              <p:spTgt spid="141"/>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142"/>
                                            </p:tgtEl>
                                            <p:attrNameLst>
                                              <p:attrName>style.visibility</p:attrName>
                                            </p:attrNameLst>
                                          </p:cBhvr>
                                          <p:to>
                                            <p:strVal val="visible"/>
                                          </p:to>
                                        </p:set>
                                        <p:anim calcmode="lin" valueType="num">
                                          <p:cBhvr additive="base">
                                            <p:cTn id="79" dur="350"/>
                                            <p:tgtEl>
                                              <p:spTgt spid="142"/>
                                            </p:tgtEl>
                                            <p:attrNameLst>
                                              <p:attrName>ppt_x</p:attrName>
                                            </p:attrNameLst>
                                          </p:cBhvr>
                                          <p:tavLst>
                                            <p:tav tm="0">
                                              <p:val>
                                                <p:strVal val="#ppt_x+#ppt_w*1.125000"/>
                                              </p:val>
                                            </p:tav>
                                            <p:tav tm="100000">
                                              <p:val>
                                                <p:strVal val="#ppt_x"/>
                                              </p:val>
                                            </p:tav>
                                          </p:tavLst>
                                        </p:anim>
                                        <p:animEffect transition="in" filter="wipe(left)">
                                          <p:cBhvr>
                                            <p:cTn id="80" dur="350"/>
                                            <p:tgtEl>
                                              <p:spTgt spid="142"/>
                                            </p:tgtEl>
                                          </p:cBhvr>
                                        </p:animEffect>
                                      </p:childTnLst>
                                    </p:cTn>
                                  </p:par>
                                </p:childTnLst>
                              </p:cTn>
                            </p:par>
                            <p:par>
                              <p:cTn id="81" fill="hold">
                                <p:stCondLst>
                                  <p:cond delay="3050"/>
                                </p:stCondLst>
                                <p:childTnLst>
                                  <p:par>
                                    <p:cTn id="82" presetID="12" presetClass="entr" presetSubtype="8" fill="hold" grpId="0" nodeType="afterEffect">
                                      <p:stCondLst>
                                        <p:cond delay="0"/>
                                      </p:stCondLst>
                                      <p:childTnLst>
                                        <p:set>
                                          <p:cBhvr>
                                            <p:cTn id="83" dur="1" fill="hold">
                                              <p:stCondLst>
                                                <p:cond delay="0"/>
                                              </p:stCondLst>
                                            </p:cTn>
                                            <p:tgtEl>
                                              <p:spTgt spid="139"/>
                                            </p:tgtEl>
                                            <p:attrNameLst>
                                              <p:attrName>style.visibility</p:attrName>
                                            </p:attrNameLst>
                                          </p:cBhvr>
                                          <p:to>
                                            <p:strVal val="visible"/>
                                          </p:to>
                                        </p:set>
                                        <p:anim calcmode="lin" valueType="num">
                                          <p:cBhvr additive="base">
                                            <p:cTn id="84" dur="350"/>
                                            <p:tgtEl>
                                              <p:spTgt spid="139"/>
                                            </p:tgtEl>
                                            <p:attrNameLst>
                                              <p:attrName>ppt_x</p:attrName>
                                            </p:attrNameLst>
                                          </p:cBhvr>
                                          <p:tavLst>
                                            <p:tav tm="0">
                                              <p:val>
                                                <p:strVal val="#ppt_x-#ppt_w*1.125000"/>
                                              </p:val>
                                            </p:tav>
                                            <p:tav tm="100000">
                                              <p:val>
                                                <p:strVal val="#ppt_x"/>
                                              </p:val>
                                            </p:tav>
                                          </p:tavLst>
                                        </p:anim>
                                        <p:animEffect transition="in" filter="wipe(right)">
                                          <p:cBhvr>
                                            <p:cTn id="85" dur="350"/>
                                            <p:tgtEl>
                                              <p:spTgt spid="139"/>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140"/>
                                            </p:tgtEl>
                                            <p:attrNameLst>
                                              <p:attrName>style.visibility</p:attrName>
                                            </p:attrNameLst>
                                          </p:cBhvr>
                                          <p:to>
                                            <p:strVal val="visible"/>
                                          </p:to>
                                        </p:set>
                                        <p:anim calcmode="lin" valueType="num">
                                          <p:cBhvr additive="base">
                                            <p:cTn id="88" dur="350"/>
                                            <p:tgtEl>
                                              <p:spTgt spid="140"/>
                                            </p:tgtEl>
                                            <p:attrNameLst>
                                              <p:attrName>ppt_x</p:attrName>
                                            </p:attrNameLst>
                                          </p:cBhvr>
                                          <p:tavLst>
                                            <p:tav tm="0">
                                              <p:val>
                                                <p:strVal val="#ppt_x-#ppt_w*1.125000"/>
                                              </p:val>
                                            </p:tav>
                                            <p:tav tm="100000">
                                              <p:val>
                                                <p:strVal val="#ppt_x"/>
                                              </p:val>
                                            </p:tav>
                                          </p:tavLst>
                                        </p:anim>
                                        <p:animEffect transition="in" filter="wipe(right)">
                                          <p:cBhvr>
                                            <p:cTn id="89" dur="350"/>
                                            <p:tgtEl>
                                              <p:spTgt spid="140"/>
                                            </p:tgtEl>
                                          </p:cBhvr>
                                        </p:animEffect>
                                      </p:childTnLst>
                                    </p:cTn>
                                  </p:par>
                                </p:childTnLst>
                              </p:cTn>
                            </p:par>
                            <p:par>
                              <p:cTn id="90" fill="hold">
                                <p:stCondLst>
                                  <p:cond delay="3400"/>
                                </p:stCondLst>
                                <p:childTnLst>
                                  <p:par>
                                    <p:cTn id="91" presetID="12" presetClass="entr" presetSubtype="2" fill="hold" grpId="0" nodeType="afterEffect">
                                      <p:stCondLst>
                                        <p:cond delay="0"/>
                                      </p:stCondLst>
                                      <p:childTnLst>
                                        <p:set>
                                          <p:cBhvr>
                                            <p:cTn id="92" dur="1" fill="hold">
                                              <p:stCondLst>
                                                <p:cond delay="0"/>
                                              </p:stCondLst>
                                            </p:cTn>
                                            <p:tgtEl>
                                              <p:spTgt spid="137"/>
                                            </p:tgtEl>
                                            <p:attrNameLst>
                                              <p:attrName>style.visibility</p:attrName>
                                            </p:attrNameLst>
                                          </p:cBhvr>
                                          <p:to>
                                            <p:strVal val="visible"/>
                                          </p:to>
                                        </p:set>
                                        <p:anim calcmode="lin" valueType="num">
                                          <p:cBhvr additive="base">
                                            <p:cTn id="93" dur="350"/>
                                            <p:tgtEl>
                                              <p:spTgt spid="137"/>
                                            </p:tgtEl>
                                            <p:attrNameLst>
                                              <p:attrName>ppt_x</p:attrName>
                                            </p:attrNameLst>
                                          </p:cBhvr>
                                          <p:tavLst>
                                            <p:tav tm="0">
                                              <p:val>
                                                <p:strVal val="#ppt_x+#ppt_w*1.125000"/>
                                              </p:val>
                                            </p:tav>
                                            <p:tav tm="100000">
                                              <p:val>
                                                <p:strVal val="#ppt_x"/>
                                              </p:val>
                                            </p:tav>
                                          </p:tavLst>
                                        </p:anim>
                                        <p:animEffect transition="in" filter="wipe(left)">
                                          <p:cBhvr>
                                            <p:cTn id="94" dur="350"/>
                                            <p:tgtEl>
                                              <p:spTgt spid="137"/>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 calcmode="lin" valueType="num">
                                          <p:cBhvr additive="base">
                                            <p:cTn id="97" dur="350"/>
                                            <p:tgtEl>
                                              <p:spTgt spid="138"/>
                                            </p:tgtEl>
                                            <p:attrNameLst>
                                              <p:attrName>ppt_x</p:attrName>
                                            </p:attrNameLst>
                                          </p:cBhvr>
                                          <p:tavLst>
                                            <p:tav tm="0">
                                              <p:val>
                                                <p:strVal val="#ppt_x+#ppt_w*1.125000"/>
                                              </p:val>
                                            </p:tav>
                                            <p:tav tm="100000">
                                              <p:val>
                                                <p:strVal val="#ppt_x"/>
                                              </p:val>
                                            </p:tav>
                                          </p:tavLst>
                                        </p:anim>
                                        <p:animEffect transition="in" filter="wipe(left)">
                                          <p:cBhvr>
                                            <p:cTn id="98"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P spid="52" grpId="0"/>
          <p:bldP spid="5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lock Arc 38"/>
          <p:cNvSpPr/>
          <p:nvPr/>
        </p:nvSpPr>
        <p:spPr>
          <a:xfrm>
            <a:off x="6866791" y="2381786"/>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34" name="Block Arc 37"/>
          <p:cNvSpPr/>
          <p:nvPr/>
        </p:nvSpPr>
        <p:spPr>
          <a:xfrm rot="10800000">
            <a:off x="4987260" y="2378904"/>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35" name="Block Arc 36"/>
          <p:cNvSpPr/>
          <p:nvPr/>
        </p:nvSpPr>
        <p:spPr>
          <a:xfrm>
            <a:off x="3109826" y="2398720"/>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4" name="TextBox 107"/>
          <p:cNvSpPr txBox="1"/>
          <p:nvPr/>
        </p:nvSpPr>
        <p:spPr>
          <a:xfrm>
            <a:off x="1034781" y="5802815"/>
            <a:ext cx="10122441"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在此录入上述图表的综合描述说明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录入上述图表的综合描述说明。在此录入上述图表的描述说明</a:t>
            </a:r>
            <a:r>
              <a:rPr lang="zh-CN" altLang="en-US" dirty="0" smtClean="0">
                <a:sym typeface="微软雅黑" pitchFamily="34" charset="-122"/>
              </a:rPr>
              <a:t>，</a:t>
            </a:r>
            <a:r>
              <a:rPr lang="zh-CN" altLang="en-US" dirty="0">
                <a:sym typeface="微软雅黑" pitchFamily="34" charset="-122"/>
              </a:rPr>
              <a:t>在此录入上述图表的综合描述</a:t>
            </a:r>
            <a:r>
              <a:rPr lang="zh-CN" altLang="en-US" dirty="0" smtClean="0">
                <a:sym typeface="微软雅黑" pitchFamily="34" charset="-122"/>
              </a:rPr>
              <a:t>说明，</a:t>
            </a:r>
            <a:r>
              <a:rPr lang="zh-CN" altLang="en-US" dirty="0">
                <a:sym typeface="微软雅黑" pitchFamily="34" charset="-122"/>
              </a:rPr>
              <a:t>在此录入上述图表的综合描述说明。</a:t>
            </a:r>
          </a:p>
        </p:txBody>
      </p:sp>
      <p:cxnSp>
        <p:nvCxnSpPr>
          <p:cNvPr id="55" name="Straight Connector 108"/>
          <p:cNvCxnSpPr/>
          <p:nvPr/>
        </p:nvCxnSpPr>
        <p:spPr>
          <a:xfrm>
            <a:off x="1042975" y="5678620"/>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6" name="Block Arc 51"/>
          <p:cNvSpPr/>
          <p:nvPr/>
        </p:nvSpPr>
        <p:spPr>
          <a:xfrm>
            <a:off x="1229243" y="2381786"/>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7" name="Block Arc 53"/>
          <p:cNvSpPr/>
          <p:nvPr/>
        </p:nvSpPr>
        <p:spPr>
          <a:xfrm>
            <a:off x="4987260" y="2381786"/>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8" name="Block Arc 55"/>
          <p:cNvSpPr/>
          <p:nvPr/>
        </p:nvSpPr>
        <p:spPr>
          <a:xfrm>
            <a:off x="8745276" y="2381786"/>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59" name="Freeform 62"/>
          <p:cNvSpPr/>
          <p:nvPr/>
        </p:nvSpPr>
        <p:spPr>
          <a:xfrm>
            <a:off x="1703321" y="286862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altLang="zh-CN" sz="2400" b="1" dirty="0" smtClean="0">
                <a:solidFill>
                  <a:schemeClr val="accent1"/>
                </a:solidFill>
                <a:latin typeface="微软雅黑" panose="020B0503020204020204" pitchFamily="34" charset="-122"/>
                <a:ea typeface="微软雅黑" panose="020B0503020204020204" pitchFamily="34" charset="-122"/>
              </a:rPr>
              <a:t>2012</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0" name="Freeform 63"/>
          <p:cNvSpPr/>
          <p:nvPr/>
        </p:nvSpPr>
        <p:spPr>
          <a:xfrm>
            <a:off x="3583341" y="286862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smtClean="0">
                <a:solidFill>
                  <a:schemeClr val="accent1"/>
                </a:solidFill>
                <a:latin typeface="微软雅黑" panose="020B0503020204020204" pitchFamily="34" charset="-122"/>
                <a:ea typeface="微软雅黑" panose="020B0503020204020204" pitchFamily="34" charset="-122"/>
              </a:rPr>
              <a:t>2016</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1" name="Freeform 64"/>
          <p:cNvSpPr/>
          <p:nvPr/>
        </p:nvSpPr>
        <p:spPr>
          <a:xfrm>
            <a:off x="5463361" y="286862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smtClean="0">
                <a:solidFill>
                  <a:schemeClr val="accent1"/>
                </a:solidFill>
                <a:latin typeface="微软雅黑" panose="020B0503020204020204" pitchFamily="34" charset="-122"/>
                <a:ea typeface="微软雅黑" panose="020B0503020204020204" pitchFamily="34" charset="-122"/>
              </a:rPr>
              <a:t>201</a:t>
            </a:r>
            <a:r>
              <a:rPr lang="en-US" altLang="zh-CN" sz="2400" b="1" dirty="0">
                <a:solidFill>
                  <a:schemeClr val="accent1"/>
                </a:solidFill>
                <a:latin typeface="微软雅黑" panose="020B0503020204020204" pitchFamily="34" charset="-122"/>
                <a:ea typeface="微软雅黑" panose="020B0503020204020204" pitchFamily="34" charset="-122"/>
              </a:rPr>
              <a:t>6</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2" name="Freeform 65"/>
          <p:cNvSpPr/>
          <p:nvPr/>
        </p:nvSpPr>
        <p:spPr>
          <a:xfrm>
            <a:off x="7343381" y="286862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smtClean="0">
                <a:solidFill>
                  <a:schemeClr val="accent1"/>
                </a:solidFill>
                <a:latin typeface="微软雅黑" panose="020B0503020204020204" pitchFamily="34" charset="-122"/>
                <a:ea typeface="微软雅黑" panose="020B0503020204020204" pitchFamily="34" charset="-122"/>
              </a:rPr>
              <a:t>201</a:t>
            </a:r>
            <a:r>
              <a:rPr lang="en-US" altLang="zh-CN" sz="2400" b="1" dirty="0" smtClean="0">
                <a:solidFill>
                  <a:schemeClr val="accent1"/>
                </a:solidFill>
                <a:latin typeface="微软雅黑" panose="020B0503020204020204" pitchFamily="34" charset="-122"/>
                <a:ea typeface="微软雅黑" panose="020B0503020204020204" pitchFamily="34" charset="-122"/>
              </a:rPr>
              <a:t>8</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3" name="Freeform 66"/>
          <p:cNvSpPr/>
          <p:nvPr/>
        </p:nvSpPr>
        <p:spPr>
          <a:xfrm>
            <a:off x="9223403" y="286862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r>
              <a:rPr lang="en-US" sz="2400" b="1" dirty="0" smtClean="0">
                <a:solidFill>
                  <a:schemeClr val="accent1"/>
                </a:solidFill>
                <a:latin typeface="微软雅黑" panose="020B0503020204020204" pitchFamily="34" charset="-122"/>
                <a:ea typeface="微软雅黑" panose="020B0503020204020204" pitchFamily="34" charset="-122"/>
              </a:rPr>
              <a:t>20</a:t>
            </a:r>
            <a:r>
              <a:rPr lang="en-US" altLang="zh-CN" sz="2400" b="1" dirty="0" smtClean="0">
                <a:solidFill>
                  <a:schemeClr val="accent1"/>
                </a:solidFill>
                <a:latin typeface="微软雅黑" panose="020B0503020204020204" pitchFamily="34" charset="-122"/>
                <a:ea typeface="微软雅黑" panose="020B0503020204020204" pitchFamily="34" charset="-122"/>
              </a:rPr>
              <a:t>20</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84" name="Block Arc 35"/>
          <p:cNvSpPr/>
          <p:nvPr/>
        </p:nvSpPr>
        <p:spPr>
          <a:xfrm rot="10800000">
            <a:off x="1229242" y="2378902"/>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5" name="Block Arc 52"/>
          <p:cNvSpPr/>
          <p:nvPr/>
        </p:nvSpPr>
        <p:spPr>
          <a:xfrm rot="10800000">
            <a:off x="3109828" y="2378904"/>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6" name="Block Arc 39"/>
          <p:cNvSpPr/>
          <p:nvPr/>
        </p:nvSpPr>
        <p:spPr>
          <a:xfrm rot="10800000">
            <a:off x="8745276" y="2378904"/>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7" name="Block Arc 54"/>
          <p:cNvSpPr/>
          <p:nvPr/>
        </p:nvSpPr>
        <p:spPr>
          <a:xfrm rot="10800000">
            <a:off x="6866793" y="2378904"/>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90" name="矩形 89"/>
          <p:cNvSpPr/>
          <p:nvPr/>
        </p:nvSpPr>
        <p:spPr>
          <a:xfrm>
            <a:off x="1686552" y="1370411"/>
            <a:ext cx="1313162"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1" name="矩形 47"/>
          <p:cNvSpPr>
            <a:spLocks noChangeArrowheads="1"/>
          </p:cNvSpPr>
          <p:nvPr/>
        </p:nvSpPr>
        <p:spPr bwMode="auto">
          <a:xfrm>
            <a:off x="1361651" y="1758709"/>
            <a:ext cx="1962964"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a:t>
            </a:r>
            <a:r>
              <a:rPr lang="zh-CN" altLang="en-US" sz="1400" dirty="0" smtClean="0">
                <a:solidFill>
                  <a:schemeClr val="tx1">
                    <a:lumMod val="65000"/>
                    <a:lumOff val="35000"/>
                  </a:schemeClr>
                </a:solidFill>
                <a:sym typeface="微软雅黑" pitchFamily="34" charset="-122"/>
              </a:rPr>
              <a:t>的</a:t>
            </a:r>
            <a:r>
              <a:rPr lang="zh-CN" altLang="en-US" sz="1400" dirty="0">
                <a:solidFill>
                  <a:schemeClr val="tx1">
                    <a:lumMod val="65000"/>
                    <a:lumOff val="35000"/>
                  </a:schemeClr>
                </a:solidFill>
                <a:sym typeface="微软雅黑" pitchFamily="34" charset="-122"/>
              </a:rPr>
              <a:t>综合</a:t>
            </a:r>
            <a:r>
              <a:rPr lang="zh-CN" altLang="en-US" sz="1400" dirty="0" smtClean="0">
                <a:solidFill>
                  <a:schemeClr val="tx1">
                    <a:lumMod val="65000"/>
                    <a:lumOff val="35000"/>
                  </a:schemeClr>
                </a:solidFill>
                <a:sym typeface="微软雅黑" pitchFamily="34" charset="-122"/>
              </a:rPr>
              <a:t>描述说明。</a:t>
            </a:r>
            <a:endParaRPr lang="zh-CN" altLang="en-US" sz="1400" dirty="0">
              <a:solidFill>
                <a:schemeClr val="tx1">
                  <a:lumMod val="65000"/>
                  <a:lumOff val="35000"/>
                </a:schemeClr>
              </a:solidFill>
              <a:sym typeface="微软雅黑" pitchFamily="34" charset="-122"/>
            </a:endParaRPr>
          </a:p>
        </p:txBody>
      </p:sp>
      <p:sp>
        <p:nvSpPr>
          <p:cNvPr id="92" name="矩形 91"/>
          <p:cNvSpPr/>
          <p:nvPr/>
        </p:nvSpPr>
        <p:spPr>
          <a:xfrm>
            <a:off x="5439468" y="1370411"/>
            <a:ext cx="1313162"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3" name="矩形 47"/>
          <p:cNvSpPr>
            <a:spLocks noChangeArrowheads="1"/>
          </p:cNvSpPr>
          <p:nvPr/>
        </p:nvSpPr>
        <p:spPr bwMode="auto">
          <a:xfrm>
            <a:off x="5114567" y="1758709"/>
            <a:ext cx="1962964"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a:t>
            </a:r>
            <a:r>
              <a:rPr lang="zh-CN" altLang="en-US" sz="1400" dirty="0" smtClean="0">
                <a:solidFill>
                  <a:schemeClr val="tx1">
                    <a:lumMod val="65000"/>
                    <a:lumOff val="35000"/>
                  </a:schemeClr>
                </a:solidFill>
                <a:sym typeface="微软雅黑" pitchFamily="34" charset="-122"/>
              </a:rPr>
              <a:t>的</a:t>
            </a:r>
            <a:r>
              <a:rPr lang="zh-CN" altLang="en-US" sz="1400" dirty="0">
                <a:solidFill>
                  <a:schemeClr val="tx1">
                    <a:lumMod val="65000"/>
                    <a:lumOff val="35000"/>
                  </a:schemeClr>
                </a:solidFill>
                <a:sym typeface="微软雅黑" pitchFamily="34" charset="-122"/>
              </a:rPr>
              <a:t>综合</a:t>
            </a:r>
            <a:r>
              <a:rPr lang="zh-CN" altLang="en-US" sz="1400" dirty="0" smtClean="0">
                <a:solidFill>
                  <a:schemeClr val="tx1">
                    <a:lumMod val="65000"/>
                    <a:lumOff val="35000"/>
                  </a:schemeClr>
                </a:solidFill>
                <a:sym typeface="微软雅黑" pitchFamily="34" charset="-122"/>
              </a:rPr>
              <a:t>描述说明。</a:t>
            </a:r>
            <a:endParaRPr lang="zh-CN" altLang="en-US" sz="1400" dirty="0">
              <a:solidFill>
                <a:schemeClr val="tx1">
                  <a:lumMod val="65000"/>
                  <a:lumOff val="35000"/>
                </a:schemeClr>
              </a:solidFill>
              <a:sym typeface="微软雅黑" pitchFamily="34" charset="-122"/>
            </a:endParaRPr>
          </a:p>
        </p:txBody>
      </p:sp>
      <p:sp>
        <p:nvSpPr>
          <p:cNvPr id="94" name="矩形 93"/>
          <p:cNvSpPr/>
          <p:nvPr/>
        </p:nvSpPr>
        <p:spPr>
          <a:xfrm>
            <a:off x="9192287" y="1370411"/>
            <a:ext cx="1313162"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5" name="矩形 47"/>
          <p:cNvSpPr>
            <a:spLocks noChangeArrowheads="1"/>
          </p:cNvSpPr>
          <p:nvPr/>
        </p:nvSpPr>
        <p:spPr bwMode="auto">
          <a:xfrm>
            <a:off x="8867386" y="1758709"/>
            <a:ext cx="1962964"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a:t>
            </a:r>
            <a:r>
              <a:rPr lang="zh-CN" altLang="en-US" sz="1400" dirty="0" smtClean="0">
                <a:solidFill>
                  <a:schemeClr val="tx1">
                    <a:lumMod val="65000"/>
                    <a:lumOff val="35000"/>
                  </a:schemeClr>
                </a:solidFill>
                <a:sym typeface="微软雅黑" pitchFamily="34" charset="-122"/>
              </a:rPr>
              <a:t>的</a:t>
            </a:r>
            <a:r>
              <a:rPr lang="zh-CN" altLang="en-US" sz="1400" dirty="0">
                <a:solidFill>
                  <a:schemeClr val="tx1">
                    <a:lumMod val="65000"/>
                    <a:lumOff val="35000"/>
                  </a:schemeClr>
                </a:solidFill>
                <a:sym typeface="微软雅黑" pitchFamily="34" charset="-122"/>
              </a:rPr>
              <a:t>综合</a:t>
            </a:r>
            <a:r>
              <a:rPr lang="zh-CN" altLang="en-US" sz="1400" dirty="0" smtClean="0">
                <a:solidFill>
                  <a:schemeClr val="tx1">
                    <a:lumMod val="65000"/>
                    <a:lumOff val="35000"/>
                  </a:schemeClr>
                </a:solidFill>
                <a:sym typeface="微软雅黑" pitchFamily="34" charset="-122"/>
              </a:rPr>
              <a:t>描述说明。</a:t>
            </a:r>
            <a:endParaRPr lang="zh-CN" altLang="en-US" sz="1400" dirty="0">
              <a:solidFill>
                <a:schemeClr val="tx1">
                  <a:lumMod val="65000"/>
                  <a:lumOff val="35000"/>
                </a:schemeClr>
              </a:solidFill>
              <a:sym typeface="微软雅黑" pitchFamily="34" charset="-122"/>
            </a:endParaRPr>
          </a:p>
        </p:txBody>
      </p:sp>
      <p:sp>
        <p:nvSpPr>
          <p:cNvPr id="96" name="矩形 95"/>
          <p:cNvSpPr/>
          <p:nvPr/>
        </p:nvSpPr>
        <p:spPr>
          <a:xfrm>
            <a:off x="3562036" y="4601936"/>
            <a:ext cx="1313162"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7" name="矩形 47"/>
          <p:cNvSpPr>
            <a:spLocks noChangeArrowheads="1"/>
          </p:cNvSpPr>
          <p:nvPr/>
        </p:nvSpPr>
        <p:spPr bwMode="auto">
          <a:xfrm>
            <a:off x="3237135" y="4990234"/>
            <a:ext cx="1962964"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a:t>
            </a:r>
            <a:r>
              <a:rPr lang="zh-CN" altLang="en-US" sz="1400" dirty="0" smtClean="0">
                <a:solidFill>
                  <a:schemeClr val="tx1">
                    <a:lumMod val="65000"/>
                    <a:lumOff val="35000"/>
                  </a:schemeClr>
                </a:solidFill>
                <a:sym typeface="微软雅黑" pitchFamily="34" charset="-122"/>
              </a:rPr>
              <a:t>的</a:t>
            </a:r>
            <a:r>
              <a:rPr lang="zh-CN" altLang="en-US" sz="1400" dirty="0">
                <a:solidFill>
                  <a:schemeClr val="tx1">
                    <a:lumMod val="65000"/>
                    <a:lumOff val="35000"/>
                  </a:schemeClr>
                </a:solidFill>
                <a:sym typeface="微软雅黑" pitchFamily="34" charset="-122"/>
              </a:rPr>
              <a:t>综合</a:t>
            </a:r>
            <a:r>
              <a:rPr lang="zh-CN" altLang="en-US" sz="1400" dirty="0" smtClean="0">
                <a:solidFill>
                  <a:schemeClr val="tx1">
                    <a:lumMod val="65000"/>
                    <a:lumOff val="35000"/>
                  </a:schemeClr>
                </a:solidFill>
                <a:sym typeface="微软雅黑" pitchFamily="34" charset="-122"/>
              </a:rPr>
              <a:t>描述说明。</a:t>
            </a:r>
            <a:endParaRPr lang="zh-CN" altLang="en-US" sz="1400" dirty="0">
              <a:solidFill>
                <a:schemeClr val="tx1">
                  <a:lumMod val="65000"/>
                  <a:lumOff val="35000"/>
                </a:schemeClr>
              </a:solidFill>
              <a:sym typeface="微软雅黑" pitchFamily="34" charset="-122"/>
            </a:endParaRPr>
          </a:p>
        </p:txBody>
      </p:sp>
      <p:sp>
        <p:nvSpPr>
          <p:cNvPr id="98" name="矩形 97"/>
          <p:cNvSpPr/>
          <p:nvPr/>
        </p:nvSpPr>
        <p:spPr>
          <a:xfrm>
            <a:off x="7314953" y="4601936"/>
            <a:ext cx="1313162"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99" name="矩形 47"/>
          <p:cNvSpPr>
            <a:spLocks noChangeArrowheads="1"/>
          </p:cNvSpPr>
          <p:nvPr/>
        </p:nvSpPr>
        <p:spPr bwMode="auto">
          <a:xfrm>
            <a:off x="6990052" y="4990234"/>
            <a:ext cx="1962964"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a:t>
            </a:r>
            <a:r>
              <a:rPr lang="zh-CN" altLang="en-US" sz="1400" dirty="0" smtClean="0">
                <a:solidFill>
                  <a:schemeClr val="tx1">
                    <a:lumMod val="65000"/>
                    <a:lumOff val="35000"/>
                  </a:schemeClr>
                </a:solidFill>
                <a:sym typeface="微软雅黑" pitchFamily="34" charset="-122"/>
              </a:rPr>
              <a:t>的</a:t>
            </a:r>
            <a:r>
              <a:rPr lang="zh-CN" altLang="en-US" sz="1400" dirty="0">
                <a:solidFill>
                  <a:schemeClr val="tx1">
                    <a:lumMod val="65000"/>
                    <a:lumOff val="35000"/>
                  </a:schemeClr>
                </a:solidFill>
                <a:sym typeface="微软雅黑" pitchFamily="34" charset="-122"/>
              </a:rPr>
              <a:t>综合</a:t>
            </a:r>
            <a:r>
              <a:rPr lang="zh-CN" altLang="en-US" sz="1400" dirty="0" smtClean="0">
                <a:solidFill>
                  <a:schemeClr val="tx1">
                    <a:lumMod val="65000"/>
                    <a:lumOff val="35000"/>
                  </a:schemeClr>
                </a:solidFill>
                <a:sym typeface="微软雅黑" pitchFamily="34" charset="-122"/>
              </a:rPr>
              <a:t>描述说明。</a:t>
            </a:r>
            <a:endParaRPr lang="zh-CN" altLang="en-US" sz="1400" dirty="0">
              <a:solidFill>
                <a:schemeClr val="tx1">
                  <a:lumMod val="65000"/>
                  <a:lumOff val="35000"/>
                </a:schemeClr>
              </a:solidFill>
              <a:sym typeface="微软雅黑" pitchFamily="34" charset="-122"/>
            </a:endParaRPr>
          </a:p>
        </p:txBody>
      </p:sp>
      <p:sp>
        <p:nvSpPr>
          <p:cNvPr id="31"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32"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13456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400"/>
                                        <p:tgtEl>
                                          <p:spTgt spid="56"/>
                                        </p:tgtEl>
                                      </p:cBhvr>
                                    </p:animEffect>
                                  </p:childTnLst>
                                </p:cTn>
                              </p:par>
                            </p:childTnLst>
                          </p:cTn>
                        </p:par>
                        <p:par>
                          <p:cTn id="16" fill="hold">
                            <p:stCondLst>
                              <p:cond delay="1400"/>
                            </p:stCondLst>
                            <p:childTnLst>
                              <p:par>
                                <p:cTn id="17" presetID="22" presetClass="entr" presetSubtype="8"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400"/>
                                        <p:tgtEl>
                                          <p:spTgt spid="8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400"/>
                                        <p:tgtEl>
                                          <p:spTgt spid="57"/>
                                        </p:tgtEl>
                                      </p:cBhvr>
                                    </p:animEffect>
                                  </p:childTnLst>
                                </p:cTn>
                              </p:par>
                            </p:childTnLst>
                          </p:cTn>
                        </p:par>
                        <p:par>
                          <p:cTn id="24" fill="hold">
                            <p:stCondLst>
                              <p:cond delay="2200"/>
                            </p:stCondLst>
                            <p:childTnLst>
                              <p:par>
                                <p:cTn id="25" presetID="22" presetClass="entr" presetSubtype="8"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left)">
                                      <p:cBhvr>
                                        <p:cTn id="27" dur="400"/>
                                        <p:tgtEl>
                                          <p:spTgt spid="87"/>
                                        </p:tgtEl>
                                      </p:cBhvr>
                                    </p:animEffect>
                                  </p:childTnLst>
                                </p:cTn>
                              </p:par>
                            </p:childTnLst>
                          </p:cTn>
                        </p:par>
                        <p:par>
                          <p:cTn id="28" fill="hold">
                            <p:stCondLst>
                              <p:cond delay="260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400"/>
                                        <p:tgtEl>
                                          <p:spTgt spid="5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400"/>
                                        <p:tgtEl>
                                          <p:spTgt spid="84"/>
                                        </p:tgtEl>
                                      </p:cBhvr>
                                    </p:animEffect>
                                  </p:childTnLst>
                                </p:cTn>
                              </p:par>
                            </p:childTnLst>
                          </p:cTn>
                        </p:par>
                        <p:par>
                          <p:cTn id="36" fill="hold">
                            <p:stCondLst>
                              <p:cond delay="34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400"/>
                                        <p:tgtEl>
                                          <p:spTgt spid="35"/>
                                        </p:tgtEl>
                                      </p:cBhvr>
                                    </p:animEffect>
                                  </p:childTnLst>
                                </p:cTn>
                              </p:par>
                            </p:childTnLst>
                          </p:cTn>
                        </p:par>
                        <p:par>
                          <p:cTn id="40" fill="hold">
                            <p:stCondLst>
                              <p:cond delay="38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400"/>
                                        <p:tgtEl>
                                          <p:spTgt spid="34"/>
                                        </p:tgtEl>
                                      </p:cBhvr>
                                    </p:animEffect>
                                  </p:childTnLst>
                                </p:cTn>
                              </p:par>
                            </p:childTnLst>
                          </p:cTn>
                        </p:par>
                        <p:par>
                          <p:cTn id="44" fill="hold">
                            <p:stCondLst>
                              <p:cond delay="42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400"/>
                                        <p:tgtEl>
                                          <p:spTgt spid="33"/>
                                        </p:tgtEl>
                                      </p:cBhvr>
                                    </p:animEffect>
                                  </p:childTnLst>
                                </p:cTn>
                              </p:par>
                            </p:childTnLst>
                          </p:cTn>
                        </p:par>
                        <p:par>
                          <p:cTn id="48" fill="hold">
                            <p:stCondLst>
                              <p:cond delay="4600"/>
                            </p:stCondLst>
                            <p:childTnLst>
                              <p:par>
                                <p:cTn id="49" presetID="22" presetClass="entr" presetSubtype="8"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400"/>
                                        <p:tgtEl>
                                          <p:spTgt spid="86"/>
                                        </p:tgtEl>
                                      </p:cBhvr>
                                    </p:animEffect>
                                  </p:childTnLst>
                                </p:cTn>
                              </p:par>
                            </p:childTnLst>
                          </p:cTn>
                        </p:par>
                        <p:par>
                          <p:cTn id="52" fill="hold">
                            <p:stCondLst>
                              <p:cond delay="5000"/>
                            </p:stCondLst>
                            <p:childTnLst>
                              <p:par>
                                <p:cTn id="53" presetID="23" presetClass="entr" presetSubtype="16"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12" presetClass="entr" presetSubtype="4"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slide(fromBottom)">
                                      <p:cBhvr>
                                        <p:cTn id="60" dur="500"/>
                                        <p:tgtEl>
                                          <p:spTgt spid="90"/>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slide(fromBottom)">
                                      <p:cBhvr>
                                        <p:cTn id="63" dur="500"/>
                                        <p:tgtEl>
                                          <p:spTgt spid="91"/>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12" presetClass="entr" presetSubtype="1" fill="hold" grpId="0"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additive="base">
                                        <p:cTn id="72" dur="500"/>
                                        <p:tgtEl>
                                          <p:spTgt spid="96"/>
                                        </p:tgtEl>
                                        <p:attrNameLst>
                                          <p:attrName>ppt_y</p:attrName>
                                        </p:attrNameLst>
                                      </p:cBhvr>
                                      <p:tavLst>
                                        <p:tav tm="0">
                                          <p:val>
                                            <p:strVal val="#ppt_y-#ppt_h*1.125000"/>
                                          </p:val>
                                        </p:tav>
                                        <p:tav tm="100000">
                                          <p:val>
                                            <p:strVal val="#ppt_y"/>
                                          </p:val>
                                        </p:tav>
                                      </p:tavLst>
                                    </p:anim>
                                    <p:animEffect transition="in" filter="wipe(down)">
                                      <p:cBhvr>
                                        <p:cTn id="73" dur="500"/>
                                        <p:tgtEl>
                                          <p:spTgt spid="96"/>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 calcmode="lin" valueType="num">
                                      <p:cBhvr additive="base">
                                        <p:cTn id="76" dur="500"/>
                                        <p:tgtEl>
                                          <p:spTgt spid="97"/>
                                        </p:tgtEl>
                                        <p:attrNameLst>
                                          <p:attrName>ppt_y</p:attrName>
                                        </p:attrNameLst>
                                      </p:cBhvr>
                                      <p:tavLst>
                                        <p:tav tm="0">
                                          <p:val>
                                            <p:strVal val="#ppt_y-#ppt_h*1.125000"/>
                                          </p:val>
                                        </p:tav>
                                        <p:tav tm="100000">
                                          <p:val>
                                            <p:strVal val="#ppt_y"/>
                                          </p:val>
                                        </p:tav>
                                      </p:tavLst>
                                    </p:anim>
                                    <p:animEffect transition="in" filter="wipe(down)">
                                      <p:cBhvr>
                                        <p:cTn id="77" dur="500"/>
                                        <p:tgtEl>
                                          <p:spTgt spid="97"/>
                                        </p:tgtEl>
                                      </p:cBhvr>
                                    </p:animEffect>
                                  </p:childTnLst>
                                </p:cTn>
                              </p:par>
                            </p:childTnLst>
                          </p:cTn>
                        </p:par>
                        <p:par>
                          <p:cTn id="78" fill="hold">
                            <p:stCondLst>
                              <p:cond delay="7000"/>
                            </p:stCondLst>
                            <p:childTnLst>
                              <p:par>
                                <p:cTn id="79" presetID="23" presetClass="entr" presetSubtype="16"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childTnLst>
                                </p:cTn>
                              </p:par>
                            </p:childTnLst>
                          </p:cTn>
                        </p:par>
                        <p:par>
                          <p:cTn id="83" fill="hold">
                            <p:stCondLst>
                              <p:cond delay="7500"/>
                            </p:stCondLst>
                            <p:childTnLst>
                              <p:par>
                                <p:cTn id="84" presetID="1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slide(fromBottom)">
                                      <p:cBhvr>
                                        <p:cTn id="86" dur="500"/>
                                        <p:tgtEl>
                                          <p:spTgt spid="92"/>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slide(fromBottom)">
                                      <p:cBhvr>
                                        <p:cTn id="89" dur="500"/>
                                        <p:tgtEl>
                                          <p:spTgt spid="93"/>
                                        </p:tgtEl>
                                      </p:cBhvr>
                                    </p:animEffect>
                                  </p:childTnLst>
                                </p:cTn>
                              </p:par>
                            </p:childTnLst>
                          </p:cTn>
                        </p:par>
                        <p:par>
                          <p:cTn id="90" fill="hold">
                            <p:stCondLst>
                              <p:cond delay="8000"/>
                            </p:stCondLst>
                            <p:childTnLst>
                              <p:par>
                                <p:cTn id="91" presetID="23" presetClass="entr" presetSubtype="16"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childTnLst>
                                </p:cTn>
                              </p:par>
                            </p:childTnLst>
                          </p:cTn>
                        </p:par>
                        <p:par>
                          <p:cTn id="95" fill="hold">
                            <p:stCondLst>
                              <p:cond delay="8500"/>
                            </p:stCondLst>
                            <p:childTnLst>
                              <p:par>
                                <p:cTn id="96" presetID="12" presetClass="entr" presetSubtype="1"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500"/>
                                        <p:tgtEl>
                                          <p:spTgt spid="98"/>
                                        </p:tgtEl>
                                        <p:attrNameLst>
                                          <p:attrName>ppt_y</p:attrName>
                                        </p:attrNameLst>
                                      </p:cBhvr>
                                      <p:tavLst>
                                        <p:tav tm="0">
                                          <p:val>
                                            <p:strVal val="#ppt_y-#ppt_h*1.125000"/>
                                          </p:val>
                                        </p:tav>
                                        <p:tav tm="100000">
                                          <p:val>
                                            <p:strVal val="#ppt_y"/>
                                          </p:val>
                                        </p:tav>
                                      </p:tavLst>
                                    </p:anim>
                                    <p:animEffect transition="in" filter="wipe(down)">
                                      <p:cBhvr>
                                        <p:cTn id="99" dur="500"/>
                                        <p:tgtEl>
                                          <p:spTgt spid="98"/>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additive="base">
                                        <p:cTn id="102" dur="500"/>
                                        <p:tgtEl>
                                          <p:spTgt spid="99"/>
                                        </p:tgtEl>
                                        <p:attrNameLst>
                                          <p:attrName>ppt_y</p:attrName>
                                        </p:attrNameLst>
                                      </p:cBhvr>
                                      <p:tavLst>
                                        <p:tav tm="0">
                                          <p:val>
                                            <p:strVal val="#ppt_y-#ppt_h*1.125000"/>
                                          </p:val>
                                        </p:tav>
                                        <p:tav tm="100000">
                                          <p:val>
                                            <p:strVal val="#ppt_y"/>
                                          </p:val>
                                        </p:tav>
                                      </p:tavLst>
                                    </p:anim>
                                    <p:animEffect transition="in" filter="wipe(down)">
                                      <p:cBhvr>
                                        <p:cTn id="103" dur="500"/>
                                        <p:tgtEl>
                                          <p:spTgt spid="99"/>
                                        </p:tgtEl>
                                      </p:cBhvr>
                                    </p:animEffect>
                                  </p:childTnLst>
                                </p:cTn>
                              </p:par>
                            </p:childTnLst>
                          </p:cTn>
                        </p:par>
                        <p:par>
                          <p:cTn id="104" fill="hold">
                            <p:stCondLst>
                              <p:cond delay="9000"/>
                            </p:stCondLst>
                            <p:childTnLst>
                              <p:par>
                                <p:cTn id="105" presetID="23" presetClass="entr" presetSubtype="16"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childTnLst>
                                </p:cTn>
                              </p:par>
                            </p:childTnLst>
                          </p:cTn>
                        </p:par>
                        <p:par>
                          <p:cTn id="109" fill="hold">
                            <p:stCondLst>
                              <p:cond delay="9500"/>
                            </p:stCondLst>
                            <p:childTnLst>
                              <p:par>
                                <p:cTn id="110" presetID="12" presetClass="entr" presetSubtype="4" fill="hold" grpId="0" nodeType="after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slide(fromBottom)">
                                      <p:cBhvr>
                                        <p:cTn id="112" dur="500"/>
                                        <p:tgtEl>
                                          <p:spTgt spid="94"/>
                                        </p:tgtEl>
                                      </p:cBhvr>
                                    </p:animEffect>
                                  </p:childTnLst>
                                </p:cTn>
                              </p:par>
                              <p:par>
                                <p:cTn id="113" presetID="12" presetClass="entr" presetSubtype="4"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slide(fromBottom)">
                                      <p:cBhvr>
                                        <p:cTn id="115" dur="500"/>
                                        <p:tgtEl>
                                          <p:spTgt spid="95"/>
                                        </p:tgtEl>
                                      </p:cBhvr>
                                    </p:animEffect>
                                  </p:childTnLst>
                                </p:cTn>
                              </p:par>
                            </p:childTnLst>
                          </p:cTn>
                        </p:par>
                        <p:par>
                          <p:cTn id="116" fill="hold">
                            <p:stCondLst>
                              <p:cond delay="10000"/>
                            </p:stCondLst>
                            <p:childTnLst>
                              <p:par>
                                <p:cTn id="117" presetID="18" presetClass="entr" presetSubtype="3"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upRight)">
                                      <p:cBhvr>
                                        <p:cTn id="119" dur="500"/>
                                        <p:tgtEl>
                                          <p:spTgt spid="55"/>
                                        </p:tgtEl>
                                      </p:cBhvr>
                                    </p:animEffect>
                                  </p:childTnLst>
                                </p:cTn>
                              </p:par>
                            </p:childTnLst>
                          </p:cTn>
                        </p:par>
                        <p:par>
                          <p:cTn id="120" fill="hold">
                            <p:stCondLst>
                              <p:cond delay="10500"/>
                            </p:stCondLst>
                            <p:childTnLst>
                              <p:par>
                                <p:cTn id="121" presetID="10" presetClass="entr" presetSubtype="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54" grpId="0"/>
      <p:bldP spid="56" grpId="0" animBg="1"/>
      <p:bldP spid="57" grpId="0" animBg="1"/>
      <p:bldP spid="58" grpId="0" animBg="1"/>
      <p:bldP spid="59" grpId="0" animBg="1"/>
      <p:bldP spid="60" grpId="0" animBg="1"/>
      <p:bldP spid="61" grpId="0" animBg="1"/>
      <p:bldP spid="62" grpId="0" animBg="1"/>
      <p:bldP spid="63" grpId="0" animBg="1"/>
      <p:bldP spid="84" grpId="0" animBg="1"/>
      <p:bldP spid="85" grpId="0" animBg="1"/>
      <p:bldP spid="86" grpId="0" animBg="1"/>
      <p:bldP spid="87" grpId="0" animBg="1"/>
      <p:bldP spid="90" grpId="0"/>
      <p:bldP spid="91" grpId="0"/>
      <p:bldP spid="92" grpId="0"/>
      <p:bldP spid="93" grpId="0"/>
      <p:bldP spid="94" grpId="0"/>
      <p:bldP spid="95" grpId="0"/>
      <p:bldP spid="96" grpId="0"/>
      <p:bldP spid="97" grpId="0"/>
      <p:bldP spid="98" grpId="0"/>
      <p:bldP spid="99"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157008" y="3806864"/>
            <a:ext cx="3877985" cy="830997"/>
          </a:xfrm>
          <a:prstGeom prst="rect">
            <a:avLst/>
          </a:prstGeom>
          <a:noFill/>
        </p:spPr>
        <p:txBody>
          <a:bodyPr vert="horz" wrap="none" rtlCol="0" anchor="ctr">
            <a:spAutoFit/>
          </a:bodyPr>
          <a:lstStyle/>
          <a:p>
            <a:pPr algn="ctr"/>
            <a:r>
              <a:rPr lang="zh-CN" altLang="en-US" sz="4800" b="1" dirty="0" smtClean="0">
                <a:solidFill>
                  <a:schemeClr val="tx1">
                    <a:lumMod val="75000"/>
                    <a:lumOff val="25000"/>
                  </a:schemeClr>
                </a:solidFill>
              </a:rPr>
              <a:t>工作完成情况</a:t>
            </a:r>
            <a:endParaRPr lang="zh-CN" altLang="en-US" sz="4800" b="1" dirty="0">
              <a:solidFill>
                <a:schemeClr val="tx1">
                  <a:lumMod val="75000"/>
                  <a:lumOff val="25000"/>
                </a:schemeClr>
              </a:solidFill>
            </a:endParaRPr>
          </a:p>
        </p:txBody>
      </p:sp>
      <p:sp>
        <p:nvSpPr>
          <p:cNvPr id="16" name="矩形 47"/>
          <p:cNvSpPr>
            <a:spLocks noChangeArrowheads="1"/>
          </p:cNvSpPr>
          <p:nvPr/>
        </p:nvSpPr>
        <p:spPr bwMode="auto">
          <a:xfrm>
            <a:off x="3625516" y="4743323"/>
            <a:ext cx="4940968" cy="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600" dirty="0">
                <a:solidFill>
                  <a:schemeClr val="tx1">
                    <a:lumMod val="50000"/>
                    <a:lumOff val="50000"/>
                  </a:schemeClr>
                </a:solidFill>
                <a:sym typeface="微软雅黑" pitchFamily="34" charset="-122"/>
              </a:rPr>
              <a:t>请点击录入本章节的概括性描述文字或者复制粘贴，请添加说明文字，图像描述及总结</a:t>
            </a:r>
            <a:r>
              <a:rPr lang="zh-CN" altLang="en-US" sz="1600" dirty="0" smtClean="0">
                <a:solidFill>
                  <a:schemeClr val="tx1">
                    <a:lumMod val="50000"/>
                    <a:lumOff val="50000"/>
                  </a:schemeClr>
                </a:solidFill>
                <a:sym typeface="微软雅黑" pitchFamily="34" charset="-122"/>
              </a:rPr>
              <a:t>。</a:t>
            </a:r>
            <a:endParaRPr lang="en-US" altLang="zh-CN" sz="1600" dirty="0">
              <a:solidFill>
                <a:schemeClr val="tx1">
                  <a:lumMod val="50000"/>
                  <a:lumOff val="50000"/>
                </a:schemeClr>
              </a:solidFill>
              <a:sym typeface="微软雅黑" pitchFamily="34" charset="-122"/>
            </a:endParaRPr>
          </a:p>
        </p:txBody>
      </p:sp>
      <p:grpSp>
        <p:nvGrpSpPr>
          <p:cNvPr id="10" name="组合 9"/>
          <p:cNvGrpSpPr/>
          <p:nvPr/>
        </p:nvGrpSpPr>
        <p:grpSpPr>
          <a:xfrm>
            <a:off x="5023040" y="1569382"/>
            <a:ext cx="2498670" cy="1862048"/>
            <a:chOff x="2757770" y="2361497"/>
            <a:chExt cx="2498670" cy="1862048"/>
          </a:xfrm>
        </p:grpSpPr>
        <p:sp>
          <p:nvSpPr>
            <p:cNvPr id="12" name="TextBox 59"/>
            <p:cNvSpPr txBox="1">
              <a:spLocks noChangeArrowheads="1"/>
            </p:cNvSpPr>
            <p:nvPr/>
          </p:nvSpPr>
          <p:spPr bwMode="auto">
            <a:xfrm flipH="1">
              <a:off x="3115977" y="2361497"/>
              <a:ext cx="1782258" cy="1862048"/>
            </a:xfrm>
            <a:prstGeom prst="rect">
              <a:avLst/>
            </a:prstGeom>
            <a:noFill/>
            <a:ln>
              <a:noFill/>
            </a:ln>
            <a:extLst/>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800">
                <a:defRPr/>
              </a:pPr>
              <a:r>
                <a:rPr lang="en-US" altLang="zh-CN" sz="11500" kern="0" dirty="0" smtClean="0">
                  <a:solidFill>
                    <a:schemeClr val="accent1"/>
                  </a:solidFill>
                  <a:latin typeface="Impact" panose="020B0806030902050204" pitchFamily="34" charset="0"/>
                  <a:ea typeface="微软雅黑" pitchFamily="34" charset="-122"/>
                </a:rPr>
                <a:t>02</a:t>
              </a:r>
              <a:endParaRPr lang="en-US" altLang="ko-KR" sz="8800" kern="0" dirty="0">
                <a:solidFill>
                  <a:schemeClr val="accent1"/>
                </a:solidFill>
                <a:latin typeface="Impact" panose="020B0806030902050204" pitchFamily="34" charset="0"/>
                <a:ea typeface="微软雅黑" pitchFamily="34" charset="-122"/>
              </a:endParaRPr>
            </a:p>
          </p:txBody>
        </p:sp>
        <p:sp>
          <p:nvSpPr>
            <p:cNvPr id="13" name="椭圆 12"/>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5318387" y="1331543"/>
            <a:ext cx="1954610" cy="1113172"/>
          </a:xfrm>
          <a:custGeom>
            <a:avLst/>
            <a:gdLst>
              <a:gd name="connsiteX0" fmla="*/ 0 w 1845118"/>
              <a:gd name="connsiteY0" fmla="*/ 0 h 1113172"/>
              <a:gd name="connsiteX1" fmla="*/ 1845118 w 1845118"/>
              <a:gd name="connsiteY1" fmla="*/ 0 h 1113172"/>
              <a:gd name="connsiteX2" fmla="*/ 1845118 w 1845118"/>
              <a:gd name="connsiteY2" fmla="*/ 1113172 h 1113172"/>
              <a:gd name="connsiteX3" fmla="*/ 1054278 w 1845118"/>
              <a:gd name="connsiteY3" fmla="*/ 1113172 h 1113172"/>
              <a:gd name="connsiteX4" fmla="*/ 1054278 w 1845118"/>
              <a:gd name="connsiteY4" fmla="*/ 539460 h 1113172"/>
              <a:gd name="connsiteX5" fmla="*/ 0 w 1845118"/>
              <a:gd name="connsiteY5" fmla="*/ 53946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6" fmla="*/ 1145718 w 1845118"/>
              <a:gd name="connsiteY6" fmla="*/ 63090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 name="connsiteX4" fmla="*/ 1054278 w 1845118"/>
              <a:gd name="connsiteY4"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Lst>
            <a:ahLst/>
            <a:cxnLst>
              <a:cxn ang="0">
                <a:pos x="connsiteX0" y="connsiteY0"/>
              </a:cxn>
              <a:cxn ang="0">
                <a:pos x="connsiteX1" y="connsiteY1"/>
              </a:cxn>
              <a:cxn ang="0">
                <a:pos x="connsiteX2" y="connsiteY2"/>
              </a:cxn>
              <a:cxn ang="0">
                <a:pos x="connsiteX3" y="connsiteY3"/>
              </a:cxn>
            </a:cxnLst>
            <a:rect l="l" t="t" r="r" b="b"/>
            <a:pathLst>
              <a:path w="1845118" h="1113172">
                <a:moveTo>
                  <a:pt x="0" y="539460"/>
                </a:moveTo>
                <a:lnTo>
                  <a:pt x="0" y="0"/>
                </a:lnTo>
                <a:lnTo>
                  <a:pt x="1845118" y="0"/>
                </a:lnTo>
                <a:lnTo>
                  <a:pt x="1845118" y="1113172"/>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5023040" y="1639722"/>
            <a:ext cx="2498670" cy="1827878"/>
          </a:xfrm>
          <a:custGeom>
            <a:avLst/>
            <a:gdLst>
              <a:gd name="connsiteX0" fmla="*/ 0 w 2362498"/>
              <a:gd name="connsiteY0" fmla="*/ 0 h 1827878"/>
              <a:gd name="connsiteX1" fmla="*/ 618105 w 2362498"/>
              <a:gd name="connsiteY1" fmla="*/ 0 h 1827878"/>
              <a:gd name="connsiteX2" fmla="*/ 618105 w 2362498"/>
              <a:gd name="connsiteY2" fmla="*/ 1612423 h 1827878"/>
              <a:gd name="connsiteX3" fmla="*/ 2362498 w 2362498"/>
              <a:gd name="connsiteY3" fmla="*/ 1612423 h 1827878"/>
              <a:gd name="connsiteX4" fmla="*/ 2362498 w 2362498"/>
              <a:gd name="connsiteY4" fmla="*/ 1827878 h 1827878"/>
              <a:gd name="connsiteX5" fmla="*/ 839514 w 2362498"/>
              <a:gd name="connsiteY5" fmla="*/ 1827878 h 1827878"/>
              <a:gd name="connsiteX6" fmla="*/ 433218 w 2362498"/>
              <a:gd name="connsiteY6" fmla="*/ 1827878 h 1827878"/>
              <a:gd name="connsiteX7" fmla="*/ 433218 w 2362498"/>
              <a:gd name="connsiteY7" fmla="*/ 1826314 h 1827878"/>
              <a:gd name="connsiteX8" fmla="*/ 0 w 2362498"/>
              <a:gd name="connsiteY8" fmla="*/ 1826314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9" fmla="*/ 709545 w 2362498"/>
              <a:gd name="connsiteY9" fmla="*/ 1703863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0" fmla="*/ 2362498 w 2362498"/>
              <a:gd name="connsiteY0" fmla="*/ 1612423 h 1827878"/>
              <a:gd name="connsiteX1" fmla="*/ 2362498 w 2362498"/>
              <a:gd name="connsiteY1" fmla="*/ 1827878 h 1827878"/>
              <a:gd name="connsiteX2" fmla="*/ 839514 w 2362498"/>
              <a:gd name="connsiteY2" fmla="*/ 1827878 h 1827878"/>
              <a:gd name="connsiteX3" fmla="*/ 433218 w 2362498"/>
              <a:gd name="connsiteY3" fmla="*/ 1827878 h 1827878"/>
              <a:gd name="connsiteX4" fmla="*/ 433218 w 2362498"/>
              <a:gd name="connsiteY4" fmla="*/ 1826314 h 1827878"/>
              <a:gd name="connsiteX5" fmla="*/ 0 w 2362498"/>
              <a:gd name="connsiteY5" fmla="*/ 1826314 h 1827878"/>
              <a:gd name="connsiteX6" fmla="*/ 0 w 2362498"/>
              <a:gd name="connsiteY6" fmla="*/ 0 h 1827878"/>
              <a:gd name="connsiteX7" fmla="*/ 618105 w 2362498"/>
              <a:gd name="connsiteY7" fmla="*/ 0 h 18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498" h="1827878">
                <a:moveTo>
                  <a:pt x="2362498" y="1612423"/>
                </a:moveTo>
                <a:lnTo>
                  <a:pt x="2362498" y="1827878"/>
                </a:lnTo>
                <a:lnTo>
                  <a:pt x="839514" y="1827878"/>
                </a:lnTo>
                <a:lnTo>
                  <a:pt x="433218" y="1827878"/>
                </a:lnTo>
                <a:lnTo>
                  <a:pt x="433218" y="1826314"/>
                </a:lnTo>
                <a:lnTo>
                  <a:pt x="0" y="1826314"/>
                </a:lnTo>
                <a:lnTo>
                  <a:pt x="0" y="0"/>
                </a:lnTo>
                <a:lnTo>
                  <a:pt x="618105"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xmlns="" val="35601548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50" fill="hold"/>
                                        <p:tgtEl>
                                          <p:spTgt spid="17"/>
                                        </p:tgtEl>
                                        <p:attrNameLst>
                                          <p:attrName>ppt_w</p:attrName>
                                        </p:attrNameLst>
                                      </p:cBhvr>
                                      <p:tavLst>
                                        <p:tav tm="0">
                                          <p:val>
                                            <p:strVal val="4*#ppt_w"/>
                                          </p:val>
                                        </p:tav>
                                        <p:tav tm="100000">
                                          <p:val>
                                            <p:strVal val="#ppt_w"/>
                                          </p:val>
                                        </p:tav>
                                      </p:tavLst>
                                    </p:anim>
                                    <p:anim calcmode="lin" valueType="num">
                                      <p:cBhvr>
                                        <p:cTn id="8" dur="35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50" fill="hold"/>
                                        <p:tgtEl>
                                          <p:spTgt spid="19"/>
                                        </p:tgtEl>
                                        <p:attrNameLst>
                                          <p:attrName>ppt_w</p:attrName>
                                        </p:attrNameLst>
                                      </p:cBhvr>
                                      <p:tavLst>
                                        <p:tav tm="0">
                                          <p:val>
                                            <p:strVal val="4*#ppt_w"/>
                                          </p:val>
                                        </p:tav>
                                        <p:tav tm="100000">
                                          <p:val>
                                            <p:strVal val="#ppt_w"/>
                                          </p:val>
                                        </p:tav>
                                      </p:tavLst>
                                    </p:anim>
                                    <p:anim calcmode="lin" valueType="num">
                                      <p:cBhvr>
                                        <p:cTn id="12" dur="350" fill="hold"/>
                                        <p:tgtEl>
                                          <p:spTgt spid="19"/>
                                        </p:tgtEl>
                                        <p:attrNameLst>
                                          <p:attrName>ppt_h</p:attrName>
                                        </p:attrNameLst>
                                      </p:cBhvr>
                                      <p:tavLst>
                                        <p:tav tm="0">
                                          <p:val>
                                            <p:strVal val="4*#ppt_h"/>
                                          </p:val>
                                        </p:tav>
                                        <p:tav tm="100000">
                                          <p:val>
                                            <p:strVal val="#ppt_h"/>
                                          </p:val>
                                        </p:tav>
                                      </p:tavLst>
                                    </p:anim>
                                  </p:childTnLst>
                                </p:cTn>
                              </p:par>
                            </p:childTnLst>
                          </p:cTn>
                        </p:par>
                        <p:par>
                          <p:cTn id="13" fill="hold">
                            <p:stCondLst>
                              <p:cond delay="6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childTnLst>
                          </p:cTn>
                        </p:par>
                        <p:par>
                          <p:cTn id="19" fill="hold">
                            <p:stCondLst>
                              <p:cond delay="850"/>
                            </p:stCondLst>
                            <p:childTnLst>
                              <p:par>
                                <p:cTn id="20" presetID="16" presetClass="entr" presetSubtype="37"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1350"/>
                            </p:stCondLst>
                            <p:childTnLst>
                              <p:par>
                                <p:cTn id="24" presetID="1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p:cNvSpPr txBox="1">
            <a:spLocks/>
          </p:cNvSpPr>
          <p:nvPr/>
        </p:nvSpPr>
        <p:spPr>
          <a:xfrm>
            <a:off x="2379361" y="3553517"/>
            <a:ext cx="96180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smtClean="0">
                <a:solidFill>
                  <a:schemeClr val="accent1"/>
                </a:solidFill>
                <a:latin typeface="微软雅黑" panose="020B0503020204020204" pitchFamily="34" charset="-122"/>
                <a:ea typeface="微软雅黑" panose="020B0503020204020204" pitchFamily="34" charset="-122"/>
              </a:rPr>
              <a:t>399,834</a:t>
            </a:r>
            <a:r>
              <a:rPr lang="en-US" altLang="zh-CN" sz="1600" b="1" dirty="0" smtClean="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4" name="Text Placeholder 3"/>
          <p:cNvSpPr txBox="1">
            <a:spLocks/>
          </p:cNvSpPr>
          <p:nvPr/>
        </p:nvSpPr>
        <p:spPr>
          <a:xfrm>
            <a:off x="4926006" y="3553517"/>
            <a:ext cx="108843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smtClean="0">
                <a:solidFill>
                  <a:schemeClr val="accent1"/>
                </a:solidFill>
                <a:latin typeface="微软雅黑" panose="020B0503020204020204" pitchFamily="34" charset="-122"/>
                <a:ea typeface="微软雅黑" panose="020B0503020204020204" pitchFamily="34" charset="-122"/>
              </a:rPr>
              <a:t>487</a:t>
            </a:r>
            <a:r>
              <a:rPr lang="en-US" altLang="zh-CN" sz="1600" b="1" dirty="0" smtClean="0">
                <a:solidFill>
                  <a:schemeClr val="accent1"/>
                </a:solidFill>
                <a:latin typeface="微软雅黑" panose="020B0503020204020204" pitchFamily="34" charset="-122"/>
                <a:ea typeface="微软雅黑" panose="020B0503020204020204" pitchFamily="34" charset="-122"/>
              </a:rPr>
              <a:t>3,834K</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35" name="Text Placeholder 3"/>
          <p:cNvSpPr txBox="1">
            <a:spLocks/>
          </p:cNvSpPr>
          <p:nvPr/>
        </p:nvSpPr>
        <p:spPr>
          <a:xfrm>
            <a:off x="7479368" y="3553517"/>
            <a:ext cx="108843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smtClean="0">
                <a:solidFill>
                  <a:schemeClr val="accent1"/>
                </a:solidFill>
                <a:latin typeface="微软雅黑" panose="020B0503020204020204" pitchFamily="34" charset="-122"/>
                <a:ea typeface="微软雅黑" panose="020B0503020204020204" pitchFamily="34" charset="-122"/>
              </a:rPr>
              <a:t>5258,487</a:t>
            </a:r>
            <a:r>
              <a:rPr lang="en-US" altLang="zh-CN" sz="1600" b="1" dirty="0" smtClean="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6" name="Text Placeholder 3"/>
          <p:cNvSpPr txBox="1">
            <a:spLocks/>
          </p:cNvSpPr>
          <p:nvPr/>
        </p:nvSpPr>
        <p:spPr>
          <a:xfrm>
            <a:off x="10092689" y="3553517"/>
            <a:ext cx="96180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smtClean="0">
                <a:solidFill>
                  <a:schemeClr val="accent1"/>
                </a:solidFill>
                <a:latin typeface="微软雅黑" panose="020B0503020204020204" pitchFamily="34" charset="-122"/>
                <a:ea typeface="微软雅黑" panose="020B0503020204020204" pitchFamily="34" charset="-122"/>
              </a:rPr>
              <a:t>258,487</a:t>
            </a:r>
            <a:r>
              <a:rPr lang="en-US" altLang="zh-CN" sz="1600" b="1" dirty="0" smtClean="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cxnSp>
        <p:nvCxnSpPr>
          <p:cNvPr id="49" name="Straight Connector 88"/>
          <p:cNvCxnSpPr/>
          <p:nvPr/>
        </p:nvCxnSpPr>
        <p:spPr>
          <a:xfrm flipH="1">
            <a:off x="1277330" y="3860753"/>
            <a:ext cx="9637341"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3" name="Oval 8"/>
          <p:cNvSpPr>
            <a:spLocks noChangeAspect="1"/>
          </p:cNvSpPr>
          <p:nvPr/>
        </p:nvSpPr>
        <p:spPr>
          <a:xfrm>
            <a:off x="1432528" y="1710016"/>
            <a:ext cx="1620000" cy="1620000"/>
          </a:xfrm>
          <a:prstGeom prst="ellipse">
            <a:avLst/>
          </a:prstGeom>
          <a:blipFill>
            <a:blip r:embed="rId4" cstate="print">
              <a:extLst>
                <a:ext uri="{28A0092B-C50C-407E-A947-70E740481C1C}">
                  <a14:useLocalDpi xmlns:a14="http://schemas.microsoft.com/office/drawing/2010/main" xmlns=""/>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endParaRPr>
          </a:p>
        </p:txBody>
      </p:sp>
      <p:grpSp>
        <p:nvGrpSpPr>
          <p:cNvPr id="54" name="Group 94"/>
          <p:cNvGrpSpPr/>
          <p:nvPr/>
        </p:nvGrpSpPr>
        <p:grpSpPr>
          <a:xfrm>
            <a:off x="2146167" y="3352517"/>
            <a:ext cx="192723" cy="948263"/>
            <a:chOff x="1690019" y="2064423"/>
            <a:chExt cx="144542" cy="711197"/>
          </a:xfrm>
        </p:grpSpPr>
        <p:cxnSp>
          <p:nvCxnSpPr>
            <p:cNvPr id="55"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sp>
        <p:nvSpPr>
          <p:cNvPr id="61" name="Oval 109"/>
          <p:cNvSpPr>
            <a:spLocks noChangeAspect="1"/>
          </p:cNvSpPr>
          <p:nvPr/>
        </p:nvSpPr>
        <p:spPr>
          <a:xfrm>
            <a:off x="3858754" y="1422016"/>
            <a:ext cx="1908000" cy="1908000"/>
          </a:xfrm>
          <a:prstGeom prst="ellipse">
            <a:avLst/>
          </a:prstGeom>
          <a:blipFill>
            <a:blip r:embed="rId5" cstate="print">
              <a:extLst>
                <a:ext uri="{28A0092B-C50C-407E-A947-70E740481C1C}">
                  <a14:useLocalDpi xmlns:a14="http://schemas.microsoft.com/office/drawing/2010/main" xmlns=""/>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endParaRPr>
          </a:p>
        </p:txBody>
      </p:sp>
      <p:grpSp>
        <p:nvGrpSpPr>
          <p:cNvPr id="62" name="Group 110"/>
          <p:cNvGrpSpPr/>
          <p:nvPr/>
        </p:nvGrpSpPr>
        <p:grpSpPr>
          <a:xfrm>
            <a:off x="4716393" y="3352517"/>
            <a:ext cx="192723" cy="948263"/>
            <a:chOff x="1690019" y="2064423"/>
            <a:chExt cx="144542" cy="711197"/>
          </a:xfrm>
        </p:grpSpPr>
        <p:cxnSp>
          <p:nvCxnSpPr>
            <p:cNvPr id="67"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sp>
        <p:nvSpPr>
          <p:cNvPr id="69" name="Oval 127"/>
          <p:cNvSpPr>
            <a:spLocks noChangeAspect="1"/>
          </p:cNvSpPr>
          <p:nvPr/>
        </p:nvSpPr>
        <p:spPr>
          <a:xfrm>
            <a:off x="6429787" y="1422016"/>
            <a:ext cx="1908000" cy="1908000"/>
          </a:xfrm>
          <a:prstGeom prst="ellipse">
            <a:avLst/>
          </a:prstGeom>
          <a:blipFill>
            <a:blip r:embed="rId6" cstate="print">
              <a:extLst>
                <a:ext uri="{28A0092B-C50C-407E-A947-70E740481C1C}">
                  <a14:useLocalDpi xmlns:a14="http://schemas.microsoft.com/office/drawing/2010/main" xmlns=""/>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endParaRPr>
          </a:p>
        </p:txBody>
      </p:sp>
      <p:grpSp>
        <p:nvGrpSpPr>
          <p:cNvPr id="74" name="Group 128"/>
          <p:cNvGrpSpPr/>
          <p:nvPr/>
        </p:nvGrpSpPr>
        <p:grpSpPr>
          <a:xfrm>
            <a:off x="7286619" y="3352517"/>
            <a:ext cx="192723" cy="948263"/>
            <a:chOff x="1690019" y="2064423"/>
            <a:chExt cx="144542" cy="711197"/>
          </a:xfrm>
        </p:grpSpPr>
        <p:cxnSp>
          <p:nvCxnSpPr>
            <p:cNvPr id="75"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sp>
        <p:nvSpPr>
          <p:cNvPr id="81" name="Oval 145"/>
          <p:cNvSpPr>
            <a:spLocks noChangeAspect="1"/>
          </p:cNvSpPr>
          <p:nvPr/>
        </p:nvSpPr>
        <p:spPr>
          <a:xfrm>
            <a:off x="9143206" y="1710016"/>
            <a:ext cx="1620000" cy="1620000"/>
          </a:xfrm>
          <a:prstGeom prst="ellipse">
            <a:avLst/>
          </a:prstGeom>
          <a:blipFill>
            <a:blip r:embed="rId7" cstate="print">
              <a:extLst>
                <a:ext uri="{28A0092B-C50C-407E-A947-70E740481C1C}">
                  <a14:useLocalDpi xmlns:a14="http://schemas.microsoft.com/office/drawing/2010/main" xmlns=""/>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endParaRPr>
          </a:p>
        </p:txBody>
      </p:sp>
      <p:grpSp>
        <p:nvGrpSpPr>
          <p:cNvPr id="82" name="Group 146"/>
          <p:cNvGrpSpPr/>
          <p:nvPr/>
        </p:nvGrpSpPr>
        <p:grpSpPr>
          <a:xfrm>
            <a:off x="9856845" y="3352517"/>
            <a:ext cx="192723" cy="948263"/>
            <a:chOff x="1690019" y="2064423"/>
            <a:chExt cx="144542" cy="711197"/>
          </a:xfrm>
        </p:grpSpPr>
        <p:cxnSp>
          <p:nvCxnSpPr>
            <p:cNvPr id="83"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4"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sp>
        <p:nvSpPr>
          <p:cNvPr id="85" name="矩形 84"/>
          <p:cNvSpPr/>
          <p:nvPr/>
        </p:nvSpPr>
        <p:spPr>
          <a:xfrm>
            <a:off x="1303817" y="4418386"/>
            <a:ext cx="1877420"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itchFamily="34" charset="-122"/>
                <a:ea typeface="微软雅黑" pitchFamily="34" charset="-122"/>
              </a:rPr>
              <a:t>点击添加标题</a:t>
            </a:r>
            <a:endParaRPr lang="en-US" altLang="zh-CN" sz="2200" b="1" dirty="0">
              <a:solidFill>
                <a:schemeClr val="accent1"/>
              </a:solidFill>
              <a:latin typeface="微软雅黑" pitchFamily="34" charset="-122"/>
              <a:ea typeface="微软雅黑" pitchFamily="34" charset="-122"/>
            </a:endParaRPr>
          </a:p>
        </p:txBody>
      </p:sp>
      <p:sp>
        <p:nvSpPr>
          <p:cNvPr id="86" name="矩形 47"/>
          <p:cNvSpPr>
            <a:spLocks noChangeArrowheads="1"/>
          </p:cNvSpPr>
          <p:nvPr/>
        </p:nvSpPr>
        <p:spPr bwMode="auto">
          <a:xfrm>
            <a:off x="1128506" y="4912145"/>
            <a:ext cx="2228045" cy="105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itchFamily="34" charset="-122"/>
              </a:rPr>
              <a:t>在此</a:t>
            </a:r>
            <a:r>
              <a:rPr lang="zh-CN" altLang="en-US" sz="1300" dirty="0" smtClean="0">
                <a:solidFill>
                  <a:schemeClr val="tx1">
                    <a:lumMod val="75000"/>
                    <a:lumOff val="25000"/>
                  </a:schemeClr>
                </a:solidFill>
                <a:sym typeface="微软雅黑" pitchFamily="34" charset="-122"/>
              </a:rPr>
              <a:t>录入</a:t>
            </a:r>
            <a:r>
              <a:rPr lang="zh-CN" altLang="en-US" sz="1300" dirty="0">
                <a:solidFill>
                  <a:schemeClr val="tx1">
                    <a:lumMod val="75000"/>
                    <a:lumOff val="25000"/>
                  </a:schemeClr>
                </a:solidFill>
                <a:sym typeface="微软雅黑" pitchFamily="34" charset="-122"/>
              </a:rPr>
              <a:t>上述</a:t>
            </a:r>
            <a:r>
              <a:rPr lang="zh-CN" altLang="en-US" sz="1300" dirty="0" smtClean="0">
                <a:solidFill>
                  <a:schemeClr val="tx1">
                    <a:lumMod val="75000"/>
                    <a:lumOff val="25000"/>
                  </a:schemeClr>
                </a:solidFill>
                <a:sym typeface="微软雅黑" pitchFamily="34" charset="-122"/>
              </a:rPr>
              <a:t>图表的综合描述</a:t>
            </a:r>
            <a:r>
              <a:rPr lang="zh-CN" altLang="en-US" sz="1300" dirty="0">
                <a:solidFill>
                  <a:schemeClr val="tx1">
                    <a:lumMod val="75000"/>
                    <a:lumOff val="25000"/>
                  </a:schemeClr>
                </a:solidFill>
                <a:sym typeface="微软雅黑" pitchFamily="34" charset="-122"/>
              </a:rPr>
              <a:t>说明，在此录入上述图表</a:t>
            </a:r>
            <a:r>
              <a:rPr lang="zh-CN" altLang="en-US" sz="1300" dirty="0" smtClean="0">
                <a:solidFill>
                  <a:schemeClr val="tx1">
                    <a:lumMod val="75000"/>
                    <a:lumOff val="25000"/>
                  </a:schemeClr>
                </a:solidFill>
                <a:sym typeface="微软雅黑" pitchFamily="34" charset="-122"/>
              </a:rPr>
              <a:t>的描述</a:t>
            </a:r>
            <a:r>
              <a:rPr lang="zh-CN" altLang="en-US" sz="1300" dirty="0">
                <a:solidFill>
                  <a:schemeClr val="tx1">
                    <a:lumMod val="75000"/>
                    <a:lumOff val="25000"/>
                  </a:schemeClr>
                </a:solidFill>
                <a:sym typeface="微软雅黑" pitchFamily="34" charset="-122"/>
              </a:rPr>
              <a:t>说明，在此</a:t>
            </a:r>
            <a:r>
              <a:rPr lang="zh-CN" altLang="en-US" sz="1300" dirty="0" smtClean="0">
                <a:solidFill>
                  <a:schemeClr val="tx1">
                    <a:lumMod val="75000"/>
                    <a:lumOff val="25000"/>
                  </a:schemeClr>
                </a:solidFill>
                <a:sym typeface="微软雅黑" pitchFamily="34" charset="-122"/>
              </a:rPr>
              <a:t>录入上述图表的描述说明。</a:t>
            </a:r>
            <a:endParaRPr lang="zh-CN" altLang="en-US" sz="1300" dirty="0">
              <a:solidFill>
                <a:schemeClr val="tx1">
                  <a:lumMod val="75000"/>
                  <a:lumOff val="25000"/>
                </a:schemeClr>
              </a:solidFill>
              <a:sym typeface="微软雅黑" pitchFamily="34" charset="-122"/>
            </a:endParaRPr>
          </a:p>
        </p:txBody>
      </p:sp>
      <p:sp>
        <p:nvSpPr>
          <p:cNvPr id="87" name="矩形 86"/>
          <p:cNvSpPr/>
          <p:nvPr/>
        </p:nvSpPr>
        <p:spPr>
          <a:xfrm>
            <a:off x="9014496" y="4418386"/>
            <a:ext cx="1877420" cy="430879"/>
          </a:xfrm>
          <a:prstGeom prst="rect">
            <a:avLst/>
          </a:prstGeom>
        </p:spPr>
        <p:txBody>
          <a:bodyPr wrap="none" lIns="91431" tIns="45716" rIns="91431" bIns="45716">
            <a:spAutoFit/>
          </a:bodyPr>
          <a:lstStyle/>
          <a:p>
            <a:pPr algn="ctr"/>
            <a:r>
              <a:rPr lang="zh-CN" altLang="en-US" sz="2200" b="1" dirty="0" smtClean="0">
                <a:solidFill>
                  <a:schemeClr val="accent1"/>
                </a:solidFill>
                <a:latin typeface="微软雅黑" pitchFamily="34" charset="-122"/>
                <a:ea typeface="微软雅黑" pitchFamily="34" charset="-122"/>
              </a:rPr>
              <a:t>点击添加标题</a:t>
            </a:r>
            <a:endParaRPr lang="en-US" altLang="zh-CN" sz="2200" b="1" dirty="0">
              <a:solidFill>
                <a:schemeClr val="accent1"/>
              </a:solidFill>
              <a:latin typeface="微软雅黑" pitchFamily="34" charset="-122"/>
              <a:ea typeface="微软雅黑" pitchFamily="34" charset="-122"/>
            </a:endParaRPr>
          </a:p>
        </p:txBody>
      </p:sp>
      <p:sp>
        <p:nvSpPr>
          <p:cNvPr id="88" name="矩形 47"/>
          <p:cNvSpPr>
            <a:spLocks noChangeArrowheads="1"/>
          </p:cNvSpPr>
          <p:nvPr/>
        </p:nvSpPr>
        <p:spPr bwMode="auto">
          <a:xfrm>
            <a:off x="8839184" y="4912145"/>
            <a:ext cx="2228045" cy="105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itchFamily="34" charset="-122"/>
              </a:rPr>
              <a:t>在此</a:t>
            </a:r>
            <a:r>
              <a:rPr lang="zh-CN" altLang="en-US" sz="1300" dirty="0" smtClean="0">
                <a:solidFill>
                  <a:schemeClr val="tx1">
                    <a:lumMod val="75000"/>
                    <a:lumOff val="25000"/>
                  </a:schemeClr>
                </a:solidFill>
                <a:sym typeface="微软雅黑" pitchFamily="34" charset="-122"/>
              </a:rPr>
              <a:t>录入</a:t>
            </a:r>
            <a:r>
              <a:rPr lang="zh-CN" altLang="en-US" sz="1300" dirty="0">
                <a:solidFill>
                  <a:schemeClr val="tx1">
                    <a:lumMod val="75000"/>
                    <a:lumOff val="25000"/>
                  </a:schemeClr>
                </a:solidFill>
                <a:sym typeface="微软雅黑" pitchFamily="34" charset="-122"/>
              </a:rPr>
              <a:t>上述</a:t>
            </a:r>
            <a:r>
              <a:rPr lang="zh-CN" altLang="en-US" sz="1300" dirty="0" smtClean="0">
                <a:solidFill>
                  <a:schemeClr val="tx1">
                    <a:lumMod val="75000"/>
                    <a:lumOff val="25000"/>
                  </a:schemeClr>
                </a:solidFill>
                <a:sym typeface="微软雅黑" pitchFamily="34" charset="-122"/>
              </a:rPr>
              <a:t>图表的综合描述</a:t>
            </a:r>
            <a:r>
              <a:rPr lang="zh-CN" altLang="en-US" sz="1300" dirty="0">
                <a:solidFill>
                  <a:schemeClr val="tx1">
                    <a:lumMod val="75000"/>
                    <a:lumOff val="25000"/>
                  </a:schemeClr>
                </a:solidFill>
                <a:sym typeface="微软雅黑" pitchFamily="34" charset="-122"/>
              </a:rPr>
              <a:t>说明，在此录入上述图表</a:t>
            </a:r>
            <a:r>
              <a:rPr lang="zh-CN" altLang="en-US" sz="1300" dirty="0" smtClean="0">
                <a:solidFill>
                  <a:schemeClr val="tx1">
                    <a:lumMod val="75000"/>
                    <a:lumOff val="25000"/>
                  </a:schemeClr>
                </a:solidFill>
                <a:sym typeface="微软雅黑" pitchFamily="34" charset="-122"/>
              </a:rPr>
              <a:t>的描述</a:t>
            </a:r>
            <a:r>
              <a:rPr lang="zh-CN" altLang="en-US" sz="1300" dirty="0">
                <a:solidFill>
                  <a:schemeClr val="tx1">
                    <a:lumMod val="75000"/>
                    <a:lumOff val="25000"/>
                  </a:schemeClr>
                </a:solidFill>
                <a:sym typeface="微软雅黑" pitchFamily="34" charset="-122"/>
              </a:rPr>
              <a:t>说明，在此</a:t>
            </a:r>
            <a:r>
              <a:rPr lang="zh-CN" altLang="en-US" sz="1300" dirty="0" smtClean="0">
                <a:solidFill>
                  <a:schemeClr val="tx1">
                    <a:lumMod val="75000"/>
                    <a:lumOff val="25000"/>
                  </a:schemeClr>
                </a:solidFill>
                <a:sym typeface="微软雅黑" pitchFamily="34" charset="-122"/>
              </a:rPr>
              <a:t>录入上述图表的描述说明。</a:t>
            </a:r>
            <a:endParaRPr lang="zh-CN" altLang="en-US" sz="1300" dirty="0">
              <a:solidFill>
                <a:schemeClr val="tx1">
                  <a:lumMod val="75000"/>
                  <a:lumOff val="25000"/>
                </a:schemeClr>
              </a:solidFill>
              <a:sym typeface="微软雅黑" pitchFamily="34" charset="-122"/>
            </a:endParaRPr>
          </a:p>
        </p:txBody>
      </p:sp>
      <p:sp>
        <p:nvSpPr>
          <p:cNvPr id="89" name="矩形 88"/>
          <p:cNvSpPr/>
          <p:nvPr/>
        </p:nvSpPr>
        <p:spPr>
          <a:xfrm>
            <a:off x="3874044" y="4418386"/>
            <a:ext cx="1877420" cy="430879"/>
          </a:xfrm>
          <a:prstGeom prst="rect">
            <a:avLst/>
          </a:prstGeom>
        </p:spPr>
        <p:txBody>
          <a:bodyPr wrap="none" lIns="91431" tIns="45716" rIns="91431" bIns="45716">
            <a:spAutoFit/>
          </a:bodyPr>
          <a:lstStyle/>
          <a:p>
            <a:pPr algn="ctr"/>
            <a:r>
              <a:rPr lang="zh-CN" altLang="en-US" sz="2200" b="1" dirty="0" smtClean="0">
                <a:solidFill>
                  <a:schemeClr val="accent1"/>
                </a:solidFill>
                <a:latin typeface="微软雅黑" pitchFamily="34" charset="-122"/>
                <a:ea typeface="微软雅黑" pitchFamily="34" charset="-122"/>
              </a:rPr>
              <a:t>点击添加标题</a:t>
            </a:r>
            <a:endParaRPr lang="en-US" altLang="zh-CN" sz="2200" b="1" dirty="0">
              <a:solidFill>
                <a:schemeClr val="accent1"/>
              </a:solidFill>
              <a:latin typeface="微软雅黑" pitchFamily="34" charset="-122"/>
              <a:ea typeface="微软雅黑" pitchFamily="34" charset="-122"/>
            </a:endParaRPr>
          </a:p>
        </p:txBody>
      </p:sp>
      <p:sp>
        <p:nvSpPr>
          <p:cNvPr id="90" name="矩形 47"/>
          <p:cNvSpPr>
            <a:spLocks noChangeArrowheads="1"/>
          </p:cNvSpPr>
          <p:nvPr/>
        </p:nvSpPr>
        <p:spPr bwMode="auto">
          <a:xfrm>
            <a:off x="3698732" y="4912145"/>
            <a:ext cx="2228045" cy="105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itchFamily="34" charset="-122"/>
              </a:rPr>
              <a:t>在此</a:t>
            </a:r>
            <a:r>
              <a:rPr lang="zh-CN" altLang="en-US" sz="1300" dirty="0" smtClean="0">
                <a:solidFill>
                  <a:schemeClr val="tx1">
                    <a:lumMod val="75000"/>
                    <a:lumOff val="25000"/>
                  </a:schemeClr>
                </a:solidFill>
                <a:sym typeface="微软雅黑" pitchFamily="34" charset="-122"/>
              </a:rPr>
              <a:t>录入</a:t>
            </a:r>
            <a:r>
              <a:rPr lang="zh-CN" altLang="en-US" sz="1300" dirty="0">
                <a:solidFill>
                  <a:schemeClr val="tx1">
                    <a:lumMod val="75000"/>
                    <a:lumOff val="25000"/>
                  </a:schemeClr>
                </a:solidFill>
                <a:sym typeface="微软雅黑" pitchFamily="34" charset="-122"/>
              </a:rPr>
              <a:t>上述</a:t>
            </a:r>
            <a:r>
              <a:rPr lang="zh-CN" altLang="en-US" sz="1300" dirty="0" smtClean="0">
                <a:solidFill>
                  <a:schemeClr val="tx1">
                    <a:lumMod val="75000"/>
                    <a:lumOff val="25000"/>
                  </a:schemeClr>
                </a:solidFill>
                <a:sym typeface="微软雅黑" pitchFamily="34" charset="-122"/>
              </a:rPr>
              <a:t>图表的综合描述</a:t>
            </a:r>
            <a:r>
              <a:rPr lang="zh-CN" altLang="en-US" sz="1300" dirty="0">
                <a:solidFill>
                  <a:schemeClr val="tx1">
                    <a:lumMod val="75000"/>
                    <a:lumOff val="25000"/>
                  </a:schemeClr>
                </a:solidFill>
                <a:sym typeface="微软雅黑" pitchFamily="34" charset="-122"/>
              </a:rPr>
              <a:t>说明，在此录入上述图表</a:t>
            </a:r>
            <a:r>
              <a:rPr lang="zh-CN" altLang="en-US" sz="1300" dirty="0" smtClean="0">
                <a:solidFill>
                  <a:schemeClr val="tx1">
                    <a:lumMod val="75000"/>
                    <a:lumOff val="25000"/>
                  </a:schemeClr>
                </a:solidFill>
                <a:sym typeface="微软雅黑" pitchFamily="34" charset="-122"/>
              </a:rPr>
              <a:t>的描述</a:t>
            </a:r>
            <a:r>
              <a:rPr lang="zh-CN" altLang="en-US" sz="1300" dirty="0">
                <a:solidFill>
                  <a:schemeClr val="tx1">
                    <a:lumMod val="75000"/>
                    <a:lumOff val="25000"/>
                  </a:schemeClr>
                </a:solidFill>
                <a:sym typeface="微软雅黑" pitchFamily="34" charset="-122"/>
              </a:rPr>
              <a:t>说明，在此</a:t>
            </a:r>
            <a:r>
              <a:rPr lang="zh-CN" altLang="en-US" sz="1300" dirty="0" smtClean="0">
                <a:solidFill>
                  <a:schemeClr val="tx1">
                    <a:lumMod val="75000"/>
                    <a:lumOff val="25000"/>
                  </a:schemeClr>
                </a:solidFill>
                <a:sym typeface="微软雅黑" pitchFamily="34" charset="-122"/>
              </a:rPr>
              <a:t>录入上述图表的描述说明。</a:t>
            </a:r>
            <a:endParaRPr lang="zh-CN" altLang="en-US" sz="1300" dirty="0">
              <a:solidFill>
                <a:schemeClr val="tx1">
                  <a:lumMod val="75000"/>
                  <a:lumOff val="25000"/>
                </a:schemeClr>
              </a:solidFill>
              <a:sym typeface="微软雅黑" pitchFamily="34" charset="-122"/>
            </a:endParaRPr>
          </a:p>
        </p:txBody>
      </p:sp>
      <p:sp>
        <p:nvSpPr>
          <p:cNvPr id="91" name="矩形 90"/>
          <p:cNvSpPr/>
          <p:nvPr/>
        </p:nvSpPr>
        <p:spPr>
          <a:xfrm>
            <a:off x="6444270" y="4418386"/>
            <a:ext cx="1877420" cy="430879"/>
          </a:xfrm>
          <a:prstGeom prst="rect">
            <a:avLst/>
          </a:prstGeom>
        </p:spPr>
        <p:txBody>
          <a:bodyPr wrap="none" lIns="91431" tIns="45716" rIns="91431" bIns="45716">
            <a:spAutoFit/>
          </a:bodyPr>
          <a:lstStyle/>
          <a:p>
            <a:pPr algn="ctr"/>
            <a:r>
              <a:rPr lang="zh-CN" altLang="en-US" sz="2200" b="1" dirty="0" smtClean="0">
                <a:solidFill>
                  <a:schemeClr val="accent1"/>
                </a:solidFill>
                <a:latin typeface="微软雅黑" pitchFamily="34" charset="-122"/>
                <a:ea typeface="微软雅黑" pitchFamily="34" charset="-122"/>
              </a:rPr>
              <a:t>点击添加标题</a:t>
            </a:r>
            <a:endParaRPr lang="en-US" altLang="zh-CN" sz="2200" b="1" dirty="0">
              <a:solidFill>
                <a:schemeClr val="accent1"/>
              </a:solidFill>
              <a:latin typeface="微软雅黑" pitchFamily="34" charset="-122"/>
              <a:ea typeface="微软雅黑" pitchFamily="34" charset="-122"/>
            </a:endParaRPr>
          </a:p>
        </p:txBody>
      </p:sp>
      <p:sp>
        <p:nvSpPr>
          <p:cNvPr id="92" name="矩形 91"/>
          <p:cNvSpPr>
            <a:spLocks noChangeArrowheads="1"/>
          </p:cNvSpPr>
          <p:nvPr/>
        </p:nvSpPr>
        <p:spPr bwMode="auto">
          <a:xfrm>
            <a:off x="6269765" y="4912145"/>
            <a:ext cx="2228045" cy="105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itchFamily="34" charset="-122"/>
              </a:rPr>
              <a:t>在此</a:t>
            </a:r>
            <a:r>
              <a:rPr lang="zh-CN" altLang="en-US" sz="1300" dirty="0" smtClean="0">
                <a:solidFill>
                  <a:schemeClr val="tx1">
                    <a:lumMod val="75000"/>
                    <a:lumOff val="25000"/>
                  </a:schemeClr>
                </a:solidFill>
                <a:sym typeface="微软雅黑" pitchFamily="34" charset="-122"/>
              </a:rPr>
              <a:t>录入</a:t>
            </a:r>
            <a:r>
              <a:rPr lang="zh-CN" altLang="en-US" sz="1300" dirty="0">
                <a:solidFill>
                  <a:schemeClr val="tx1">
                    <a:lumMod val="75000"/>
                    <a:lumOff val="25000"/>
                  </a:schemeClr>
                </a:solidFill>
                <a:sym typeface="微软雅黑" pitchFamily="34" charset="-122"/>
              </a:rPr>
              <a:t>上述</a:t>
            </a:r>
            <a:r>
              <a:rPr lang="zh-CN" altLang="en-US" sz="1300" dirty="0" smtClean="0">
                <a:solidFill>
                  <a:schemeClr val="tx1">
                    <a:lumMod val="75000"/>
                    <a:lumOff val="25000"/>
                  </a:schemeClr>
                </a:solidFill>
                <a:sym typeface="微软雅黑" pitchFamily="34" charset="-122"/>
              </a:rPr>
              <a:t>图表的综合描述</a:t>
            </a:r>
            <a:r>
              <a:rPr lang="zh-CN" altLang="en-US" sz="1300" dirty="0">
                <a:solidFill>
                  <a:schemeClr val="tx1">
                    <a:lumMod val="75000"/>
                    <a:lumOff val="25000"/>
                  </a:schemeClr>
                </a:solidFill>
                <a:sym typeface="微软雅黑" pitchFamily="34" charset="-122"/>
              </a:rPr>
              <a:t>说明，在此录入上述图表</a:t>
            </a:r>
            <a:r>
              <a:rPr lang="zh-CN" altLang="en-US" sz="1300" dirty="0" smtClean="0">
                <a:solidFill>
                  <a:schemeClr val="tx1">
                    <a:lumMod val="75000"/>
                    <a:lumOff val="25000"/>
                  </a:schemeClr>
                </a:solidFill>
                <a:sym typeface="微软雅黑" pitchFamily="34" charset="-122"/>
              </a:rPr>
              <a:t>的描述</a:t>
            </a:r>
            <a:r>
              <a:rPr lang="zh-CN" altLang="en-US" sz="1300" dirty="0">
                <a:solidFill>
                  <a:schemeClr val="tx1">
                    <a:lumMod val="75000"/>
                    <a:lumOff val="25000"/>
                  </a:schemeClr>
                </a:solidFill>
                <a:sym typeface="微软雅黑" pitchFamily="34" charset="-122"/>
              </a:rPr>
              <a:t>说明，在此</a:t>
            </a:r>
            <a:r>
              <a:rPr lang="zh-CN" altLang="en-US" sz="1300" dirty="0" smtClean="0">
                <a:solidFill>
                  <a:schemeClr val="tx1">
                    <a:lumMod val="75000"/>
                    <a:lumOff val="25000"/>
                  </a:schemeClr>
                </a:solidFill>
                <a:sym typeface="微软雅黑" pitchFamily="34" charset="-122"/>
              </a:rPr>
              <a:t>录入上述图表的描述说明。</a:t>
            </a:r>
            <a:endParaRPr lang="zh-CN" altLang="en-US" sz="1300" dirty="0">
              <a:solidFill>
                <a:schemeClr val="tx1">
                  <a:lumMod val="75000"/>
                  <a:lumOff val="25000"/>
                </a:schemeClr>
              </a:solidFill>
              <a:sym typeface="微软雅黑" pitchFamily="34" charset="-122"/>
            </a:endParaRPr>
          </a:p>
        </p:txBody>
      </p:sp>
      <p:sp>
        <p:nvSpPr>
          <p:cNvPr id="93"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94"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0847369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left)">
                                      <p:cBhvr>
                                        <p:cTn id="11" dur="500"/>
                                        <p:tgtEl>
                                          <p:spTgt spid="94"/>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strips(upRight)">
                                      <p:cBhvr>
                                        <p:cTn id="15" dur="500"/>
                                        <p:tgtEl>
                                          <p:spTgt spid="49"/>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350" fill="hold"/>
                                        <p:tgtEl>
                                          <p:spTgt spid="85"/>
                                        </p:tgtEl>
                                        <p:attrNameLst>
                                          <p:attrName>ppt_x</p:attrName>
                                        </p:attrNameLst>
                                      </p:cBhvr>
                                      <p:tavLst>
                                        <p:tav tm="0">
                                          <p:val>
                                            <p:strVal val="#ppt_x"/>
                                          </p:val>
                                        </p:tav>
                                        <p:tav tm="100000">
                                          <p:val>
                                            <p:strVal val="#ppt_x"/>
                                          </p:val>
                                        </p:tav>
                                      </p:tavLst>
                                    </p:anim>
                                    <p:anim calcmode="lin" valueType="num">
                                      <p:cBhvr additive="base">
                                        <p:cTn id="29" dur="350" fill="hold"/>
                                        <p:tgtEl>
                                          <p:spTgt spid="8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 calcmode="lin" valueType="num">
                                      <p:cBhvr additive="base">
                                        <p:cTn id="32" dur="350" fill="hold"/>
                                        <p:tgtEl>
                                          <p:spTgt spid="86"/>
                                        </p:tgtEl>
                                        <p:attrNameLst>
                                          <p:attrName>ppt_x</p:attrName>
                                        </p:attrNameLst>
                                      </p:cBhvr>
                                      <p:tavLst>
                                        <p:tav tm="0">
                                          <p:val>
                                            <p:strVal val="#ppt_x"/>
                                          </p:val>
                                        </p:tav>
                                        <p:tav tm="100000">
                                          <p:val>
                                            <p:strVal val="#ppt_x"/>
                                          </p:val>
                                        </p:tav>
                                      </p:tavLst>
                                    </p:anim>
                                    <p:anim calcmode="lin" valueType="num">
                                      <p:cBhvr additive="base">
                                        <p:cTn id="33" dur="350" fill="hold"/>
                                        <p:tgtEl>
                                          <p:spTgt spid="86"/>
                                        </p:tgtEl>
                                        <p:attrNameLst>
                                          <p:attrName>ppt_y</p:attrName>
                                        </p:attrNameLst>
                                      </p:cBhvr>
                                      <p:tavLst>
                                        <p:tav tm="0">
                                          <p:val>
                                            <p:strVal val="1+#ppt_h/2"/>
                                          </p:val>
                                        </p:tav>
                                        <p:tav tm="100000">
                                          <p:val>
                                            <p:strVal val="#ppt_y"/>
                                          </p:val>
                                        </p:tav>
                                      </p:tavLst>
                                    </p:anim>
                                  </p:childTnLst>
                                </p:cTn>
                              </p:par>
                            </p:childTnLst>
                          </p:cTn>
                        </p:par>
                        <p:par>
                          <p:cTn id="34" fill="hold">
                            <p:stCondLst>
                              <p:cond delay="2850"/>
                            </p:stCondLst>
                            <p:childTnLst>
                              <p:par>
                                <p:cTn id="35" presetID="12" presetClass="entr" presetSubtype="2"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slide(fromRight)">
                                      <p:cBhvr>
                                        <p:cTn id="37" dur="500"/>
                                        <p:tgtEl>
                                          <p:spTgt spid="33"/>
                                        </p:tgtEl>
                                      </p:cBhvr>
                                    </p:animEffect>
                                  </p:childTnLst>
                                </p:cTn>
                              </p:par>
                            </p:childTnLst>
                          </p:cTn>
                        </p:par>
                        <p:par>
                          <p:cTn id="38" fill="hold">
                            <p:stCondLst>
                              <p:cond delay="3350"/>
                            </p:stCondLst>
                            <p:childTnLst>
                              <p:par>
                                <p:cTn id="39" presetID="23" presetClass="entr" presetSubtype="16"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childTnLst>
                                </p:cTn>
                              </p:par>
                            </p:childTnLst>
                          </p:cTn>
                        </p:par>
                        <p:par>
                          <p:cTn id="43" fill="hold">
                            <p:stCondLst>
                              <p:cond delay="3850"/>
                            </p:stCondLst>
                            <p:childTnLst>
                              <p:par>
                                <p:cTn id="44" presetID="22" presetClass="entr" presetSubtype="1"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up)">
                                      <p:cBhvr>
                                        <p:cTn id="46" dur="500"/>
                                        <p:tgtEl>
                                          <p:spTgt spid="62"/>
                                        </p:tgtEl>
                                      </p:cBhvr>
                                    </p:animEffect>
                                  </p:childTnLst>
                                </p:cTn>
                              </p:par>
                            </p:childTnLst>
                          </p:cTn>
                        </p:par>
                        <p:par>
                          <p:cTn id="47" fill="hold">
                            <p:stCondLst>
                              <p:cond delay="4350"/>
                            </p:stCondLst>
                            <p:childTnLst>
                              <p:par>
                                <p:cTn id="48" presetID="2" presetClass="entr" presetSubtype="4"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additive="base">
                                        <p:cTn id="50" dur="350" fill="hold"/>
                                        <p:tgtEl>
                                          <p:spTgt spid="89"/>
                                        </p:tgtEl>
                                        <p:attrNameLst>
                                          <p:attrName>ppt_x</p:attrName>
                                        </p:attrNameLst>
                                      </p:cBhvr>
                                      <p:tavLst>
                                        <p:tav tm="0">
                                          <p:val>
                                            <p:strVal val="#ppt_x"/>
                                          </p:val>
                                        </p:tav>
                                        <p:tav tm="100000">
                                          <p:val>
                                            <p:strVal val="#ppt_x"/>
                                          </p:val>
                                        </p:tav>
                                      </p:tavLst>
                                    </p:anim>
                                    <p:anim calcmode="lin" valueType="num">
                                      <p:cBhvr additive="base">
                                        <p:cTn id="51" dur="350" fill="hold"/>
                                        <p:tgtEl>
                                          <p:spTgt spid="8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350" fill="hold"/>
                                        <p:tgtEl>
                                          <p:spTgt spid="90"/>
                                        </p:tgtEl>
                                        <p:attrNameLst>
                                          <p:attrName>ppt_x</p:attrName>
                                        </p:attrNameLst>
                                      </p:cBhvr>
                                      <p:tavLst>
                                        <p:tav tm="0">
                                          <p:val>
                                            <p:strVal val="#ppt_x"/>
                                          </p:val>
                                        </p:tav>
                                        <p:tav tm="100000">
                                          <p:val>
                                            <p:strVal val="#ppt_x"/>
                                          </p:val>
                                        </p:tav>
                                      </p:tavLst>
                                    </p:anim>
                                    <p:anim calcmode="lin" valueType="num">
                                      <p:cBhvr additive="base">
                                        <p:cTn id="55" dur="350" fill="hold"/>
                                        <p:tgtEl>
                                          <p:spTgt spid="90"/>
                                        </p:tgtEl>
                                        <p:attrNameLst>
                                          <p:attrName>ppt_y</p:attrName>
                                        </p:attrNameLst>
                                      </p:cBhvr>
                                      <p:tavLst>
                                        <p:tav tm="0">
                                          <p:val>
                                            <p:strVal val="1+#ppt_h/2"/>
                                          </p:val>
                                        </p:tav>
                                        <p:tav tm="100000">
                                          <p:val>
                                            <p:strVal val="#ppt_y"/>
                                          </p:val>
                                        </p:tav>
                                      </p:tavLst>
                                    </p:anim>
                                  </p:childTnLst>
                                </p:cTn>
                              </p:par>
                            </p:childTnLst>
                          </p:cTn>
                        </p:par>
                        <p:par>
                          <p:cTn id="56" fill="hold">
                            <p:stCondLst>
                              <p:cond delay="4700"/>
                            </p:stCondLst>
                            <p:childTnLst>
                              <p:par>
                                <p:cTn id="57" presetID="12" presetClass="entr" presetSubtype="2"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slide(fromRight)">
                                      <p:cBhvr>
                                        <p:cTn id="59" dur="500"/>
                                        <p:tgtEl>
                                          <p:spTgt spid="34"/>
                                        </p:tgtEl>
                                      </p:cBhvr>
                                    </p:animEffect>
                                  </p:childTnLst>
                                </p:cTn>
                              </p:par>
                            </p:childTnLst>
                          </p:cTn>
                        </p:par>
                        <p:par>
                          <p:cTn id="60" fill="hold">
                            <p:stCondLst>
                              <p:cond delay="5200"/>
                            </p:stCondLst>
                            <p:childTnLst>
                              <p:par>
                                <p:cTn id="61" presetID="23" presetClass="entr" presetSubtype="16"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childTnLst>
                                </p:cTn>
                              </p:par>
                            </p:childTnLst>
                          </p:cTn>
                        </p:par>
                        <p:par>
                          <p:cTn id="65" fill="hold">
                            <p:stCondLst>
                              <p:cond delay="5700"/>
                            </p:stCondLst>
                            <p:childTnLst>
                              <p:par>
                                <p:cTn id="66" presetID="22" presetClass="entr" presetSubtype="1" fill="hold" nodeType="after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childTnLst>
                          </p:cTn>
                        </p:par>
                        <p:par>
                          <p:cTn id="69" fill="hold">
                            <p:stCondLst>
                              <p:cond delay="6200"/>
                            </p:stCondLst>
                            <p:childTnLst>
                              <p:par>
                                <p:cTn id="70" presetID="2" presetClass="entr" presetSubtype="4"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 calcmode="lin" valueType="num">
                                      <p:cBhvr additive="base">
                                        <p:cTn id="72" dur="350" fill="hold"/>
                                        <p:tgtEl>
                                          <p:spTgt spid="91"/>
                                        </p:tgtEl>
                                        <p:attrNameLst>
                                          <p:attrName>ppt_x</p:attrName>
                                        </p:attrNameLst>
                                      </p:cBhvr>
                                      <p:tavLst>
                                        <p:tav tm="0">
                                          <p:val>
                                            <p:strVal val="#ppt_x"/>
                                          </p:val>
                                        </p:tav>
                                        <p:tav tm="100000">
                                          <p:val>
                                            <p:strVal val="#ppt_x"/>
                                          </p:val>
                                        </p:tav>
                                      </p:tavLst>
                                    </p:anim>
                                    <p:anim calcmode="lin" valueType="num">
                                      <p:cBhvr additive="base">
                                        <p:cTn id="73" dur="350" fill="hold"/>
                                        <p:tgtEl>
                                          <p:spTgt spid="9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350" fill="hold"/>
                                        <p:tgtEl>
                                          <p:spTgt spid="92"/>
                                        </p:tgtEl>
                                        <p:attrNameLst>
                                          <p:attrName>ppt_x</p:attrName>
                                        </p:attrNameLst>
                                      </p:cBhvr>
                                      <p:tavLst>
                                        <p:tav tm="0">
                                          <p:val>
                                            <p:strVal val="#ppt_x"/>
                                          </p:val>
                                        </p:tav>
                                        <p:tav tm="100000">
                                          <p:val>
                                            <p:strVal val="#ppt_x"/>
                                          </p:val>
                                        </p:tav>
                                      </p:tavLst>
                                    </p:anim>
                                    <p:anim calcmode="lin" valueType="num">
                                      <p:cBhvr additive="base">
                                        <p:cTn id="77" dur="3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6550"/>
                            </p:stCondLst>
                            <p:childTnLst>
                              <p:par>
                                <p:cTn id="79" presetID="12" presetClass="entr" presetSubtype="2"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slide(fromRight)">
                                      <p:cBhvr>
                                        <p:cTn id="81" dur="500"/>
                                        <p:tgtEl>
                                          <p:spTgt spid="35"/>
                                        </p:tgtEl>
                                      </p:cBhvr>
                                    </p:animEffect>
                                  </p:childTnLst>
                                </p:cTn>
                              </p:par>
                            </p:childTnLst>
                          </p:cTn>
                        </p:par>
                        <p:par>
                          <p:cTn id="82" fill="hold">
                            <p:stCondLst>
                              <p:cond delay="7050"/>
                            </p:stCondLst>
                            <p:childTnLst>
                              <p:par>
                                <p:cTn id="83" presetID="23" presetClass="entr" presetSubtype="16" fill="hold" grpId="0" nodeType="afterEffect">
                                  <p:stCondLst>
                                    <p:cond delay="0"/>
                                  </p:stCondLst>
                                  <p:childTnLst>
                                    <p:set>
                                      <p:cBhvr>
                                        <p:cTn id="84" dur="1" fill="hold">
                                          <p:stCondLst>
                                            <p:cond delay="0"/>
                                          </p:stCondLst>
                                        </p:cTn>
                                        <p:tgtEl>
                                          <p:spTgt spid="81"/>
                                        </p:tgtEl>
                                        <p:attrNameLst>
                                          <p:attrName>style.visibility</p:attrName>
                                        </p:attrNameLst>
                                      </p:cBhvr>
                                      <p:to>
                                        <p:strVal val="visible"/>
                                      </p:to>
                                    </p:set>
                                    <p:anim calcmode="lin" valueType="num">
                                      <p:cBhvr>
                                        <p:cTn id="85" dur="500" fill="hold"/>
                                        <p:tgtEl>
                                          <p:spTgt spid="81"/>
                                        </p:tgtEl>
                                        <p:attrNameLst>
                                          <p:attrName>ppt_w</p:attrName>
                                        </p:attrNameLst>
                                      </p:cBhvr>
                                      <p:tavLst>
                                        <p:tav tm="0">
                                          <p:val>
                                            <p:fltVal val="0"/>
                                          </p:val>
                                        </p:tav>
                                        <p:tav tm="100000">
                                          <p:val>
                                            <p:strVal val="#ppt_w"/>
                                          </p:val>
                                        </p:tav>
                                      </p:tavLst>
                                    </p:anim>
                                    <p:anim calcmode="lin" valueType="num">
                                      <p:cBhvr>
                                        <p:cTn id="86" dur="500" fill="hold"/>
                                        <p:tgtEl>
                                          <p:spTgt spid="81"/>
                                        </p:tgtEl>
                                        <p:attrNameLst>
                                          <p:attrName>ppt_h</p:attrName>
                                        </p:attrNameLst>
                                      </p:cBhvr>
                                      <p:tavLst>
                                        <p:tav tm="0">
                                          <p:val>
                                            <p:fltVal val="0"/>
                                          </p:val>
                                        </p:tav>
                                        <p:tav tm="100000">
                                          <p:val>
                                            <p:strVal val="#ppt_h"/>
                                          </p:val>
                                        </p:tav>
                                      </p:tavLst>
                                    </p:anim>
                                  </p:childTnLst>
                                </p:cTn>
                              </p:par>
                            </p:childTnLst>
                          </p:cTn>
                        </p:par>
                        <p:par>
                          <p:cTn id="87" fill="hold">
                            <p:stCondLst>
                              <p:cond delay="7550"/>
                            </p:stCondLst>
                            <p:childTnLst>
                              <p:par>
                                <p:cTn id="88" presetID="22" presetClass="entr" presetSubtype="1" fill="hold"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up)">
                                      <p:cBhvr>
                                        <p:cTn id="90" dur="500"/>
                                        <p:tgtEl>
                                          <p:spTgt spid="82"/>
                                        </p:tgtEl>
                                      </p:cBhvr>
                                    </p:animEffect>
                                  </p:childTnLst>
                                </p:cTn>
                              </p:par>
                            </p:childTnLst>
                          </p:cTn>
                        </p:par>
                        <p:par>
                          <p:cTn id="91" fill="hold">
                            <p:stCondLst>
                              <p:cond delay="8050"/>
                            </p:stCondLst>
                            <p:childTnLst>
                              <p:par>
                                <p:cTn id="92" presetID="2" presetClass="entr" presetSubtype="4" fill="hold" grpId="0" nodeType="afterEffect">
                                  <p:stCondLst>
                                    <p:cond delay="0"/>
                                  </p:stCondLst>
                                  <p:childTnLst>
                                    <p:set>
                                      <p:cBhvr>
                                        <p:cTn id="93" dur="1" fill="hold">
                                          <p:stCondLst>
                                            <p:cond delay="0"/>
                                          </p:stCondLst>
                                        </p:cTn>
                                        <p:tgtEl>
                                          <p:spTgt spid="87"/>
                                        </p:tgtEl>
                                        <p:attrNameLst>
                                          <p:attrName>style.visibility</p:attrName>
                                        </p:attrNameLst>
                                      </p:cBhvr>
                                      <p:to>
                                        <p:strVal val="visible"/>
                                      </p:to>
                                    </p:set>
                                    <p:anim calcmode="lin" valueType="num">
                                      <p:cBhvr additive="base">
                                        <p:cTn id="94" dur="350" fill="hold"/>
                                        <p:tgtEl>
                                          <p:spTgt spid="87"/>
                                        </p:tgtEl>
                                        <p:attrNameLst>
                                          <p:attrName>ppt_x</p:attrName>
                                        </p:attrNameLst>
                                      </p:cBhvr>
                                      <p:tavLst>
                                        <p:tav tm="0">
                                          <p:val>
                                            <p:strVal val="#ppt_x"/>
                                          </p:val>
                                        </p:tav>
                                        <p:tav tm="100000">
                                          <p:val>
                                            <p:strVal val="#ppt_x"/>
                                          </p:val>
                                        </p:tav>
                                      </p:tavLst>
                                    </p:anim>
                                    <p:anim calcmode="lin" valueType="num">
                                      <p:cBhvr additive="base">
                                        <p:cTn id="95" dur="350" fill="hold"/>
                                        <p:tgtEl>
                                          <p:spTgt spid="87"/>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additive="base">
                                        <p:cTn id="98" dur="350" fill="hold"/>
                                        <p:tgtEl>
                                          <p:spTgt spid="88"/>
                                        </p:tgtEl>
                                        <p:attrNameLst>
                                          <p:attrName>ppt_x</p:attrName>
                                        </p:attrNameLst>
                                      </p:cBhvr>
                                      <p:tavLst>
                                        <p:tav tm="0">
                                          <p:val>
                                            <p:strVal val="#ppt_x"/>
                                          </p:val>
                                        </p:tav>
                                        <p:tav tm="100000">
                                          <p:val>
                                            <p:strVal val="#ppt_x"/>
                                          </p:val>
                                        </p:tav>
                                      </p:tavLst>
                                    </p:anim>
                                    <p:anim calcmode="lin" valueType="num">
                                      <p:cBhvr additive="base">
                                        <p:cTn id="99" dur="350" fill="hold"/>
                                        <p:tgtEl>
                                          <p:spTgt spid="88"/>
                                        </p:tgtEl>
                                        <p:attrNameLst>
                                          <p:attrName>ppt_y</p:attrName>
                                        </p:attrNameLst>
                                      </p:cBhvr>
                                      <p:tavLst>
                                        <p:tav tm="0">
                                          <p:val>
                                            <p:strVal val="1+#ppt_h/2"/>
                                          </p:val>
                                        </p:tav>
                                        <p:tav tm="100000">
                                          <p:val>
                                            <p:strVal val="#ppt_y"/>
                                          </p:val>
                                        </p:tav>
                                      </p:tavLst>
                                    </p:anim>
                                  </p:childTnLst>
                                </p:cTn>
                              </p:par>
                            </p:childTnLst>
                          </p:cTn>
                        </p:par>
                        <p:par>
                          <p:cTn id="100" fill="hold">
                            <p:stCondLst>
                              <p:cond delay="8400"/>
                            </p:stCondLst>
                            <p:childTnLst>
                              <p:par>
                                <p:cTn id="101" presetID="12" presetClass="entr" presetSubtype="2"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slide(fromRight)">
                                      <p:cBhvr>
                                        <p:cTn id="10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53" grpId="0" animBg="1"/>
      <p:bldP spid="61" grpId="0" animBg="1"/>
      <p:bldP spid="69" grpId="0" animBg="1"/>
      <p:bldP spid="81" grpId="0" animBg="1"/>
      <p:bldP spid="85" grpId="0"/>
      <p:bldP spid="86" grpId="0"/>
      <p:bldP spid="87" grpId="0"/>
      <p:bldP spid="88" grpId="0"/>
      <p:bldP spid="89" grpId="0"/>
      <p:bldP spid="90" grpId="0"/>
      <p:bldP spid="91" grpId="0"/>
      <p:bldP spid="92" grpId="0"/>
      <p:bldP spid="93" grpId="0"/>
      <p:bldP spid="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925" y="2670948"/>
            <a:ext cx="2557703"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56" name="Oval 37"/>
            <p:cNvSpPr/>
            <p:nvPr/>
          </p:nvSpPr>
          <p:spPr>
            <a:xfrm>
              <a:off x="6911081" y="1319774"/>
              <a:ext cx="1053000" cy="1053000"/>
            </a:xfrm>
            <a:prstGeom prst="ellipse">
              <a:avLst/>
            </a:prstGeom>
            <a:blipFill>
              <a:blip r:embed="rId3" cstate="print">
                <a:extLst>
                  <a:ext uri="{28A0092B-C50C-407E-A947-70E740481C1C}">
                    <a14:useLocalDpi xmlns:a14="http://schemas.microsoft.com/office/drawing/2010/main" xmln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solidFill>
                <a:latin typeface="FontAwesome" pitchFamily="2" charset="0"/>
              </a:endParaRPr>
            </a:p>
          </p:txBody>
        </p:sp>
      </p:grpSp>
      <p:grpSp>
        <p:nvGrpSpPr>
          <p:cNvPr id="57" name="Group 59"/>
          <p:cNvGrpSpPr/>
          <p:nvPr/>
        </p:nvGrpSpPr>
        <p:grpSpPr>
          <a:xfrm>
            <a:off x="6087467" y="2670948"/>
            <a:ext cx="2864940"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63" name="Oval 43"/>
            <p:cNvSpPr/>
            <p:nvPr/>
          </p:nvSpPr>
          <p:spPr>
            <a:xfrm>
              <a:off x="4998238" y="1319774"/>
              <a:ext cx="1053000" cy="1053000"/>
            </a:xfrm>
            <a:prstGeom prst="ellipse">
              <a:avLst/>
            </a:prstGeom>
            <a:blipFill>
              <a:blip r:embed="rId4" cstate="print">
                <a:extLst>
                  <a:ext uri="{28A0092B-C50C-407E-A947-70E740481C1C}">
                    <a14:useLocalDpi xmlns:a14="http://schemas.microsoft.com/office/drawing/2010/main" xmln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grpSp>
      <p:cxnSp>
        <p:nvCxnSpPr>
          <p:cNvPr id="68" name="Straight Connector 25"/>
          <p:cNvCxnSpPr/>
          <p:nvPr/>
        </p:nvCxnSpPr>
        <p:spPr>
          <a:xfrm>
            <a:off x="1042975" y="2514191"/>
            <a:ext cx="10106051"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385" y="2670948"/>
            <a:ext cx="2864940"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76" name="Oval 33"/>
            <p:cNvSpPr/>
            <p:nvPr/>
          </p:nvSpPr>
          <p:spPr>
            <a:xfrm>
              <a:off x="3085676" y="1319774"/>
              <a:ext cx="1053000" cy="1053000"/>
            </a:xfrm>
            <a:prstGeom prst="ellipse">
              <a:avLst/>
            </a:prstGeom>
            <a:blipFill>
              <a:blip r:embed="rId5" cstate="print">
                <a:extLst>
                  <a:ext uri="{28A0092B-C50C-407E-A947-70E740481C1C}">
                    <a14:useLocalDpi xmlns:a14="http://schemas.microsoft.com/office/drawing/2010/main" xmln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bg2"/>
                </a:solidFill>
                <a:latin typeface="FontAwesome" pitchFamily="2" charset="0"/>
              </a:endParaRPr>
            </a:p>
          </p:txBody>
        </p:sp>
      </p:grpSp>
      <p:grpSp>
        <p:nvGrpSpPr>
          <p:cNvPr id="80" name="Group 57"/>
          <p:cNvGrpSpPr/>
          <p:nvPr/>
        </p:nvGrpSpPr>
        <p:grpSpPr>
          <a:xfrm>
            <a:off x="988484" y="2670948"/>
            <a:ext cx="2864941"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84" name="Oval 40"/>
            <p:cNvSpPr/>
            <p:nvPr/>
          </p:nvSpPr>
          <p:spPr>
            <a:xfrm>
              <a:off x="1174001" y="1319774"/>
              <a:ext cx="1053000" cy="1053000"/>
            </a:xfrm>
            <a:prstGeom prst="ellipse">
              <a:avLst/>
            </a:prstGeom>
            <a:blipFill>
              <a:blip r:embed="rId6" cstate="print">
                <a:extLst>
                  <a:ext uri="{28A0092B-C50C-407E-A947-70E740481C1C}">
                    <a14:useLocalDpi xmlns:a14="http://schemas.microsoft.com/office/drawing/2010/main" xmln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8484" y="1478377"/>
            <a:ext cx="10160542"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a:t>
            </a:r>
            <a:r>
              <a:rPr lang="zh-CN" altLang="en-US" sz="1400" dirty="0" smtClean="0">
                <a:solidFill>
                  <a:schemeClr val="tx1">
                    <a:lumMod val="65000"/>
                    <a:lumOff val="35000"/>
                  </a:schemeClr>
                </a:solidFill>
                <a:sym typeface="微软雅黑" pitchFamily="34" charset="-122"/>
              </a:rPr>
              <a:t>，</a:t>
            </a:r>
            <a:r>
              <a:rPr lang="zh-CN" altLang="en-US" sz="1400" dirty="0">
                <a:solidFill>
                  <a:schemeClr val="tx1">
                    <a:lumMod val="65000"/>
                    <a:lumOff val="35000"/>
                  </a:schemeClr>
                </a:solidFill>
                <a:sym typeface="微软雅黑" pitchFamily="34" charset="-122"/>
              </a:rPr>
              <a:t>在此录入上述图表的综合描述说明，</a:t>
            </a: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录入上述图表的综合描述说明。在此录入上述图表的综合描述说明，在此录入上述图表</a:t>
            </a:r>
            <a:r>
              <a:rPr lang="zh-CN" altLang="en-US" sz="1400" dirty="0" smtClean="0">
                <a:solidFill>
                  <a:schemeClr val="tx1">
                    <a:lumMod val="65000"/>
                    <a:lumOff val="35000"/>
                  </a:schemeClr>
                </a:solidFill>
                <a:sym typeface="微软雅黑" pitchFamily="34" charset="-122"/>
              </a:rPr>
              <a:t>的描述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a:t>
            </a:r>
          </a:p>
        </p:txBody>
      </p:sp>
      <p:sp>
        <p:nvSpPr>
          <p:cNvPr id="89" name="矩形 88"/>
          <p:cNvSpPr/>
          <p:nvPr/>
        </p:nvSpPr>
        <p:spPr>
          <a:xfrm>
            <a:off x="1747417" y="4689728"/>
            <a:ext cx="1031034" cy="430879"/>
          </a:xfrm>
          <a:prstGeom prst="rect">
            <a:avLst/>
          </a:prstGeom>
        </p:spPr>
        <p:txBody>
          <a:bodyPr wrap="none" lIns="91431" tIns="45716" rIns="91431" bIns="45716">
            <a:spAutoFit/>
          </a:bodyPr>
          <a:lstStyle/>
          <a:p>
            <a:pPr algn="ctr"/>
            <a:r>
              <a:rPr lang="zh-CN" altLang="en-US" sz="2200" b="1" dirty="0" smtClean="0">
                <a:solidFill>
                  <a:schemeClr val="bg1">
                    <a:lumMod val="95000"/>
                  </a:schemeClr>
                </a:solidFill>
                <a:latin typeface="微软雅黑" pitchFamily="34" charset="-122"/>
                <a:ea typeface="微软雅黑" pitchFamily="34" charset="-122"/>
              </a:rPr>
              <a:t>季度一</a:t>
            </a:r>
            <a:endParaRPr lang="en-US" altLang="zh-CN" sz="2200" b="1" dirty="0">
              <a:solidFill>
                <a:schemeClr val="bg1">
                  <a:lumMod val="95000"/>
                </a:schemeClr>
              </a:solidFill>
              <a:latin typeface="微软雅黑" pitchFamily="34" charset="-122"/>
              <a:ea typeface="微软雅黑" pitchFamily="34" charset="-122"/>
            </a:endParaRPr>
          </a:p>
        </p:txBody>
      </p:sp>
      <p:sp>
        <p:nvSpPr>
          <p:cNvPr id="90" name="矩形 47"/>
          <p:cNvSpPr>
            <a:spLocks noChangeArrowheads="1"/>
          </p:cNvSpPr>
          <p:nvPr/>
        </p:nvSpPr>
        <p:spPr bwMode="auto">
          <a:xfrm>
            <a:off x="1148912" y="5183487"/>
            <a:ext cx="2228045" cy="792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a:t>
            </a:r>
            <a:r>
              <a:rPr lang="zh-CN" altLang="en-US" sz="1300" dirty="0" smtClean="0">
                <a:solidFill>
                  <a:schemeClr val="bg1">
                    <a:lumMod val="95000"/>
                  </a:schemeClr>
                </a:solidFill>
                <a:sym typeface="微软雅黑" pitchFamily="34" charset="-122"/>
              </a:rPr>
              <a:t>录入</a:t>
            </a:r>
            <a:r>
              <a:rPr lang="zh-CN" altLang="en-US" sz="1300" dirty="0">
                <a:solidFill>
                  <a:schemeClr val="bg1">
                    <a:lumMod val="95000"/>
                  </a:schemeClr>
                </a:solidFill>
                <a:sym typeface="微软雅黑" pitchFamily="34" charset="-122"/>
              </a:rPr>
              <a:t>上述</a:t>
            </a:r>
            <a:r>
              <a:rPr lang="zh-CN" altLang="en-US" sz="1300" dirty="0" smtClean="0">
                <a:solidFill>
                  <a:schemeClr val="bg1">
                    <a:lumMod val="95000"/>
                  </a:schemeClr>
                </a:solidFill>
                <a:sym typeface="微软雅黑" pitchFamily="34" charset="-122"/>
              </a:rPr>
              <a:t>图表的综合描述</a:t>
            </a:r>
            <a:r>
              <a:rPr lang="zh-CN" altLang="en-US" sz="1300" dirty="0">
                <a:solidFill>
                  <a:schemeClr val="bg1">
                    <a:lumMod val="95000"/>
                  </a:schemeClr>
                </a:solidFill>
                <a:sym typeface="微软雅黑" pitchFamily="34" charset="-122"/>
              </a:rPr>
              <a:t>说明，在此</a:t>
            </a:r>
            <a:r>
              <a:rPr lang="zh-CN" altLang="en-US" sz="1300" dirty="0" smtClean="0">
                <a:solidFill>
                  <a:schemeClr val="bg1">
                    <a:lumMod val="95000"/>
                  </a:schemeClr>
                </a:solidFill>
                <a:sym typeface="微软雅黑" pitchFamily="34" charset="-122"/>
              </a:rPr>
              <a:t>录入上述图表的综合</a:t>
            </a:r>
            <a:r>
              <a:rPr lang="zh-CN" altLang="en-US" sz="1300" dirty="0">
                <a:solidFill>
                  <a:schemeClr val="bg1">
                    <a:lumMod val="95000"/>
                  </a:schemeClr>
                </a:solidFill>
                <a:sym typeface="微软雅黑" pitchFamily="34" charset="-122"/>
              </a:rPr>
              <a:t>描述</a:t>
            </a:r>
            <a:r>
              <a:rPr lang="zh-CN" altLang="en-US" sz="1300" dirty="0" smtClean="0">
                <a:solidFill>
                  <a:schemeClr val="bg1">
                    <a:lumMod val="95000"/>
                  </a:schemeClr>
                </a:solidFill>
                <a:sym typeface="微软雅黑" pitchFamily="34" charset="-122"/>
              </a:rPr>
              <a:t>说明。</a:t>
            </a:r>
            <a:endParaRPr lang="zh-CN" altLang="en-US" sz="1300" dirty="0">
              <a:solidFill>
                <a:schemeClr val="bg1">
                  <a:lumMod val="95000"/>
                </a:schemeClr>
              </a:solidFill>
              <a:sym typeface="微软雅黑" pitchFamily="34" charset="-122"/>
            </a:endParaRPr>
          </a:p>
        </p:txBody>
      </p:sp>
      <p:sp>
        <p:nvSpPr>
          <p:cNvPr id="91" name="矩形 90"/>
          <p:cNvSpPr/>
          <p:nvPr/>
        </p:nvSpPr>
        <p:spPr>
          <a:xfrm>
            <a:off x="4299905" y="4689728"/>
            <a:ext cx="1031034" cy="430879"/>
          </a:xfrm>
          <a:prstGeom prst="rect">
            <a:avLst/>
          </a:prstGeom>
        </p:spPr>
        <p:txBody>
          <a:bodyPr wrap="none" lIns="91431" tIns="45716" rIns="91431" bIns="45716">
            <a:spAutoFit/>
          </a:bodyPr>
          <a:lstStyle/>
          <a:p>
            <a:pPr algn="ctr"/>
            <a:r>
              <a:rPr lang="zh-CN" altLang="en-US" sz="2200" b="1" dirty="0" smtClean="0">
                <a:solidFill>
                  <a:schemeClr val="bg1">
                    <a:lumMod val="95000"/>
                  </a:schemeClr>
                </a:solidFill>
                <a:latin typeface="微软雅黑" pitchFamily="34" charset="-122"/>
                <a:ea typeface="微软雅黑" pitchFamily="34" charset="-122"/>
              </a:rPr>
              <a:t>季度二</a:t>
            </a:r>
            <a:endParaRPr lang="en-US" altLang="zh-CN" sz="2200" b="1" dirty="0">
              <a:solidFill>
                <a:schemeClr val="bg1">
                  <a:lumMod val="95000"/>
                </a:schemeClr>
              </a:solidFill>
              <a:latin typeface="微软雅黑" pitchFamily="34" charset="-122"/>
              <a:ea typeface="微软雅黑" pitchFamily="34" charset="-122"/>
            </a:endParaRPr>
          </a:p>
        </p:txBody>
      </p:sp>
      <p:sp>
        <p:nvSpPr>
          <p:cNvPr id="92" name="矩形 47"/>
          <p:cNvSpPr>
            <a:spLocks noChangeArrowheads="1"/>
          </p:cNvSpPr>
          <p:nvPr/>
        </p:nvSpPr>
        <p:spPr bwMode="auto">
          <a:xfrm>
            <a:off x="3701400" y="5183487"/>
            <a:ext cx="2228045" cy="792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a:t>
            </a:r>
            <a:r>
              <a:rPr lang="zh-CN" altLang="en-US" sz="1300" dirty="0" smtClean="0">
                <a:solidFill>
                  <a:schemeClr val="bg1">
                    <a:lumMod val="95000"/>
                  </a:schemeClr>
                </a:solidFill>
                <a:sym typeface="微软雅黑" pitchFamily="34" charset="-122"/>
              </a:rPr>
              <a:t>录入</a:t>
            </a:r>
            <a:r>
              <a:rPr lang="zh-CN" altLang="en-US" sz="1300" dirty="0">
                <a:solidFill>
                  <a:schemeClr val="bg1">
                    <a:lumMod val="95000"/>
                  </a:schemeClr>
                </a:solidFill>
                <a:sym typeface="微软雅黑" pitchFamily="34" charset="-122"/>
              </a:rPr>
              <a:t>上述</a:t>
            </a:r>
            <a:r>
              <a:rPr lang="zh-CN" altLang="en-US" sz="1300" dirty="0" smtClean="0">
                <a:solidFill>
                  <a:schemeClr val="bg1">
                    <a:lumMod val="95000"/>
                  </a:schemeClr>
                </a:solidFill>
                <a:sym typeface="微软雅黑" pitchFamily="34" charset="-122"/>
              </a:rPr>
              <a:t>图表的综合描述</a:t>
            </a:r>
            <a:r>
              <a:rPr lang="zh-CN" altLang="en-US" sz="1300" dirty="0">
                <a:solidFill>
                  <a:schemeClr val="bg1">
                    <a:lumMod val="95000"/>
                  </a:schemeClr>
                </a:solidFill>
                <a:sym typeface="微软雅黑" pitchFamily="34" charset="-122"/>
              </a:rPr>
              <a:t>说明，在此</a:t>
            </a:r>
            <a:r>
              <a:rPr lang="zh-CN" altLang="en-US" sz="1300" dirty="0" smtClean="0">
                <a:solidFill>
                  <a:schemeClr val="bg1">
                    <a:lumMod val="95000"/>
                  </a:schemeClr>
                </a:solidFill>
                <a:sym typeface="微软雅黑" pitchFamily="34" charset="-122"/>
              </a:rPr>
              <a:t>录入上述图表的综合</a:t>
            </a:r>
            <a:r>
              <a:rPr lang="zh-CN" altLang="en-US" sz="1300" dirty="0">
                <a:solidFill>
                  <a:schemeClr val="bg1">
                    <a:lumMod val="95000"/>
                  </a:schemeClr>
                </a:solidFill>
                <a:sym typeface="微软雅黑" pitchFamily="34" charset="-122"/>
              </a:rPr>
              <a:t>描述</a:t>
            </a:r>
            <a:r>
              <a:rPr lang="zh-CN" altLang="en-US" sz="1300" dirty="0" smtClean="0">
                <a:solidFill>
                  <a:schemeClr val="bg1">
                    <a:lumMod val="95000"/>
                  </a:schemeClr>
                </a:solidFill>
                <a:sym typeface="微软雅黑" pitchFamily="34" charset="-122"/>
              </a:rPr>
              <a:t>说明。</a:t>
            </a:r>
            <a:endParaRPr lang="zh-CN" altLang="en-US" sz="1300" dirty="0">
              <a:solidFill>
                <a:schemeClr val="bg1">
                  <a:lumMod val="95000"/>
                </a:schemeClr>
              </a:solidFill>
              <a:sym typeface="微软雅黑" pitchFamily="34" charset="-122"/>
            </a:endParaRPr>
          </a:p>
        </p:txBody>
      </p:sp>
      <p:sp>
        <p:nvSpPr>
          <p:cNvPr id="93" name="矩形 92"/>
          <p:cNvSpPr/>
          <p:nvPr/>
        </p:nvSpPr>
        <p:spPr>
          <a:xfrm>
            <a:off x="9404881" y="4689728"/>
            <a:ext cx="1031034" cy="430879"/>
          </a:xfrm>
          <a:prstGeom prst="rect">
            <a:avLst/>
          </a:prstGeom>
        </p:spPr>
        <p:txBody>
          <a:bodyPr wrap="none" lIns="91431" tIns="45716" rIns="91431" bIns="45716">
            <a:spAutoFit/>
          </a:bodyPr>
          <a:lstStyle/>
          <a:p>
            <a:pPr algn="ctr"/>
            <a:r>
              <a:rPr lang="zh-CN" altLang="en-US" sz="2200" b="1" dirty="0" smtClean="0">
                <a:solidFill>
                  <a:schemeClr val="bg1">
                    <a:lumMod val="95000"/>
                  </a:schemeClr>
                </a:solidFill>
                <a:latin typeface="微软雅黑" pitchFamily="34" charset="-122"/>
                <a:ea typeface="微软雅黑" pitchFamily="34" charset="-122"/>
              </a:rPr>
              <a:t>季度四</a:t>
            </a:r>
            <a:endParaRPr lang="en-US" altLang="zh-CN" sz="2200" b="1" dirty="0">
              <a:solidFill>
                <a:schemeClr val="bg1">
                  <a:lumMod val="95000"/>
                </a:schemeClr>
              </a:solidFill>
              <a:latin typeface="微软雅黑" pitchFamily="34" charset="-122"/>
              <a:ea typeface="微软雅黑" pitchFamily="34" charset="-122"/>
            </a:endParaRPr>
          </a:p>
        </p:txBody>
      </p:sp>
      <p:sp>
        <p:nvSpPr>
          <p:cNvPr id="94" name="矩形 47"/>
          <p:cNvSpPr>
            <a:spLocks noChangeArrowheads="1"/>
          </p:cNvSpPr>
          <p:nvPr/>
        </p:nvSpPr>
        <p:spPr bwMode="auto">
          <a:xfrm>
            <a:off x="8806376" y="5183487"/>
            <a:ext cx="2228045" cy="792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a:t>
            </a:r>
            <a:r>
              <a:rPr lang="zh-CN" altLang="en-US" sz="1300" dirty="0" smtClean="0">
                <a:solidFill>
                  <a:schemeClr val="bg1">
                    <a:lumMod val="95000"/>
                  </a:schemeClr>
                </a:solidFill>
                <a:sym typeface="微软雅黑" pitchFamily="34" charset="-122"/>
              </a:rPr>
              <a:t>录入</a:t>
            </a:r>
            <a:r>
              <a:rPr lang="zh-CN" altLang="en-US" sz="1300" dirty="0">
                <a:solidFill>
                  <a:schemeClr val="bg1">
                    <a:lumMod val="95000"/>
                  </a:schemeClr>
                </a:solidFill>
                <a:sym typeface="微软雅黑" pitchFamily="34" charset="-122"/>
              </a:rPr>
              <a:t>上述</a:t>
            </a:r>
            <a:r>
              <a:rPr lang="zh-CN" altLang="en-US" sz="1300" dirty="0" smtClean="0">
                <a:solidFill>
                  <a:schemeClr val="bg1">
                    <a:lumMod val="95000"/>
                  </a:schemeClr>
                </a:solidFill>
                <a:sym typeface="微软雅黑" pitchFamily="34" charset="-122"/>
              </a:rPr>
              <a:t>图表的综合描述</a:t>
            </a:r>
            <a:r>
              <a:rPr lang="zh-CN" altLang="en-US" sz="1300" dirty="0">
                <a:solidFill>
                  <a:schemeClr val="bg1">
                    <a:lumMod val="95000"/>
                  </a:schemeClr>
                </a:solidFill>
                <a:sym typeface="微软雅黑" pitchFamily="34" charset="-122"/>
              </a:rPr>
              <a:t>说明，在此</a:t>
            </a:r>
            <a:r>
              <a:rPr lang="zh-CN" altLang="en-US" sz="1300" dirty="0" smtClean="0">
                <a:solidFill>
                  <a:schemeClr val="bg1">
                    <a:lumMod val="95000"/>
                  </a:schemeClr>
                </a:solidFill>
                <a:sym typeface="微软雅黑" pitchFamily="34" charset="-122"/>
              </a:rPr>
              <a:t>录入上述图表的综合</a:t>
            </a:r>
            <a:r>
              <a:rPr lang="zh-CN" altLang="en-US" sz="1300" dirty="0">
                <a:solidFill>
                  <a:schemeClr val="bg1">
                    <a:lumMod val="95000"/>
                  </a:schemeClr>
                </a:solidFill>
                <a:sym typeface="微软雅黑" pitchFamily="34" charset="-122"/>
              </a:rPr>
              <a:t>描述</a:t>
            </a:r>
            <a:r>
              <a:rPr lang="zh-CN" altLang="en-US" sz="1300" dirty="0" smtClean="0">
                <a:solidFill>
                  <a:schemeClr val="bg1">
                    <a:lumMod val="95000"/>
                  </a:schemeClr>
                </a:solidFill>
                <a:sym typeface="微软雅黑" pitchFamily="34" charset="-122"/>
              </a:rPr>
              <a:t>说明。</a:t>
            </a:r>
            <a:endParaRPr lang="zh-CN" altLang="en-US" sz="1300" dirty="0">
              <a:solidFill>
                <a:schemeClr val="bg1">
                  <a:lumMod val="95000"/>
                </a:schemeClr>
              </a:solidFill>
              <a:sym typeface="微软雅黑" pitchFamily="34" charset="-122"/>
            </a:endParaRPr>
          </a:p>
        </p:txBody>
      </p:sp>
      <p:sp>
        <p:nvSpPr>
          <p:cNvPr id="95" name="矩形 94"/>
          <p:cNvSpPr/>
          <p:nvPr/>
        </p:nvSpPr>
        <p:spPr>
          <a:xfrm>
            <a:off x="6852393" y="4689728"/>
            <a:ext cx="1031034" cy="430879"/>
          </a:xfrm>
          <a:prstGeom prst="rect">
            <a:avLst/>
          </a:prstGeom>
        </p:spPr>
        <p:txBody>
          <a:bodyPr wrap="none" lIns="91431" tIns="45716" rIns="91431" bIns="45716">
            <a:spAutoFit/>
          </a:bodyPr>
          <a:lstStyle/>
          <a:p>
            <a:pPr algn="ctr"/>
            <a:r>
              <a:rPr lang="zh-CN" altLang="en-US" sz="2200" b="1" dirty="0" smtClean="0">
                <a:solidFill>
                  <a:schemeClr val="bg1">
                    <a:lumMod val="95000"/>
                  </a:schemeClr>
                </a:solidFill>
                <a:latin typeface="微软雅黑" pitchFamily="34" charset="-122"/>
                <a:ea typeface="微软雅黑" pitchFamily="34" charset="-122"/>
              </a:rPr>
              <a:t>季度三</a:t>
            </a:r>
            <a:endParaRPr lang="en-US" altLang="zh-CN" sz="2200" b="1" dirty="0">
              <a:solidFill>
                <a:schemeClr val="bg1">
                  <a:lumMod val="95000"/>
                </a:schemeClr>
              </a:solidFill>
              <a:latin typeface="微软雅黑" pitchFamily="34" charset="-122"/>
              <a:ea typeface="微软雅黑" pitchFamily="34" charset="-122"/>
            </a:endParaRPr>
          </a:p>
        </p:txBody>
      </p:sp>
      <p:sp>
        <p:nvSpPr>
          <p:cNvPr id="96" name="矩形 47"/>
          <p:cNvSpPr>
            <a:spLocks noChangeArrowheads="1"/>
          </p:cNvSpPr>
          <p:nvPr/>
        </p:nvSpPr>
        <p:spPr bwMode="auto">
          <a:xfrm>
            <a:off x="6253888" y="5183487"/>
            <a:ext cx="2228045" cy="792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a:t>
            </a:r>
            <a:r>
              <a:rPr lang="zh-CN" altLang="en-US" sz="1300" dirty="0" smtClean="0">
                <a:solidFill>
                  <a:schemeClr val="bg1">
                    <a:lumMod val="95000"/>
                  </a:schemeClr>
                </a:solidFill>
                <a:sym typeface="微软雅黑" pitchFamily="34" charset="-122"/>
              </a:rPr>
              <a:t>录入</a:t>
            </a:r>
            <a:r>
              <a:rPr lang="zh-CN" altLang="en-US" sz="1300" dirty="0">
                <a:solidFill>
                  <a:schemeClr val="bg1">
                    <a:lumMod val="95000"/>
                  </a:schemeClr>
                </a:solidFill>
                <a:sym typeface="微软雅黑" pitchFamily="34" charset="-122"/>
              </a:rPr>
              <a:t>上述</a:t>
            </a:r>
            <a:r>
              <a:rPr lang="zh-CN" altLang="en-US" sz="1300" dirty="0" smtClean="0">
                <a:solidFill>
                  <a:schemeClr val="bg1">
                    <a:lumMod val="95000"/>
                  </a:schemeClr>
                </a:solidFill>
                <a:sym typeface="微软雅黑" pitchFamily="34" charset="-122"/>
              </a:rPr>
              <a:t>图表的综合描述</a:t>
            </a:r>
            <a:r>
              <a:rPr lang="zh-CN" altLang="en-US" sz="1300" dirty="0">
                <a:solidFill>
                  <a:schemeClr val="bg1">
                    <a:lumMod val="95000"/>
                  </a:schemeClr>
                </a:solidFill>
                <a:sym typeface="微软雅黑" pitchFamily="34" charset="-122"/>
              </a:rPr>
              <a:t>说明，在此</a:t>
            </a:r>
            <a:r>
              <a:rPr lang="zh-CN" altLang="en-US" sz="1300" dirty="0" smtClean="0">
                <a:solidFill>
                  <a:schemeClr val="bg1">
                    <a:lumMod val="95000"/>
                  </a:schemeClr>
                </a:solidFill>
                <a:sym typeface="微软雅黑" pitchFamily="34" charset="-122"/>
              </a:rPr>
              <a:t>录入上述图表的综合</a:t>
            </a:r>
            <a:r>
              <a:rPr lang="zh-CN" altLang="en-US" sz="1300" dirty="0">
                <a:solidFill>
                  <a:schemeClr val="bg1">
                    <a:lumMod val="95000"/>
                  </a:schemeClr>
                </a:solidFill>
                <a:sym typeface="微软雅黑" pitchFamily="34" charset="-122"/>
              </a:rPr>
              <a:t>描述</a:t>
            </a:r>
            <a:r>
              <a:rPr lang="zh-CN" altLang="en-US" sz="1300" dirty="0" smtClean="0">
                <a:solidFill>
                  <a:schemeClr val="bg1">
                    <a:lumMod val="95000"/>
                  </a:schemeClr>
                </a:solidFill>
                <a:sym typeface="微软雅黑" pitchFamily="34" charset="-122"/>
              </a:rPr>
              <a:t>说明。</a:t>
            </a:r>
            <a:endParaRPr lang="zh-CN" altLang="en-US" sz="1300" dirty="0">
              <a:solidFill>
                <a:schemeClr val="bg1">
                  <a:lumMod val="95000"/>
                </a:schemeClr>
              </a:solidFill>
              <a:sym typeface="微软雅黑" pitchFamily="34" charset="-122"/>
            </a:endParaRPr>
          </a:p>
        </p:txBody>
      </p:sp>
      <p:sp>
        <p:nvSpPr>
          <p:cNvPr id="3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3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63133410"/>
      </p:ext>
    </p:extLst>
  </p:cSld>
  <p:clrMapOvr>
    <a:masterClrMapping/>
  </p:clrMapOvr>
  <mc:AlternateContent xmlns:mc="http://schemas.openxmlformats.org/markup-compatibility/2006">
    <mc:Choice xmlns:p14="http://schemas.microsoft.com/office/powerpoint/2010/main" xmlns=""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barn(outVertical)">
                                      <p:cBhvr>
                                        <p:cTn id="15" dur="500"/>
                                        <p:tgtEl>
                                          <p:spTgt spid="88"/>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strips(upRight)">
                                      <p:cBhvr>
                                        <p:cTn id="19" dur="500"/>
                                        <p:tgtEl>
                                          <p:spTgt spid="68"/>
                                        </p:tgtEl>
                                      </p:cBhvr>
                                    </p:animEffect>
                                  </p:childTnLst>
                                </p:cTn>
                              </p:par>
                            </p:childTnLst>
                          </p:cTn>
                        </p:par>
                        <p:par>
                          <p:cTn id="20" fill="hold">
                            <p:stCondLst>
                              <p:cond delay="2000"/>
                            </p:stCondLst>
                            <p:childTnLst>
                              <p:par>
                                <p:cTn id="21" presetID="2" presetClass="entr" presetSubtype="4" accel="50000" decel="50000"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randombar(horizontal)">
                                      <p:cBhvr>
                                        <p:cTn id="28" dur="500"/>
                                        <p:tgtEl>
                                          <p:spTgt spid="8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randombar(horizontal)">
                                      <p:cBhvr>
                                        <p:cTn id="31" dur="500"/>
                                        <p:tgtEl>
                                          <p:spTgt spid="90"/>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400"/>
                                        <p:tgtEl>
                                          <p:spTgt spid="69"/>
                                        </p:tgtEl>
                                        <p:attrNameLst>
                                          <p:attrName>ppt_x</p:attrName>
                                        </p:attrNameLst>
                                      </p:cBhvr>
                                      <p:tavLst>
                                        <p:tav tm="0">
                                          <p:val>
                                            <p:strVal val="#ppt_x-#ppt_w*1.125000"/>
                                          </p:val>
                                        </p:tav>
                                        <p:tav tm="100000">
                                          <p:val>
                                            <p:strVal val="#ppt_x"/>
                                          </p:val>
                                        </p:tav>
                                      </p:tavLst>
                                    </p:anim>
                                    <p:animEffect transition="in" filter="wipe(right)">
                                      <p:cBhvr>
                                        <p:cTn id="36" dur="400"/>
                                        <p:tgtEl>
                                          <p:spTgt spid="69"/>
                                        </p:tgtEl>
                                      </p:cBhvr>
                                    </p:animEffect>
                                  </p:childTnLst>
                                </p:cTn>
                              </p:par>
                            </p:childTnLst>
                          </p:cTn>
                        </p:par>
                        <p:par>
                          <p:cTn id="37" fill="hold">
                            <p:stCondLst>
                              <p:cond delay="3400"/>
                            </p:stCondLst>
                            <p:childTnLst>
                              <p:par>
                                <p:cTn id="38" presetID="14" presetClass="entr" presetSubtype="10"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randombar(horizontal)">
                                      <p:cBhvr>
                                        <p:cTn id="40" dur="500"/>
                                        <p:tgtEl>
                                          <p:spTgt spid="9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randombar(horizontal)">
                                      <p:cBhvr>
                                        <p:cTn id="43" dur="500"/>
                                        <p:tgtEl>
                                          <p:spTgt spid="92"/>
                                        </p:tgtEl>
                                      </p:cBhvr>
                                    </p:animEffect>
                                  </p:childTnLst>
                                </p:cTn>
                              </p:par>
                            </p:childTnLst>
                          </p:cTn>
                        </p:par>
                        <p:par>
                          <p:cTn id="44" fill="hold">
                            <p:stCondLst>
                              <p:cond delay="3900"/>
                            </p:stCondLst>
                            <p:childTnLst>
                              <p:par>
                                <p:cTn id="45" presetID="12" presetClass="entr" presetSubtype="8"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400"/>
                                        <p:tgtEl>
                                          <p:spTgt spid="57"/>
                                        </p:tgtEl>
                                        <p:attrNameLst>
                                          <p:attrName>ppt_x</p:attrName>
                                        </p:attrNameLst>
                                      </p:cBhvr>
                                      <p:tavLst>
                                        <p:tav tm="0">
                                          <p:val>
                                            <p:strVal val="#ppt_x-#ppt_w*1.125000"/>
                                          </p:val>
                                        </p:tav>
                                        <p:tav tm="100000">
                                          <p:val>
                                            <p:strVal val="#ppt_x"/>
                                          </p:val>
                                        </p:tav>
                                      </p:tavLst>
                                    </p:anim>
                                    <p:animEffect transition="in" filter="wipe(right)">
                                      <p:cBhvr>
                                        <p:cTn id="48" dur="400"/>
                                        <p:tgtEl>
                                          <p:spTgt spid="57"/>
                                        </p:tgtEl>
                                      </p:cBhvr>
                                    </p:animEffect>
                                  </p:childTnLst>
                                </p:cTn>
                              </p:par>
                            </p:childTnLst>
                          </p:cTn>
                        </p:par>
                        <p:par>
                          <p:cTn id="49" fill="hold">
                            <p:stCondLst>
                              <p:cond delay="4300"/>
                            </p:stCondLst>
                            <p:childTnLst>
                              <p:par>
                                <p:cTn id="50" presetID="14" presetClass="entr" presetSubtype="10" fill="hold" grpId="0"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randombar(horizontal)">
                                      <p:cBhvr>
                                        <p:cTn id="52" dur="500"/>
                                        <p:tgtEl>
                                          <p:spTgt spid="9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randombar(horizontal)">
                                      <p:cBhvr>
                                        <p:cTn id="55" dur="500"/>
                                        <p:tgtEl>
                                          <p:spTgt spid="96"/>
                                        </p:tgtEl>
                                      </p:cBhvr>
                                    </p:animEffect>
                                  </p:childTnLst>
                                </p:cTn>
                              </p:par>
                            </p:childTnLst>
                          </p:cTn>
                        </p:par>
                        <p:par>
                          <p:cTn id="56" fill="hold">
                            <p:stCondLst>
                              <p:cond delay="4800"/>
                            </p:stCondLst>
                            <p:childTnLst>
                              <p:par>
                                <p:cTn id="57" presetID="2" presetClass="entr" presetSubtype="2" accel="50000" decel="50000"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1+#ppt_w/2"/>
                                          </p:val>
                                        </p:tav>
                                        <p:tav tm="100000">
                                          <p:val>
                                            <p:strVal val="#ppt_x"/>
                                          </p:val>
                                        </p:tav>
                                      </p:tavLst>
                                    </p:anim>
                                    <p:anim calcmode="lin" valueType="num">
                                      <p:cBhvr additive="base">
                                        <p:cTn id="60" dur="500" fill="hold"/>
                                        <p:tgtEl>
                                          <p:spTgt spid="48"/>
                                        </p:tgtEl>
                                        <p:attrNameLst>
                                          <p:attrName>ppt_y</p:attrName>
                                        </p:attrNameLst>
                                      </p:cBhvr>
                                      <p:tavLst>
                                        <p:tav tm="0">
                                          <p:val>
                                            <p:strVal val="#ppt_y"/>
                                          </p:val>
                                        </p:tav>
                                        <p:tav tm="100000">
                                          <p:val>
                                            <p:strVal val="#ppt_y"/>
                                          </p:val>
                                        </p:tav>
                                      </p:tavLst>
                                    </p:anim>
                                  </p:childTnLst>
                                </p:cTn>
                              </p:par>
                            </p:childTnLst>
                          </p:cTn>
                        </p:par>
                        <p:par>
                          <p:cTn id="61" fill="hold">
                            <p:stCondLst>
                              <p:cond delay="5300"/>
                            </p:stCondLst>
                            <p:childTnLst>
                              <p:par>
                                <p:cTn id="62" presetID="14" presetClass="entr" presetSubtype="10" fill="hold" grpId="0"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randombar(horizontal)">
                                      <p:cBhvr>
                                        <p:cTn id="64" dur="500"/>
                                        <p:tgtEl>
                                          <p:spTgt spid="93"/>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randombar(horizontal)">
                                      <p:cBhvr>
                                        <p:cTn id="6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43"/>
          <p:cNvCxnSpPr/>
          <p:nvPr/>
        </p:nvCxnSpPr>
        <p:spPr>
          <a:xfrm>
            <a:off x="1103394" y="3640592"/>
            <a:ext cx="99852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7" name="Rounded Rectangle 37"/>
          <p:cNvSpPr>
            <a:spLocks noChangeAspect="1"/>
          </p:cNvSpPr>
          <p:nvPr/>
        </p:nvSpPr>
        <p:spPr>
          <a:xfrm>
            <a:off x="1459341"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accent1"/>
                </a:solidFill>
              </a:rPr>
              <a:t>01</a:t>
            </a:r>
          </a:p>
        </p:txBody>
      </p:sp>
      <p:sp>
        <p:nvSpPr>
          <p:cNvPr id="100" name="Rounded Rectangle 39"/>
          <p:cNvSpPr>
            <a:spLocks noChangeAspect="1"/>
          </p:cNvSpPr>
          <p:nvPr/>
        </p:nvSpPr>
        <p:spPr>
          <a:xfrm>
            <a:off x="3145704"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bg1"/>
                </a:solidFill>
              </a:rPr>
              <a:t>02</a:t>
            </a:r>
            <a:endParaRPr lang="en-US" sz="3556" dirty="0">
              <a:solidFill>
                <a:schemeClr val="bg1"/>
              </a:solidFill>
            </a:endParaRPr>
          </a:p>
        </p:txBody>
      </p:sp>
      <p:sp>
        <p:nvSpPr>
          <p:cNvPr id="106" name="Rounded Rectangle 40"/>
          <p:cNvSpPr>
            <a:spLocks noChangeAspect="1"/>
          </p:cNvSpPr>
          <p:nvPr/>
        </p:nvSpPr>
        <p:spPr>
          <a:xfrm>
            <a:off x="4832067"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accent1"/>
                </a:solidFill>
              </a:rPr>
              <a:t>03</a:t>
            </a:r>
            <a:endParaRPr lang="en-US" sz="3556" dirty="0">
              <a:solidFill>
                <a:schemeClr val="accent1"/>
              </a:solidFill>
            </a:endParaRPr>
          </a:p>
        </p:txBody>
      </p:sp>
      <p:sp>
        <p:nvSpPr>
          <p:cNvPr id="124" name="Rounded Rectangle 41"/>
          <p:cNvSpPr>
            <a:spLocks noChangeAspect="1"/>
          </p:cNvSpPr>
          <p:nvPr/>
        </p:nvSpPr>
        <p:spPr>
          <a:xfrm>
            <a:off x="6518429"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bg1"/>
                </a:solidFill>
              </a:rPr>
              <a:t>04</a:t>
            </a:r>
            <a:endParaRPr lang="en-US" sz="3556" dirty="0">
              <a:solidFill>
                <a:schemeClr val="bg1"/>
              </a:solidFill>
            </a:endParaRPr>
          </a:p>
        </p:txBody>
      </p:sp>
      <p:sp>
        <p:nvSpPr>
          <p:cNvPr id="131" name="Rounded Rectangle 53"/>
          <p:cNvSpPr>
            <a:spLocks noChangeAspect="1"/>
          </p:cNvSpPr>
          <p:nvPr/>
        </p:nvSpPr>
        <p:spPr>
          <a:xfrm>
            <a:off x="8204792"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accent1"/>
                </a:solidFill>
              </a:rPr>
              <a:t>05</a:t>
            </a:r>
            <a:endParaRPr lang="en-US" sz="3556" dirty="0">
              <a:solidFill>
                <a:schemeClr val="accent1"/>
              </a:solidFill>
            </a:endParaRPr>
          </a:p>
        </p:txBody>
      </p:sp>
      <p:sp>
        <p:nvSpPr>
          <p:cNvPr id="135" name="Rounded Rectangle 74"/>
          <p:cNvSpPr>
            <a:spLocks noChangeAspect="1"/>
          </p:cNvSpPr>
          <p:nvPr/>
        </p:nvSpPr>
        <p:spPr>
          <a:xfrm>
            <a:off x="9891152"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dirty="0">
                <a:solidFill>
                  <a:schemeClr val="bg1"/>
                </a:solidFill>
              </a:rPr>
              <a:t>06</a:t>
            </a:r>
            <a:endParaRPr lang="en-US" sz="3556" dirty="0">
              <a:solidFill>
                <a:schemeClr val="bg1"/>
              </a:solidFill>
            </a:endParaRPr>
          </a:p>
        </p:txBody>
      </p:sp>
      <p:sp>
        <p:nvSpPr>
          <p:cNvPr id="41" name="矩形 40"/>
          <p:cNvSpPr/>
          <p:nvPr/>
        </p:nvSpPr>
        <p:spPr>
          <a:xfrm>
            <a:off x="2505625" y="1537855"/>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itchFamily="34" charset="-122"/>
                <a:ea typeface="微软雅黑" pitchFamily="34" charset="-122"/>
              </a:rPr>
              <a:t>添加标题</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2" name="矩形 47"/>
          <p:cNvSpPr>
            <a:spLocks noChangeArrowheads="1"/>
          </p:cNvSpPr>
          <p:nvPr/>
        </p:nvSpPr>
        <p:spPr bwMode="auto">
          <a:xfrm>
            <a:off x="2505622" y="1918566"/>
            <a:ext cx="2143533"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itchFamily="34" charset="-122"/>
              </a:rPr>
              <a:t>在此录入上述图表的描述说明，在此录入上述图表的描述说明。</a:t>
            </a:r>
          </a:p>
        </p:txBody>
      </p:sp>
      <p:sp>
        <p:nvSpPr>
          <p:cNvPr id="44" name="矩形 43"/>
          <p:cNvSpPr/>
          <p:nvPr/>
        </p:nvSpPr>
        <p:spPr>
          <a:xfrm>
            <a:off x="5881585" y="1537855"/>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itchFamily="34" charset="-122"/>
                <a:ea typeface="微软雅黑" pitchFamily="34" charset="-122"/>
              </a:rPr>
              <a:t>添加标题</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5" name="矩形 47"/>
          <p:cNvSpPr>
            <a:spLocks noChangeArrowheads="1"/>
          </p:cNvSpPr>
          <p:nvPr/>
        </p:nvSpPr>
        <p:spPr bwMode="auto">
          <a:xfrm>
            <a:off x="5881582" y="1918566"/>
            <a:ext cx="2143533"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itchFamily="34" charset="-122"/>
              </a:rPr>
              <a:t>在此录入上述图表的描述说明，在此录入上述图表的描述说明。</a:t>
            </a:r>
          </a:p>
        </p:txBody>
      </p:sp>
      <p:sp>
        <p:nvSpPr>
          <p:cNvPr id="46" name="矩形 45"/>
          <p:cNvSpPr/>
          <p:nvPr/>
        </p:nvSpPr>
        <p:spPr>
          <a:xfrm>
            <a:off x="9251075" y="1537855"/>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itchFamily="34" charset="-122"/>
                <a:ea typeface="微软雅黑" pitchFamily="34" charset="-122"/>
              </a:rPr>
              <a:t>添加标题</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7" name="矩形 47"/>
          <p:cNvSpPr>
            <a:spLocks noChangeArrowheads="1"/>
          </p:cNvSpPr>
          <p:nvPr/>
        </p:nvSpPr>
        <p:spPr bwMode="auto">
          <a:xfrm>
            <a:off x="9251072" y="1918566"/>
            <a:ext cx="2143533"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itchFamily="34" charset="-122"/>
              </a:rPr>
              <a:t>在此录入上述图表的描述说明，在此录入上述图表的描述说明。</a:t>
            </a:r>
          </a:p>
        </p:txBody>
      </p:sp>
      <p:sp>
        <p:nvSpPr>
          <p:cNvPr id="48" name="矩形 47"/>
          <p:cNvSpPr/>
          <p:nvPr/>
        </p:nvSpPr>
        <p:spPr>
          <a:xfrm>
            <a:off x="1722864" y="4610313"/>
            <a:ext cx="1210570"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itchFamily="34" charset="-122"/>
                <a:ea typeface="微软雅黑" pitchFamily="34" charset="-122"/>
              </a:rPr>
              <a:t>添加标题</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49" name="矩形 47"/>
          <p:cNvSpPr>
            <a:spLocks noChangeArrowheads="1"/>
          </p:cNvSpPr>
          <p:nvPr/>
        </p:nvSpPr>
        <p:spPr bwMode="auto">
          <a:xfrm>
            <a:off x="797405" y="4991024"/>
            <a:ext cx="2136029"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itchFamily="34" charset="-122"/>
              </a:rPr>
              <a:t>在此录入上述图表的描述说明，在此录入上述图表的描述说明。</a:t>
            </a:r>
          </a:p>
        </p:txBody>
      </p:sp>
      <p:sp>
        <p:nvSpPr>
          <p:cNvPr id="50" name="矩形 49"/>
          <p:cNvSpPr/>
          <p:nvPr/>
        </p:nvSpPr>
        <p:spPr>
          <a:xfrm>
            <a:off x="5098818" y="4610313"/>
            <a:ext cx="1210570"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itchFamily="34" charset="-122"/>
                <a:ea typeface="微软雅黑" pitchFamily="34" charset="-122"/>
              </a:rPr>
              <a:t>添加标题</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51" name="矩形 47"/>
          <p:cNvSpPr>
            <a:spLocks noChangeArrowheads="1"/>
          </p:cNvSpPr>
          <p:nvPr/>
        </p:nvSpPr>
        <p:spPr bwMode="auto">
          <a:xfrm>
            <a:off x="4173359" y="4991024"/>
            <a:ext cx="2136029"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itchFamily="34" charset="-122"/>
              </a:rPr>
              <a:t>在此录入上述图表的描述说明，在此录入上述图表的描述说明。</a:t>
            </a:r>
          </a:p>
        </p:txBody>
      </p:sp>
      <p:sp>
        <p:nvSpPr>
          <p:cNvPr id="52" name="矩形 51"/>
          <p:cNvSpPr/>
          <p:nvPr/>
        </p:nvSpPr>
        <p:spPr>
          <a:xfrm>
            <a:off x="8471540" y="4610313"/>
            <a:ext cx="1210570"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itchFamily="34" charset="-122"/>
                <a:ea typeface="微软雅黑" pitchFamily="34" charset="-122"/>
              </a:rPr>
              <a:t>添加标题</a:t>
            </a:r>
            <a:endParaRPr lang="en-US" altLang="zh-CN" sz="2000" b="1" dirty="0">
              <a:solidFill>
                <a:schemeClr val="tx1">
                  <a:lumMod val="65000"/>
                  <a:lumOff val="3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7546081" y="4991024"/>
            <a:ext cx="2136029"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itchFamily="34" charset="-122"/>
              </a:rPr>
              <a:t>在此录入上述图表的描述说明，在此录入上述图表的描述说明。</a:t>
            </a:r>
          </a:p>
        </p:txBody>
      </p:sp>
      <p:grpSp>
        <p:nvGrpSpPr>
          <p:cNvPr id="9" name="组合 8"/>
          <p:cNvGrpSpPr/>
          <p:nvPr/>
        </p:nvGrpSpPr>
        <p:grpSpPr>
          <a:xfrm>
            <a:off x="4649153" y="1551432"/>
            <a:ext cx="1207339" cy="1664759"/>
            <a:chOff x="4649153" y="1551432"/>
            <a:chExt cx="1207339" cy="1664759"/>
          </a:xfrm>
        </p:grpSpPr>
        <p:grpSp>
          <p:nvGrpSpPr>
            <p:cNvPr id="3" name="组合 2"/>
            <p:cNvGrpSpPr/>
            <p:nvPr/>
          </p:nvGrpSpPr>
          <p:grpSpPr>
            <a:xfrm>
              <a:off x="4649153" y="1551432"/>
              <a:ext cx="1207339" cy="1664759"/>
              <a:chOff x="4649153" y="1551432"/>
              <a:chExt cx="1207339" cy="1664759"/>
            </a:xfrm>
          </p:grpSpPr>
          <p:cxnSp>
            <p:nvCxnSpPr>
              <p:cNvPr id="10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5304">
                  <a:lnSpc>
                    <a:spcPct val="90000"/>
                  </a:lnSpc>
                  <a:spcBef>
                    <a:spcPct val="0"/>
                  </a:spcBef>
                  <a:spcAft>
                    <a:spcPct val="35000"/>
                  </a:spcAft>
                </a:pPr>
                <a:endParaRPr lang="en-US" sz="4267" dirty="0">
                  <a:latin typeface="FontAwesome" pitchFamily="2" charset="0"/>
                </a:endParaRPr>
              </a:p>
            </p:txBody>
          </p:sp>
        </p:grpSp>
        <p:grpSp>
          <p:nvGrpSpPr>
            <p:cNvPr id="55" name="组合 54"/>
            <p:cNvGrpSpPr>
              <a:grpSpLocks noChangeAspect="1"/>
            </p:cNvGrpSpPr>
            <p:nvPr/>
          </p:nvGrpSpPr>
          <p:grpSpPr>
            <a:xfrm>
              <a:off x="5047010" y="1833189"/>
              <a:ext cx="404678" cy="648000"/>
              <a:chOff x="8912226" y="6748292"/>
              <a:chExt cx="250825" cy="401638"/>
            </a:xfrm>
            <a:solidFill>
              <a:srgbClr val="9DA8B1"/>
            </a:solidFill>
          </p:grpSpPr>
          <p:sp>
            <p:nvSpPr>
              <p:cNvPr id="56" name="Freeform 550"/>
              <p:cNvSpPr>
                <a:spLocks/>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51"/>
              <p:cNvSpPr>
                <a:spLocks/>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6335516" y="4147213"/>
            <a:ext cx="1207339" cy="1711733"/>
            <a:chOff x="6335516" y="4147213"/>
            <a:chExt cx="1207339" cy="1711733"/>
          </a:xfrm>
        </p:grpSpPr>
        <p:grpSp>
          <p:nvGrpSpPr>
            <p:cNvPr id="6" name="组合 5"/>
            <p:cNvGrpSpPr/>
            <p:nvPr/>
          </p:nvGrpSpPr>
          <p:grpSpPr>
            <a:xfrm>
              <a:off x="6335516" y="4147213"/>
              <a:ext cx="1207339" cy="1711733"/>
              <a:chOff x="6335516" y="4147213"/>
              <a:chExt cx="1207339" cy="1711733"/>
            </a:xfrm>
          </p:grpSpPr>
          <p:cxnSp>
            <p:nvCxnSpPr>
              <p:cNvPr id="122"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3"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5304">
                  <a:lnSpc>
                    <a:spcPct val="90000"/>
                  </a:lnSpc>
                  <a:spcBef>
                    <a:spcPct val="0"/>
                  </a:spcBef>
                  <a:spcAft>
                    <a:spcPct val="35000"/>
                  </a:spcAft>
                </a:pPr>
                <a:endParaRPr lang="en-US" sz="4267" dirty="0"/>
              </a:p>
            </p:txBody>
          </p:sp>
        </p:grpSp>
        <p:grpSp>
          <p:nvGrpSpPr>
            <p:cNvPr id="58" name="Group 9"/>
            <p:cNvGrpSpPr>
              <a:grpSpLocks noChangeAspect="1"/>
            </p:cNvGrpSpPr>
            <p:nvPr/>
          </p:nvGrpSpPr>
          <p:grpSpPr>
            <a:xfrm>
              <a:off x="6543185" y="4951791"/>
              <a:ext cx="792000" cy="587287"/>
              <a:chOff x="4572000" y="3414713"/>
              <a:chExt cx="374651" cy="277813"/>
            </a:xfrm>
            <a:solidFill>
              <a:schemeClr val="bg1"/>
            </a:solidFill>
          </p:grpSpPr>
          <p:sp>
            <p:nvSpPr>
              <p:cNvPr id="61"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2"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4" name="组合 13"/>
          <p:cNvGrpSpPr/>
          <p:nvPr/>
        </p:nvGrpSpPr>
        <p:grpSpPr>
          <a:xfrm>
            <a:off x="2962791" y="4147213"/>
            <a:ext cx="1207339" cy="1684495"/>
            <a:chOff x="2962791" y="4158915"/>
            <a:chExt cx="1207339" cy="1684495"/>
          </a:xfrm>
        </p:grpSpPr>
        <p:grpSp>
          <p:nvGrpSpPr>
            <p:cNvPr id="5" name="组合 4"/>
            <p:cNvGrpSpPr/>
            <p:nvPr/>
          </p:nvGrpSpPr>
          <p:grpSpPr>
            <a:xfrm>
              <a:off x="2962791" y="4158915"/>
              <a:ext cx="1207339" cy="1684495"/>
              <a:chOff x="2962791" y="4158915"/>
              <a:chExt cx="1207339" cy="1684495"/>
            </a:xfrm>
          </p:grpSpPr>
          <p:cxnSp>
            <p:nvCxnSpPr>
              <p:cNvPr id="9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5304">
                  <a:lnSpc>
                    <a:spcPct val="90000"/>
                  </a:lnSpc>
                  <a:spcBef>
                    <a:spcPct val="0"/>
                  </a:spcBef>
                  <a:spcAft>
                    <a:spcPct val="35000"/>
                  </a:spcAft>
                </a:pPr>
                <a:endParaRPr lang="en-US" sz="4267" dirty="0">
                  <a:latin typeface="FontAwesome" pitchFamily="2" charset="0"/>
                </a:endParaRPr>
              </a:p>
            </p:txBody>
          </p:sp>
        </p:grpSp>
        <p:grpSp>
          <p:nvGrpSpPr>
            <p:cNvPr id="63" name="Group 12"/>
            <p:cNvGrpSpPr>
              <a:grpSpLocks noChangeAspect="1"/>
            </p:cNvGrpSpPr>
            <p:nvPr/>
          </p:nvGrpSpPr>
          <p:grpSpPr>
            <a:xfrm>
              <a:off x="3227975" y="4903464"/>
              <a:ext cx="697327" cy="684000"/>
              <a:chOff x="2905125" y="4002088"/>
              <a:chExt cx="249238" cy="244475"/>
            </a:xfrm>
            <a:solidFill>
              <a:schemeClr val="bg1"/>
            </a:solidFill>
          </p:grpSpPr>
          <p:sp>
            <p:nvSpPr>
              <p:cNvPr id="6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8" name="组合 7"/>
          <p:cNvGrpSpPr/>
          <p:nvPr/>
        </p:nvGrpSpPr>
        <p:grpSpPr>
          <a:xfrm>
            <a:off x="1276428" y="1549863"/>
            <a:ext cx="1207339" cy="1666328"/>
            <a:chOff x="1276428" y="1549863"/>
            <a:chExt cx="1207339" cy="1666328"/>
          </a:xfrm>
        </p:grpSpPr>
        <p:grpSp>
          <p:nvGrpSpPr>
            <p:cNvPr id="2" name="组合 1"/>
            <p:cNvGrpSpPr/>
            <p:nvPr/>
          </p:nvGrpSpPr>
          <p:grpSpPr>
            <a:xfrm>
              <a:off x="1276428" y="1549863"/>
              <a:ext cx="1207339" cy="1666328"/>
              <a:chOff x="1276428" y="1549863"/>
              <a:chExt cx="1207339" cy="1666328"/>
            </a:xfrm>
          </p:grpSpPr>
          <p:cxnSp>
            <p:nvCxnSpPr>
              <p:cNvPr id="94"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6"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latin typeface="FontAwesome" pitchFamily="2" charset="0"/>
                </a:endParaRPr>
              </a:p>
            </p:txBody>
          </p:sp>
        </p:grpSp>
        <p:grpSp>
          <p:nvGrpSpPr>
            <p:cNvPr id="66" name="Group 15"/>
            <p:cNvGrpSpPr>
              <a:grpSpLocks noChangeAspect="1"/>
            </p:cNvGrpSpPr>
            <p:nvPr/>
          </p:nvGrpSpPr>
          <p:grpSpPr>
            <a:xfrm>
              <a:off x="1494695" y="1824528"/>
              <a:ext cx="792000" cy="584918"/>
              <a:chOff x="3052763" y="2647950"/>
              <a:chExt cx="346075" cy="255588"/>
            </a:xfrm>
            <a:solidFill>
              <a:schemeClr val="bg1"/>
            </a:solidFill>
          </p:grpSpPr>
          <p:sp>
            <p:nvSpPr>
              <p:cNvPr id="67"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8"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9"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0" name="组合 9"/>
          <p:cNvGrpSpPr/>
          <p:nvPr/>
        </p:nvGrpSpPr>
        <p:grpSpPr>
          <a:xfrm>
            <a:off x="8021879" y="1551432"/>
            <a:ext cx="1207339" cy="1664759"/>
            <a:chOff x="8021879" y="1551432"/>
            <a:chExt cx="1207339" cy="1664759"/>
          </a:xfrm>
        </p:grpSpPr>
        <p:grpSp>
          <p:nvGrpSpPr>
            <p:cNvPr id="4" name="组合 3"/>
            <p:cNvGrpSpPr/>
            <p:nvPr/>
          </p:nvGrpSpPr>
          <p:grpSpPr>
            <a:xfrm>
              <a:off x="8021879" y="1551432"/>
              <a:ext cx="1207339" cy="1664759"/>
              <a:chOff x="8021879" y="1551432"/>
              <a:chExt cx="1207339" cy="1664759"/>
            </a:xfrm>
          </p:grpSpPr>
          <p:cxnSp>
            <p:nvCxnSpPr>
              <p:cNvPr id="129"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5304">
                  <a:lnSpc>
                    <a:spcPct val="90000"/>
                  </a:lnSpc>
                  <a:spcBef>
                    <a:spcPct val="0"/>
                  </a:spcBef>
                  <a:spcAft>
                    <a:spcPct val="35000"/>
                  </a:spcAft>
                </a:pPr>
                <a:endParaRPr lang="en-US" sz="5333" dirty="0">
                  <a:latin typeface="FontAwesome" pitchFamily="2" charset="0"/>
                </a:endParaRPr>
              </a:p>
            </p:txBody>
          </p:sp>
        </p:grpSp>
        <p:grpSp>
          <p:nvGrpSpPr>
            <p:cNvPr id="70" name="组合 69"/>
            <p:cNvGrpSpPr/>
            <p:nvPr/>
          </p:nvGrpSpPr>
          <p:grpSpPr>
            <a:xfrm>
              <a:off x="8265548" y="1903661"/>
              <a:ext cx="720000" cy="486000"/>
              <a:chOff x="5356779" y="2874996"/>
              <a:chExt cx="240638" cy="182454"/>
            </a:xfrm>
          </p:grpSpPr>
          <p:sp>
            <p:nvSpPr>
              <p:cNvPr id="72" name="Freeform 12"/>
              <p:cNvSpPr>
                <a:spLocks/>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3"/>
              <p:cNvSpPr>
                <a:spLocks/>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
              <p:cNvSpPr>
                <a:spLocks/>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
              <p:cNvSpPr>
                <a:spLocks/>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 name="组合 11"/>
          <p:cNvGrpSpPr/>
          <p:nvPr/>
        </p:nvGrpSpPr>
        <p:grpSpPr>
          <a:xfrm>
            <a:off x="9708239" y="4147213"/>
            <a:ext cx="1207339" cy="1711733"/>
            <a:chOff x="9708239" y="4147213"/>
            <a:chExt cx="1207339" cy="1711733"/>
          </a:xfrm>
        </p:grpSpPr>
        <p:grpSp>
          <p:nvGrpSpPr>
            <p:cNvPr id="7" name="组合 6"/>
            <p:cNvGrpSpPr/>
            <p:nvPr/>
          </p:nvGrpSpPr>
          <p:grpSpPr>
            <a:xfrm>
              <a:off x="9708239" y="4147213"/>
              <a:ext cx="1207339" cy="1711733"/>
              <a:chOff x="9708239" y="4147213"/>
              <a:chExt cx="1207339" cy="1711733"/>
            </a:xfrm>
          </p:grpSpPr>
          <p:cxnSp>
            <p:nvCxnSpPr>
              <p:cNvPr id="13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5304">
                  <a:lnSpc>
                    <a:spcPct val="90000"/>
                  </a:lnSpc>
                  <a:spcBef>
                    <a:spcPct val="0"/>
                  </a:spcBef>
                  <a:spcAft>
                    <a:spcPct val="35000"/>
                  </a:spcAft>
                </a:pPr>
                <a:endParaRPr lang="en-US" sz="4267" dirty="0">
                  <a:latin typeface="FontAwesome" pitchFamily="2" charset="0"/>
                </a:endParaRPr>
              </a:p>
            </p:txBody>
          </p:sp>
        </p:grpSp>
        <p:grpSp>
          <p:nvGrpSpPr>
            <p:cNvPr id="76" name="组合 75"/>
            <p:cNvGrpSpPr/>
            <p:nvPr/>
          </p:nvGrpSpPr>
          <p:grpSpPr>
            <a:xfrm>
              <a:off x="10034838" y="4952084"/>
              <a:ext cx="576000" cy="576000"/>
              <a:chOff x="5367288" y="3705211"/>
              <a:chExt cx="252966" cy="252966"/>
            </a:xfrm>
          </p:grpSpPr>
          <p:sp>
            <p:nvSpPr>
              <p:cNvPr id="78" name="Freeform 20"/>
              <p:cNvSpPr>
                <a:spLocks/>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1"/>
              <p:cNvSpPr>
                <a:spLocks/>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2"/>
              <p:cNvSpPr>
                <a:spLocks/>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71"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77"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270939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500"/>
                                        <p:tgtEl>
                                          <p:spTgt spid="77"/>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strips(upRight)">
                                      <p:cBhvr>
                                        <p:cTn id="15" dur="500"/>
                                        <p:tgtEl>
                                          <p:spTgt spid="81"/>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50" fill="hold"/>
                                        <p:tgtEl>
                                          <p:spTgt spid="97"/>
                                        </p:tgtEl>
                                        <p:attrNameLst>
                                          <p:attrName>ppt_w</p:attrName>
                                        </p:attrNameLst>
                                      </p:cBhvr>
                                      <p:tavLst>
                                        <p:tav tm="0">
                                          <p:val>
                                            <p:fltVal val="0"/>
                                          </p:val>
                                        </p:tav>
                                        <p:tav tm="100000">
                                          <p:val>
                                            <p:strVal val="#ppt_w"/>
                                          </p:val>
                                        </p:tav>
                                      </p:tavLst>
                                    </p:anim>
                                    <p:anim calcmode="lin" valueType="num">
                                      <p:cBhvr>
                                        <p:cTn id="20" dur="350" fill="hold"/>
                                        <p:tgtEl>
                                          <p:spTgt spid="97"/>
                                        </p:tgtEl>
                                        <p:attrNameLst>
                                          <p:attrName>ppt_h</p:attrName>
                                        </p:attrNameLst>
                                      </p:cBhvr>
                                      <p:tavLst>
                                        <p:tav tm="0">
                                          <p:val>
                                            <p:fltVal val="0"/>
                                          </p:val>
                                        </p:tav>
                                        <p:tav tm="100000">
                                          <p:val>
                                            <p:strVal val="#ppt_h"/>
                                          </p:val>
                                        </p:tav>
                                      </p:tavLst>
                                    </p:anim>
                                  </p:childTnLst>
                                </p:cTn>
                              </p:par>
                            </p:childTnLst>
                          </p:cTn>
                        </p:par>
                        <p:par>
                          <p:cTn id="21" fill="hold">
                            <p:stCondLst>
                              <p:cond delay="1850"/>
                            </p:stCondLst>
                            <p:childTnLst>
                              <p:par>
                                <p:cTn id="22" presetID="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50" fill="hold"/>
                                        <p:tgtEl>
                                          <p:spTgt spid="8"/>
                                        </p:tgtEl>
                                        <p:attrNameLst>
                                          <p:attrName>ppt_x</p:attrName>
                                        </p:attrNameLst>
                                      </p:cBhvr>
                                      <p:tavLst>
                                        <p:tav tm="0">
                                          <p:val>
                                            <p:strVal val="#ppt_x"/>
                                          </p:val>
                                        </p:tav>
                                        <p:tav tm="100000">
                                          <p:val>
                                            <p:strVal val="#ppt_x"/>
                                          </p:val>
                                        </p:tav>
                                      </p:tavLst>
                                    </p:anim>
                                    <p:anim calcmode="lin" valueType="num">
                                      <p:cBhvr additive="base">
                                        <p:cTn id="25" dur="25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100"/>
                            </p:stCondLst>
                            <p:childTnLst>
                              <p:par>
                                <p:cTn id="27" presetID="22" presetClass="entr" presetSubtype="8"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400"/>
                                        <p:tgtEl>
                                          <p:spTgt spid="4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400"/>
                                        <p:tgtEl>
                                          <p:spTgt spid="42"/>
                                        </p:tgtEl>
                                      </p:cBhvr>
                                    </p:animEffect>
                                  </p:childTnLst>
                                </p:cTn>
                              </p:par>
                            </p:childTnLst>
                          </p:cTn>
                        </p:par>
                        <p:par>
                          <p:cTn id="33" fill="hold">
                            <p:stCondLst>
                              <p:cond delay="2500"/>
                            </p:stCondLst>
                            <p:childTnLst>
                              <p:par>
                                <p:cTn id="34" presetID="23" presetClass="entr" presetSubtype="16" fill="hold" grpId="0" nodeType="afterEffect">
                                  <p:stCondLst>
                                    <p:cond delay="25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350" fill="hold"/>
                                        <p:tgtEl>
                                          <p:spTgt spid="100"/>
                                        </p:tgtEl>
                                        <p:attrNameLst>
                                          <p:attrName>ppt_w</p:attrName>
                                        </p:attrNameLst>
                                      </p:cBhvr>
                                      <p:tavLst>
                                        <p:tav tm="0">
                                          <p:val>
                                            <p:fltVal val="0"/>
                                          </p:val>
                                        </p:tav>
                                        <p:tav tm="100000">
                                          <p:val>
                                            <p:strVal val="#ppt_w"/>
                                          </p:val>
                                        </p:tav>
                                      </p:tavLst>
                                    </p:anim>
                                    <p:anim calcmode="lin" valueType="num">
                                      <p:cBhvr>
                                        <p:cTn id="37" dur="350" fill="hold"/>
                                        <p:tgtEl>
                                          <p:spTgt spid="100"/>
                                        </p:tgtEl>
                                        <p:attrNameLst>
                                          <p:attrName>ppt_h</p:attrName>
                                        </p:attrNameLst>
                                      </p:cBhvr>
                                      <p:tavLst>
                                        <p:tav tm="0">
                                          <p:val>
                                            <p:fltVal val="0"/>
                                          </p:val>
                                        </p:tav>
                                        <p:tav tm="100000">
                                          <p:val>
                                            <p:strVal val="#ppt_h"/>
                                          </p:val>
                                        </p:tav>
                                      </p:tavLst>
                                    </p:anim>
                                  </p:childTnLst>
                                </p:cTn>
                              </p:par>
                            </p:childTnLst>
                          </p:cTn>
                        </p:par>
                        <p:par>
                          <p:cTn id="38" fill="hold">
                            <p:stCondLst>
                              <p:cond delay="3100"/>
                            </p:stCondLst>
                            <p:childTnLst>
                              <p:par>
                                <p:cTn id="39" presetID="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3350"/>
                            </p:stCondLst>
                            <p:childTnLst>
                              <p:par>
                                <p:cTn id="44" presetID="22" presetClass="entr" presetSubtype="2"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400"/>
                                        <p:tgtEl>
                                          <p:spTgt spid="4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400"/>
                                        <p:tgtEl>
                                          <p:spTgt spid="49"/>
                                        </p:tgtEl>
                                      </p:cBhvr>
                                    </p:animEffect>
                                  </p:childTnLst>
                                </p:cTn>
                              </p:par>
                            </p:childTnLst>
                          </p:cTn>
                        </p:par>
                        <p:par>
                          <p:cTn id="50" fill="hold">
                            <p:stCondLst>
                              <p:cond delay="3750"/>
                            </p:stCondLst>
                            <p:childTnLst>
                              <p:par>
                                <p:cTn id="51" presetID="23" presetClass="entr" presetSubtype="16" fill="hold" grpId="0" nodeType="afterEffect">
                                  <p:stCondLst>
                                    <p:cond delay="25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350" fill="hold"/>
                                        <p:tgtEl>
                                          <p:spTgt spid="106"/>
                                        </p:tgtEl>
                                        <p:attrNameLst>
                                          <p:attrName>ppt_w</p:attrName>
                                        </p:attrNameLst>
                                      </p:cBhvr>
                                      <p:tavLst>
                                        <p:tav tm="0">
                                          <p:val>
                                            <p:fltVal val="0"/>
                                          </p:val>
                                        </p:tav>
                                        <p:tav tm="100000">
                                          <p:val>
                                            <p:strVal val="#ppt_w"/>
                                          </p:val>
                                        </p:tav>
                                      </p:tavLst>
                                    </p:anim>
                                    <p:anim calcmode="lin" valueType="num">
                                      <p:cBhvr>
                                        <p:cTn id="54" dur="350" fill="hold"/>
                                        <p:tgtEl>
                                          <p:spTgt spid="106"/>
                                        </p:tgtEl>
                                        <p:attrNameLst>
                                          <p:attrName>ppt_h</p:attrName>
                                        </p:attrNameLst>
                                      </p:cBhvr>
                                      <p:tavLst>
                                        <p:tav tm="0">
                                          <p:val>
                                            <p:fltVal val="0"/>
                                          </p:val>
                                        </p:tav>
                                        <p:tav tm="100000">
                                          <p:val>
                                            <p:strVal val="#ppt_h"/>
                                          </p:val>
                                        </p:tav>
                                      </p:tavLst>
                                    </p:anim>
                                  </p:childTnLst>
                                </p:cTn>
                              </p:par>
                            </p:childTnLst>
                          </p:cTn>
                        </p:par>
                        <p:par>
                          <p:cTn id="55" fill="hold">
                            <p:stCondLst>
                              <p:cond delay="4350"/>
                            </p:stCondLst>
                            <p:childTnLst>
                              <p:par>
                                <p:cTn id="56" presetID="2" presetClass="entr" presetSubtype="1"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250" fill="hold"/>
                                        <p:tgtEl>
                                          <p:spTgt spid="9"/>
                                        </p:tgtEl>
                                        <p:attrNameLst>
                                          <p:attrName>ppt_x</p:attrName>
                                        </p:attrNameLst>
                                      </p:cBhvr>
                                      <p:tavLst>
                                        <p:tav tm="0">
                                          <p:val>
                                            <p:strVal val="#ppt_x"/>
                                          </p:val>
                                        </p:tav>
                                        <p:tav tm="100000">
                                          <p:val>
                                            <p:strVal val="#ppt_x"/>
                                          </p:val>
                                        </p:tav>
                                      </p:tavLst>
                                    </p:anim>
                                    <p:anim calcmode="lin" valueType="num">
                                      <p:cBhvr additive="base">
                                        <p:cTn id="59" dur="250" fill="hold"/>
                                        <p:tgtEl>
                                          <p:spTgt spid="9"/>
                                        </p:tgtEl>
                                        <p:attrNameLst>
                                          <p:attrName>ppt_y</p:attrName>
                                        </p:attrNameLst>
                                      </p:cBhvr>
                                      <p:tavLst>
                                        <p:tav tm="0">
                                          <p:val>
                                            <p:strVal val="0-#ppt_h/2"/>
                                          </p:val>
                                        </p:tav>
                                        <p:tav tm="100000">
                                          <p:val>
                                            <p:strVal val="#ppt_y"/>
                                          </p:val>
                                        </p:tav>
                                      </p:tavLst>
                                    </p:anim>
                                  </p:childTnLst>
                                </p:cTn>
                              </p:par>
                            </p:childTnLst>
                          </p:cTn>
                        </p:par>
                        <p:par>
                          <p:cTn id="60" fill="hold">
                            <p:stCondLst>
                              <p:cond delay="4600"/>
                            </p:stCondLst>
                            <p:childTnLst>
                              <p:par>
                                <p:cTn id="61" presetID="22" presetClass="entr" presetSubtype="8"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400"/>
                                        <p:tgtEl>
                                          <p:spTgt spid="4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400"/>
                                        <p:tgtEl>
                                          <p:spTgt spid="45"/>
                                        </p:tgtEl>
                                      </p:cBhvr>
                                    </p:animEffect>
                                  </p:childTnLst>
                                </p:cTn>
                              </p:par>
                            </p:childTnLst>
                          </p:cTn>
                        </p:par>
                        <p:par>
                          <p:cTn id="67" fill="hold">
                            <p:stCondLst>
                              <p:cond delay="5000"/>
                            </p:stCondLst>
                            <p:childTnLst>
                              <p:par>
                                <p:cTn id="68" presetID="23" presetClass="entr" presetSubtype="16" fill="hold" grpId="0" nodeType="afterEffect">
                                  <p:stCondLst>
                                    <p:cond delay="250"/>
                                  </p:stCondLst>
                                  <p:childTnLst>
                                    <p:set>
                                      <p:cBhvr>
                                        <p:cTn id="69" dur="1" fill="hold">
                                          <p:stCondLst>
                                            <p:cond delay="0"/>
                                          </p:stCondLst>
                                        </p:cTn>
                                        <p:tgtEl>
                                          <p:spTgt spid="124"/>
                                        </p:tgtEl>
                                        <p:attrNameLst>
                                          <p:attrName>style.visibility</p:attrName>
                                        </p:attrNameLst>
                                      </p:cBhvr>
                                      <p:to>
                                        <p:strVal val="visible"/>
                                      </p:to>
                                    </p:set>
                                    <p:anim calcmode="lin" valueType="num">
                                      <p:cBhvr>
                                        <p:cTn id="70" dur="350" fill="hold"/>
                                        <p:tgtEl>
                                          <p:spTgt spid="124"/>
                                        </p:tgtEl>
                                        <p:attrNameLst>
                                          <p:attrName>ppt_w</p:attrName>
                                        </p:attrNameLst>
                                      </p:cBhvr>
                                      <p:tavLst>
                                        <p:tav tm="0">
                                          <p:val>
                                            <p:fltVal val="0"/>
                                          </p:val>
                                        </p:tav>
                                        <p:tav tm="100000">
                                          <p:val>
                                            <p:strVal val="#ppt_w"/>
                                          </p:val>
                                        </p:tav>
                                      </p:tavLst>
                                    </p:anim>
                                    <p:anim calcmode="lin" valueType="num">
                                      <p:cBhvr>
                                        <p:cTn id="71" dur="350" fill="hold"/>
                                        <p:tgtEl>
                                          <p:spTgt spid="124"/>
                                        </p:tgtEl>
                                        <p:attrNameLst>
                                          <p:attrName>ppt_h</p:attrName>
                                        </p:attrNameLst>
                                      </p:cBhvr>
                                      <p:tavLst>
                                        <p:tav tm="0">
                                          <p:val>
                                            <p:fltVal val="0"/>
                                          </p:val>
                                        </p:tav>
                                        <p:tav tm="100000">
                                          <p:val>
                                            <p:strVal val="#ppt_h"/>
                                          </p:val>
                                        </p:tav>
                                      </p:tavLst>
                                    </p:anim>
                                  </p:childTnLst>
                                </p:cTn>
                              </p:par>
                            </p:childTnLst>
                          </p:cTn>
                        </p:par>
                        <p:par>
                          <p:cTn id="72" fill="hold">
                            <p:stCondLst>
                              <p:cond delay="5600"/>
                            </p:stCondLst>
                            <p:childTnLst>
                              <p:par>
                                <p:cTn id="73" presetID="2" presetClass="entr" presetSubtype="4"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250" fill="hold"/>
                                        <p:tgtEl>
                                          <p:spTgt spid="13"/>
                                        </p:tgtEl>
                                        <p:attrNameLst>
                                          <p:attrName>ppt_x</p:attrName>
                                        </p:attrNameLst>
                                      </p:cBhvr>
                                      <p:tavLst>
                                        <p:tav tm="0">
                                          <p:val>
                                            <p:strVal val="#ppt_x"/>
                                          </p:val>
                                        </p:tav>
                                        <p:tav tm="100000">
                                          <p:val>
                                            <p:strVal val="#ppt_x"/>
                                          </p:val>
                                        </p:tav>
                                      </p:tavLst>
                                    </p:anim>
                                    <p:anim calcmode="lin" valueType="num">
                                      <p:cBhvr additive="base">
                                        <p:cTn id="76" dur="250" fill="hold"/>
                                        <p:tgtEl>
                                          <p:spTgt spid="13"/>
                                        </p:tgtEl>
                                        <p:attrNameLst>
                                          <p:attrName>ppt_y</p:attrName>
                                        </p:attrNameLst>
                                      </p:cBhvr>
                                      <p:tavLst>
                                        <p:tav tm="0">
                                          <p:val>
                                            <p:strVal val="1+#ppt_h/2"/>
                                          </p:val>
                                        </p:tav>
                                        <p:tav tm="100000">
                                          <p:val>
                                            <p:strVal val="#ppt_y"/>
                                          </p:val>
                                        </p:tav>
                                      </p:tavLst>
                                    </p:anim>
                                  </p:childTnLst>
                                </p:cTn>
                              </p:par>
                            </p:childTnLst>
                          </p:cTn>
                        </p:par>
                        <p:par>
                          <p:cTn id="77" fill="hold">
                            <p:stCondLst>
                              <p:cond delay="5850"/>
                            </p:stCondLst>
                            <p:childTnLst>
                              <p:par>
                                <p:cTn id="78" presetID="22" presetClass="entr" presetSubtype="2"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right)">
                                      <p:cBhvr>
                                        <p:cTn id="80" dur="400"/>
                                        <p:tgtEl>
                                          <p:spTgt spid="50"/>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right)">
                                      <p:cBhvr>
                                        <p:cTn id="83" dur="400"/>
                                        <p:tgtEl>
                                          <p:spTgt spid="51"/>
                                        </p:tgtEl>
                                      </p:cBhvr>
                                    </p:animEffect>
                                  </p:childTnLst>
                                </p:cTn>
                              </p:par>
                            </p:childTnLst>
                          </p:cTn>
                        </p:par>
                        <p:par>
                          <p:cTn id="84" fill="hold">
                            <p:stCondLst>
                              <p:cond delay="6250"/>
                            </p:stCondLst>
                            <p:childTnLst>
                              <p:par>
                                <p:cTn id="85" presetID="23" presetClass="entr" presetSubtype="16" fill="hold" grpId="0" nodeType="afterEffect">
                                  <p:stCondLst>
                                    <p:cond delay="250"/>
                                  </p:stCondLst>
                                  <p:childTnLst>
                                    <p:set>
                                      <p:cBhvr>
                                        <p:cTn id="86" dur="1" fill="hold">
                                          <p:stCondLst>
                                            <p:cond delay="0"/>
                                          </p:stCondLst>
                                        </p:cTn>
                                        <p:tgtEl>
                                          <p:spTgt spid="131"/>
                                        </p:tgtEl>
                                        <p:attrNameLst>
                                          <p:attrName>style.visibility</p:attrName>
                                        </p:attrNameLst>
                                      </p:cBhvr>
                                      <p:to>
                                        <p:strVal val="visible"/>
                                      </p:to>
                                    </p:set>
                                    <p:anim calcmode="lin" valueType="num">
                                      <p:cBhvr>
                                        <p:cTn id="87" dur="350" fill="hold"/>
                                        <p:tgtEl>
                                          <p:spTgt spid="131"/>
                                        </p:tgtEl>
                                        <p:attrNameLst>
                                          <p:attrName>ppt_w</p:attrName>
                                        </p:attrNameLst>
                                      </p:cBhvr>
                                      <p:tavLst>
                                        <p:tav tm="0">
                                          <p:val>
                                            <p:fltVal val="0"/>
                                          </p:val>
                                        </p:tav>
                                        <p:tav tm="100000">
                                          <p:val>
                                            <p:strVal val="#ppt_w"/>
                                          </p:val>
                                        </p:tav>
                                      </p:tavLst>
                                    </p:anim>
                                    <p:anim calcmode="lin" valueType="num">
                                      <p:cBhvr>
                                        <p:cTn id="88" dur="350" fill="hold"/>
                                        <p:tgtEl>
                                          <p:spTgt spid="131"/>
                                        </p:tgtEl>
                                        <p:attrNameLst>
                                          <p:attrName>ppt_h</p:attrName>
                                        </p:attrNameLst>
                                      </p:cBhvr>
                                      <p:tavLst>
                                        <p:tav tm="0">
                                          <p:val>
                                            <p:fltVal val="0"/>
                                          </p:val>
                                        </p:tav>
                                        <p:tav tm="100000">
                                          <p:val>
                                            <p:strVal val="#ppt_h"/>
                                          </p:val>
                                        </p:tav>
                                      </p:tavLst>
                                    </p:anim>
                                  </p:childTnLst>
                                </p:cTn>
                              </p:par>
                            </p:childTnLst>
                          </p:cTn>
                        </p:par>
                        <p:par>
                          <p:cTn id="89" fill="hold">
                            <p:stCondLst>
                              <p:cond delay="6850"/>
                            </p:stCondLst>
                            <p:childTnLst>
                              <p:par>
                                <p:cTn id="90" presetID="2" presetClass="entr" presetSubtype="1"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250" fill="hold"/>
                                        <p:tgtEl>
                                          <p:spTgt spid="10"/>
                                        </p:tgtEl>
                                        <p:attrNameLst>
                                          <p:attrName>ppt_x</p:attrName>
                                        </p:attrNameLst>
                                      </p:cBhvr>
                                      <p:tavLst>
                                        <p:tav tm="0">
                                          <p:val>
                                            <p:strVal val="#ppt_x"/>
                                          </p:val>
                                        </p:tav>
                                        <p:tav tm="100000">
                                          <p:val>
                                            <p:strVal val="#ppt_x"/>
                                          </p:val>
                                        </p:tav>
                                      </p:tavLst>
                                    </p:anim>
                                    <p:anim calcmode="lin" valueType="num">
                                      <p:cBhvr additive="base">
                                        <p:cTn id="93" dur="250" fill="hold"/>
                                        <p:tgtEl>
                                          <p:spTgt spid="10"/>
                                        </p:tgtEl>
                                        <p:attrNameLst>
                                          <p:attrName>ppt_y</p:attrName>
                                        </p:attrNameLst>
                                      </p:cBhvr>
                                      <p:tavLst>
                                        <p:tav tm="0">
                                          <p:val>
                                            <p:strVal val="0-#ppt_h/2"/>
                                          </p:val>
                                        </p:tav>
                                        <p:tav tm="100000">
                                          <p:val>
                                            <p:strVal val="#ppt_y"/>
                                          </p:val>
                                        </p:tav>
                                      </p:tavLst>
                                    </p:anim>
                                  </p:childTnLst>
                                </p:cTn>
                              </p:par>
                            </p:childTnLst>
                          </p:cTn>
                        </p:par>
                        <p:par>
                          <p:cTn id="94" fill="hold">
                            <p:stCondLst>
                              <p:cond delay="7100"/>
                            </p:stCondLst>
                            <p:childTnLst>
                              <p:par>
                                <p:cTn id="95" presetID="2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left)">
                                      <p:cBhvr>
                                        <p:cTn id="97" dur="400"/>
                                        <p:tgtEl>
                                          <p:spTgt spid="4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400"/>
                                        <p:tgtEl>
                                          <p:spTgt spid="47"/>
                                        </p:tgtEl>
                                      </p:cBhvr>
                                    </p:animEffect>
                                  </p:childTnLst>
                                </p:cTn>
                              </p:par>
                            </p:childTnLst>
                          </p:cTn>
                        </p:par>
                        <p:par>
                          <p:cTn id="101" fill="hold">
                            <p:stCondLst>
                              <p:cond delay="7500"/>
                            </p:stCondLst>
                            <p:childTnLst>
                              <p:par>
                                <p:cTn id="102" presetID="23" presetClass="entr" presetSubtype="16" fill="hold" grpId="0" nodeType="afterEffect">
                                  <p:stCondLst>
                                    <p:cond delay="250"/>
                                  </p:stCondLst>
                                  <p:childTnLst>
                                    <p:set>
                                      <p:cBhvr>
                                        <p:cTn id="103" dur="1" fill="hold">
                                          <p:stCondLst>
                                            <p:cond delay="0"/>
                                          </p:stCondLst>
                                        </p:cTn>
                                        <p:tgtEl>
                                          <p:spTgt spid="135"/>
                                        </p:tgtEl>
                                        <p:attrNameLst>
                                          <p:attrName>style.visibility</p:attrName>
                                        </p:attrNameLst>
                                      </p:cBhvr>
                                      <p:to>
                                        <p:strVal val="visible"/>
                                      </p:to>
                                    </p:set>
                                    <p:anim calcmode="lin" valueType="num">
                                      <p:cBhvr>
                                        <p:cTn id="104" dur="350" fill="hold"/>
                                        <p:tgtEl>
                                          <p:spTgt spid="135"/>
                                        </p:tgtEl>
                                        <p:attrNameLst>
                                          <p:attrName>ppt_w</p:attrName>
                                        </p:attrNameLst>
                                      </p:cBhvr>
                                      <p:tavLst>
                                        <p:tav tm="0">
                                          <p:val>
                                            <p:fltVal val="0"/>
                                          </p:val>
                                        </p:tav>
                                        <p:tav tm="100000">
                                          <p:val>
                                            <p:strVal val="#ppt_w"/>
                                          </p:val>
                                        </p:tav>
                                      </p:tavLst>
                                    </p:anim>
                                    <p:anim calcmode="lin" valueType="num">
                                      <p:cBhvr>
                                        <p:cTn id="105" dur="350" fill="hold"/>
                                        <p:tgtEl>
                                          <p:spTgt spid="135"/>
                                        </p:tgtEl>
                                        <p:attrNameLst>
                                          <p:attrName>ppt_h</p:attrName>
                                        </p:attrNameLst>
                                      </p:cBhvr>
                                      <p:tavLst>
                                        <p:tav tm="0">
                                          <p:val>
                                            <p:fltVal val="0"/>
                                          </p:val>
                                        </p:tav>
                                        <p:tav tm="100000">
                                          <p:val>
                                            <p:strVal val="#ppt_h"/>
                                          </p:val>
                                        </p:tav>
                                      </p:tavLst>
                                    </p:anim>
                                  </p:childTnLst>
                                </p:cTn>
                              </p:par>
                            </p:childTnLst>
                          </p:cTn>
                        </p:par>
                        <p:par>
                          <p:cTn id="106" fill="hold">
                            <p:stCondLst>
                              <p:cond delay="8100"/>
                            </p:stCondLst>
                            <p:childTnLst>
                              <p:par>
                                <p:cTn id="107" presetID="2" presetClass="entr" presetSubtype="4"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250" fill="hold"/>
                                        <p:tgtEl>
                                          <p:spTgt spid="12"/>
                                        </p:tgtEl>
                                        <p:attrNameLst>
                                          <p:attrName>ppt_x</p:attrName>
                                        </p:attrNameLst>
                                      </p:cBhvr>
                                      <p:tavLst>
                                        <p:tav tm="0">
                                          <p:val>
                                            <p:strVal val="#ppt_x"/>
                                          </p:val>
                                        </p:tav>
                                        <p:tav tm="100000">
                                          <p:val>
                                            <p:strVal val="#ppt_x"/>
                                          </p:val>
                                        </p:tav>
                                      </p:tavLst>
                                    </p:anim>
                                    <p:anim calcmode="lin" valueType="num">
                                      <p:cBhvr additive="base">
                                        <p:cTn id="110" dur="250" fill="hold"/>
                                        <p:tgtEl>
                                          <p:spTgt spid="12"/>
                                        </p:tgtEl>
                                        <p:attrNameLst>
                                          <p:attrName>ppt_y</p:attrName>
                                        </p:attrNameLst>
                                      </p:cBhvr>
                                      <p:tavLst>
                                        <p:tav tm="0">
                                          <p:val>
                                            <p:strVal val="1+#ppt_h/2"/>
                                          </p:val>
                                        </p:tav>
                                        <p:tav tm="100000">
                                          <p:val>
                                            <p:strVal val="#ppt_y"/>
                                          </p:val>
                                        </p:tav>
                                      </p:tavLst>
                                    </p:anim>
                                  </p:childTnLst>
                                </p:cTn>
                              </p:par>
                            </p:childTnLst>
                          </p:cTn>
                        </p:par>
                        <p:par>
                          <p:cTn id="111" fill="hold">
                            <p:stCondLst>
                              <p:cond delay="8350"/>
                            </p:stCondLst>
                            <p:childTnLst>
                              <p:par>
                                <p:cTn id="112" presetID="22" presetClass="entr" presetSubtype="2"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right)">
                                      <p:cBhvr>
                                        <p:cTn id="114" dur="400"/>
                                        <p:tgtEl>
                                          <p:spTgt spid="52"/>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wipe(right)">
                                      <p:cBhvr>
                                        <p:cTn id="117"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6" grpId="0" animBg="1"/>
      <p:bldP spid="124" grpId="0" animBg="1"/>
      <p:bldP spid="131" grpId="0" animBg="1"/>
      <p:bldP spid="135" grpId="0" animBg="1"/>
      <p:bldP spid="41" grpId="0"/>
      <p:bldP spid="42" grpId="0"/>
      <p:bldP spid="44" grpId="0"/>
      <p:bldP spid="45" grpId="0"/>
      <p:bldP spid="46" grpId="0"/>
      <p:bldP spid="47" grpId="0"/>
      <p:bldP spid="48" grpId="0"/>
      <p:bldP spid="49" grpId="0"/>
      <p:bldP spid="50" grpId="0"/>
      <p:bldP spid="51" grpId="0"/>
      <p:bldP spid="52" grpId="0"/>
      <p:bldP spid="53" grpId="0"/>
      <p:bldP spid="71"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639" y="2618085"/>
            <a:ext cx="12180722" cy="1349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6" b="1" dirty="0">
              <a:solidFill>
                <a:schemeClr val="tx1"/>
              </a:solidFill>
              <a:latin typeface="方正兰亭黑简体" pitchFamily="2" charset="-122"/>
              <a:ea typeface="方正兰亭黑简体" pitchFamily="2" charset="-122"/>
            </a:endParaRPr>
          </a:p>
        </p:txBody>
      </p:sp>
      <p:graphicFrame>
        <p:nvGraphicFramePr>
          <p:cNvPr id="18" name="图表 17"/>
          <p:cNvGraphicFramePr/>
          <p:nvPr>
            <p:extLst>
              <p:ext uri="{D42A27DB-BD31-4B8C-83A1-F6EECF244321}">
                <p14:modId xmlns:p14="http://schemas.microsoft.com/office/powerpoint/2010/main" xmlns="" val="2982373927"/>
              </p:ext>
            </p:extLst>
          </p:nvPr>
        </p:nvGraphicFramePr>
        <p:xfrm>
          <a:off x="463993" y="1958088"/>
          <a:ext cx="2495090"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p:nvPr>
            <p:extLst>
              <p:ext uri="{D42A27DB-BD31-4B8C-83A1-F6EECF244321}">
                <p14:modId xmlns:p14="http://schemas.microsoft.com/office/powerpoint/2010/main" xmlns="" val="1549948126"/>
              </p:ext>
            </p:extLst>
          </p:nvPr>
        </p:nvGraphicFramePr>
        <p:xfrm>
          <a:off x="3353843" y="1958088"/>
          <a:ext cx="2495090" cy="2648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p:cNvGraphicFramePr/>
          <p:nvPr>
            <p:extLst>
              <p:ext uri="{D42A27DB-BD31-4B8C-83A1-F6EECF244321}">
                <p14:modId xmlns:p14="http://schemas.microsoft.com/office/powerpoint/2010/main" xmlns="" val="1926646940"/>
              </p:ext>
            </p:extLst>
          </p:nvPr>
        </p:nvGraphicFramePr>
        <p:xfrm>
          <a:off x="6243693" y="1958088"/>
          <a:ext cx="2495090" cy="2648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图表 20"/>
          <p:cNvGraphicFramePr/>
          <p:nvPr>
            <p:extLst>
              <p:ext uri="{D42A27DB-BD31-4B8C-83A1-F6EECF244321}">
                <p14:modId xmlns:p14="http://schemas.microsoft.com/office/powerpoint/2010/main" xmlns="" val="900519821"/>
              </p:ext>
            </p:extLst>
          </p:nvPr>
        </p:nvGraphicFramePr>
        <p:xfrm>
          <a:off x="9133544" y="1958088"/>
          <a:ext cx="2495090" cy="264804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9"/>
          <p:cNvSpPr txBox="1"/>
          <p:nvPr/>
        </p:nvSpPr>
        <p:spPr>
          <a:xfrm>
            <a:off x="9584597" y="2896577"/>
            <a:ext cx="1589649" cy="769441"/>
          </a:xfrm>
          <a:prstGeom prst="rect">
            <a:avLst/>
          </a:prstGeom>
          <a:noFill/>
        </p:spPr>
        <p:txBody>
          <a:bodyPr wrap="square" rtlCol="0" anchor="ctr">
            <a:spAutoFit/>
          </a:bodyPr>
          <a:lstStyle/>
          <a:p>
            <a:pPr algn="ctr"/>
            <a:r>
              <a:rPr lang="en-US" altLang="zh-CN" sz="4400" dirty="0">
                <a:solidFill>
                  <a:schemeClr val="bg1">
                    <a:lumMod val="95000"/>
                  </a:schemeClr>
                </a:solidFill>
                <a:latin typeface="Impact" panose="020B0806030902050204" pitchFamily="34" charset="0"/>
                <a:ea typeface="微软雅黑" panose="020B0503020204020204" pitchFamily="34" charset="-122"/>
              </a:rPr>
              <a:t>90</a:t>
            </a:r>
            <a:r>
              <a:rPr lang="en-US" altLang="zh-CN" sz="2664"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664"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0973" y="2896577"/>
            <a:ext cx="1589649" cy="769441"/>
          </a:xfrm>
          <a:prstGeom prst="rect">
            <a:avLst/>
          </a:prstGeom>
          <a:noFill/>
        </p:spPr>
        <p:txBody>
          <a:bodyPr wrap="square" rtlCol="0" anchor="ctr">
            <a:spAutoFit/>
          </a:bodyPr>
          <a:lstStyle/>
          <a:p>
            <a:pPr algn="ctr"/>
            <a:r>
              <a:rPr lang="en-US" altLang="zh-CN" sz="4400" dirty="0">
                <a:solidFill>
                  <a:schemeClr val="bg1">
                    <a:lumMod val="95000"/>
                  </a:schemeClr>
                </a:solidFill>
                <a:latin typeface="Impact" panose="020B0806030902050204" pitchFamily="34" charset="0"/>
                <a:ea typeface="微软雅黑" panose="020B0503020204020204" pitchFamily="34" charset="-122"/>
              </a:rPr>
              <a:t>50</a:t>
            </a:r>
            <a:r>
              <a:rPr lang="en-US" altLang="zh-CN" sz="2664"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664"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161" y="2896579"/>
            <a:ext cx="1589649" cy="769441"/>
          </a:xfrm>
          <a:prstGeom prst="rect">
            <a:avLst/>
          </a:prstGeom>
          <a:noFill/>
        </p:spPr>
        <p:txBody>
          <a:bodyPr wrap="square" rtlCol="0" anchor="ctr">
            <a:spAutoFit/>
          </a:bodyPr>
          <a:lstStyle/>
          <a:p>
            <a:pPr algn="ctr"/>
            <a:r>
              <a:rPr lang="en-US" altLang="zh-CN" sz="4400" dirty="0">
                <a:solidFill>
                  <a:schemeClr val="bg1">
                    <a:lumMod val="95000"/>
                  </a:schemeClr>
                </a:solidFill>
                <a:latin typeface="Impact" panose="020B0806030902050204" pitchFamily="34" charset="0"/>
                <a:ea typeface="微软雅黑" panose="020B0503020204020204" pitchFamily="34" charset="-122"/>
              </a:rPr>
              <a:t>25</a:t>
            </a:r>
            <a:r>
              <a:rPr lang="en-US" altLang="zh-CN" sz="2664"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664"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85" y="2879667"/>
            <a:ext cx="1589649" cy="769441"/>
          </a:xfrm>
          <a:prstGeom prst="rect">
            <a:avLst/>
          </a:prstGeom>
          <a:noFill/>
        </p:spPr>
        <p:txBody>
          <a:bodyPr wrap="square" rtlCol="0" anchor="ctr">
            <a:spAutoFit/>
          </a:bodyPr>
          <a:lstStyle/>
          <a:p>
            <a:pPr algn="ctr"/>
            <a:r>
              <a:rPr lang="en-US" altLang="zh-CN" sz="4400" dirty="0">
                <a:solidFill>
                  <a:schemeClr val="bg1">
                    <a:lumMod val="95000"/>
                  </a:schemeClr>
                </a:solidFill>
                <a:latin typeface="Impact" panose="020B0806030902050204" pitchFamily="34" charset="0"/>
                <a:ea typeface="微软雅黑" panose="020B0503020204020204" pitchFamily="34" charset="-122"/>
              </a:rPr>
              <a:t>75</a:t>
            </a:r>
            <a:r>
              <a:rPr lang="en-US" altLang="zh-CN" sz="2664"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664"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1464" y="4629376"/>
            <a:ext cx="1320148"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7" name="矩形 26"/>
          <p:cNvSpPr>
            <a:spLocks noChangeArrowheads="1"/>
          </p:cNvSpPr>
          <p:nvPr/>
        </p:nvSpPr>
        <p:spPr bwMode="auto">
          <a:xfrm>
            <a:off x="548082" y="5054713"/>
            <a:ext cx="2326913" cy="845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a:t>
            </a:r>
            <a:r>
              <a:rPr lang="zh-CN" altLang="en-US" sz="1400" dirty="0" smtClean="0">
                <a:solidFill>
                  <a:schemeClr val="tx1">
                    <a:lumMod val="75000"/>
                    <a:lumOff val="25000"/>
                  </a:schemeClr>
                </a:solidFill>
                <a:sym typeface="微软雅黑" pitchFamily="34" charset="-122"/>
              </a:rPr>
              <a:t>的综合描述</a:t>
            </a:r>
            <a:r>
              <a:rPr lang="zh-CN" altLang="en-US" sz="1400" dirty="0">
                <a:solidFill>
                  <a:schemeClr val="tx1">
                    <a:lumMod val="75000"/>
                    <a:lumOff val="25000"/>
                  </a:schemeClr>
                </a:solidFill>
                <a:sym typeface="微软雅黑" pitchFamily="34" charset="-122"/>
              </a:rPr>
              <a:t>说明</a:t>
            </a:r>
            <a:r>
              <a:rPr lang="zh-CN" altLang="en-US" sz="1400" dirty="0" smtClean="0">
                <a:solidFill>
                  <a:schemeClr val="tx1">
                    <a:lumMod val="75000"/>
                    <a:lumOff val="25000"/>
                  </a:schemeClr>
                </a:solidFill>
                <a:sym typeface="微软雅黑" pitchFamily="34" charset="-122"/>
              </a:rPr>
              <a:t>，</a:t>
            </a:r>
            <a:r>
              <a:rPr lang="zh-CN" altLang="en-US" sz="1400" dirty="0">
                <a:solidFill>
                  <a:schemeClr val="tx1">
                    <a:lumMod val="75000"/>
                    <a:lumOff val="25000"/>
                  </a:schemeClr>
                </a:solidFill>
                <a:sym typeface="微软雅黑" pitchFamily="34" charset="-122"/>
              </a:rPr>
              <a:t>在此录入上述图表的综合描述说明</a:t>
            </a:r>
            <a:r>
              <a:rPr lang="zh-CN" altLang="en-US" sz="1400" dirty="0" smtClean="0">
                <a:solidFill>
                  <a:schemeClr val="tx1">
                    <a:lumMod val="75000"/>
                    <a:lumOff val="25000"/>
                  </a:schemeClr>
                </a:solidFill>
                <a:sym typeface="微软雅黑" pitchFamily="34" charset="-122"/>
              </a:rPr>
              <a:t>。</a:t>
            </a:r>
            <a:endParaRPr lang="zh-CN" altLang="en-US" sz="1400" dirty="0">
              <a:solidFill>
                <a:schemeClr val="tx1">
                  <a:lumMod val="75000"/>
                  <a:lumOff val="25000"/>
                </a:schemeClr>
              </a:solidFill>
              <a:sym typeface="微软雅黑" pitchFamily="34" charset="-122"/>
            </a:endParaRPr>
          </a:p>
        </p:txBody>
      </p:sp>
      <p:sp>
        <p:nvSpPr>
          <p:cNvPr id="28" name="TextBox 42"/>
          <p:cNvSpPr txBox="1"/>
          <p:nvPr/>
        </p:nvSpPr>
        <p:spPr>
          <a:xfrm>
            <a:off x="3941314" y="4629376"/>
            <a:ext cx="1320148"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9" name="矩形 28"/>
          <p:cNvSpPr>
            <a:spLocks noChangeArrowheads="1"/>
          </p:cNvSpPr>
          <p:nvPr/>
        </p:nvSpPr>
        <p:spPr bwMode="auto">
          <a:xfrm>
            <a:off x="3437932" y="5054713"/>
            <a:ext cx="2326913" cy="845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a:t>
            </a:r>
            <a:r>
              <a:rPr lang="zh-CN" altLang="en-US" sz="1400" dirty="0" smtClean="0">
                <a:solidFill>
                  <a:schemeClr val="tx1">
                    <a:lumMod val="75000"/>
                    <a:lumOff val="25000"/>
                  </a:schemeClr>
                </a:solidFill>
                <a:sym typeface="微软雅黑" pitchFamily="34" charset="-122"/>
              </a:rPr>
              <a:t>的综合描述</a:t>
            </a:r>
            <a:r>
              <a:rPr lang="zh-CN" altLang="en-US" sz="1400" dirty="0">
                <a:solidFill>
                  <a:schemeClr val="tx1">
                    <a:lumMod val="75000"/>
                    <a:lumOff val="25000"/>
                  </a:schemeClr>
                </a:solidFill>
                <a:sym typeface="微软雅黑" pitchFamily="34" charset="-122"/>
              </a:rPr>
              <a:t>说明</a:t>
            </a:r>
            <a:r>
              <a:rPr lang="zh-CN" altLang="en-US" sz="1400" dirty="0" smtClean="0">
                <a:solidFill>
                  <a:schemeClr val="tx1">
                    <a:lumMod val="75000"/>
                    <a:lumOff val="25000"/>
                  </a:schemeClr>
                </a:solidFill>
                <a:sym typeface="微软雅黑" pitchFamily="34" charset="-122"/>
              </a:rPr>
              <a:t>，</a:t>
            </a:r>
            <a:r>
              <a:rPr lang="zh-CN" altLang="en-US" sz="1400" dirty="0">
                <a:solidFill>
                  <a:schemeClr val="tx1">
                    <a:lumMod val="75000"/>
                    <a:lumOff val="25000"/>
                  </a:schemeClr>
                </a:solidFill>
                <a:sym typeface="微软雅黑" pitchFamily="34" charset="-122"/>
              </a:rPr>
              <a:t>在此录入上述图表的综合描述说明</a:t>
            </a:r>
            <a:r>
              <a:rPr lang="zh-CN" altLang="en-US" sz="1400" dirty="0" smtClean="0">
                <a:solidFill>
                  <a:schemeClr val="tx1">
                    <a:lumMod val="75000"/>
                    <a:lumOff val="25000"/>
                  </a:schemeClr>
                </a:solidFill>
                <a:sym typeface="微软雅黑" pitchFamily="34" charset="-122"/>
              </a:rPr>
              <a:t>。</a:t>
            </a:r>
            <a:endParaRPr lang="zh-CN" altLang="en-US" sz="1400" dirty="0">
              <a:solidFill>
                <a:schemeClr val="tx1">
                  <a:lumMod val="75000"/>
                  <a:lumOff val="25000"/>
                </a:schemeClr>
              </a:solidFill>
              <a:sym typeface="微软雅黑" pitchFamily="34" charset="-122"/>
            </a:endParaRPr>
          </a:p>
        </p:txBody>
      </p:sp>
      <p:sp>
        <p:nvSpPr>
          <p:cNvPr id="30" name="TextBox 42"/>
          <p:cNvSpPr txBox="1"/>
          <p:nvPr/>
        </p:nvSpPr>
        <p:spPr>
          <a:xfrm>
            <a:off x="6831164" y="4629376"/>
            <a:ext cx="1320148"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1" name="矩形 30"/>
          <p:cNvSpPr>
            <a:spLocks noChangeArrowheads="1"/>
          </p:cNvSpPr>
          <p:nvPr/>
        </p:nvSpPr>
        <p:spPr bwMode="auto">
          <a:xfrm>
            <a:off x="6327782" y="5054713"/>
            <a:ext cx="2326913" cy="845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a:t>
            </a:r>
            <a:r>
              <a:rPr lang="zh-CN" altLang="en-US" sz="1400" dirty="0" smtClean="0">
                <a:solidFill>
                  <a:schemeClr val="tx1">
                    <a:lumMod val="75000"/>
                    <a:lumOff val="25000"/>
                  </a:schemeClr>
                </a:solidFill>
                <a:sym typeface="微软雅黑" pitchFamily="34" charset="-122"/>
              </a:rPr>
              <a:t>的综合描述</a:t>
            </a:r>
            <a:r>
              <a:rPr lang="zh-CN" altLang="en-US" sz="1400" dirty="0">
                <a:solidFill>
                  <a:schemeClr val="tx1">
                    <a:lumMod val="75000"/>
                    <a:lumOff val="25000"/>
                  </a:schemeClr>
                </a:solidFill>
                <a:sym typeface="微软雅黑" pitchFamily="34" charset="-122"/>
              </a:rPr>
              <a:t>说明</a:t>
            </a:r>
            <a:r>
              <a:rPr lang="zh-CN" altLang="en-US" sz="1400" dirty="0" smtClean="0">
                <a:solidFill>
                  <a:schemeClr val="tx1">
                    <a:lumMod val="75000"/>
                    <a:lumOff val="25000"/>
                  </a:schemeClr>
                </a:solidFill>
                <a:sym typeface="微软雅黑" pitchFamily="34" charset="-122"/>
              </a:rPr>
              <a:t>，</a:t>
            </a:r>
            <a:r>
              <a:rPr lang="zh-CN" altLang="en-US" sz="1400" dirty="0">
                <a:solidFill>
                  <a:schemeClr val="tx1">
                    <a:lumMod val="75000"/>
                    <a:lumOff val="25000"/>
                  </a:schemeClr>
                </a:solidFill>
                <a:sym typeface="微软雅黑" pitchFamily="34" charset="-122"/>
              </a:rPr>
              <a:t>在此录入上述图表的综合描述说明</a:t>
            </a:r>
            <a:r>
              <a:rPr lang="zh-CN" altLang="en-US" sz="1400" dirty="0" smtClean="0">
                <a:solidFill>
                  <a:schemeClr val="tx1">
                    <a:lumMod val="75000"/>
                    <a:lumOff val="25000"/>
                  </a:schemeClr>
                </a:solidFill>
                <a:sym typeface="微软雅黑" pitchFamily="34" charset="-122"/>
              </a:rPr>
              <a:t>。</a:t>
            </a:r>
            <a:endParaRPr lang="zh-CN" altLang="en-US" sz="1400" dirty="0">
              <a:solidFill>
                <a:schemeClr val="tx1">
                  <a:lumMod val="75000"/>
                  <a:lumOff val="25000"/>
                </a:schemeClr>
              </a:solidFill>
              <a:sym typeface="微软雅黑" pitchFamily="34" charset="-122"/>
            </a:endParaRPr>
          </a:p>
        </p:txBody>
      </p:sp>
      <p:sp>
        <p:nvSpPr>
          <p:cNvPr id="32" name="TextBox 42"/>
          <p:cNvSpPr txBox="1"/>
          <p:nvPr/>
        </p:nvSpPr>
        <p:spPr>
          <a:xfrm>
            <a:off x="9721015" y="4629376"/>
            <a:ext cx="1320148"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3" name="矩形 32"/>
          <p:cNvSpPr>
            <a:spLocks noChangeArrowheads="1"/>
          </p:cNvSpPr>
          <p:nvPr/>
        </p:nvSpPr>
        <p:spPr bwMode="auto">
          <a:xfrm>
            <a:off x="9217633" y="5054713"/>
            <a:ext cx="2326913" cy="845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a:t>
            </a:r>
            <a:r>
              <a:rPr lang="zh-CN" altLang="en-US" sz="1400" dirty="0" smtClean="0">
                <a:solidFill>
                  <a:schemeClr val="tx1">
                    <a:lumMod val="75000"/>
                    <a:lumOff val="25000"/>
                  </a:schemeClr>
                </a:solidFill>
                <a:sym typeface="微软雅黑" pitchFamily="34" charset="-122"/>
              </a:rPr>
              <a:t>的综合描述</a:t>
            </a:r>
            <a:r>
              <a:rPr lang="zh-CN" altLang="en-US" sz="1400" dirty="0">
                <a:solidFill>
                  <a:schemeClr val="tx1">
                    <a:lumMod val="75000"/>
                    <a:lumOff val="25000"/>
                  </a:schemeClr>
                </a:solidFill>
                <a:sym typeface="微软雅黑" pitchFamily="34" charset="-122"/>
              </a:rPr>
              <a:t>说明</a:t>
            </a:r>
            <a:r>
              <a:rPr lang="zh-CN" altLang="en-US" sz="1400" dirty="0" smtClean="0">
                <a:solidFill>
                  <a:schemeClr val="tx1">
                    <a:lumMod val="75000"/>
                    <a:lumOff val="25000"/>
                  </a:schemeClr>
                </a:solidFill>
                <a:sym typeface="微软雅黑" pitchFamily="34" charset="-122"/>
              </a:rPr>
              <a:t>，</a:t>
            </a:r>
            <a:r>
              <a:rPr lang="zh-CN" altLang="en-US" sz="1400" dirty="0">
                <a:solidFill>
                  <a:schemeClr val="tx1">
                    <a:lumMod val="75000"/>
                    <a:lumOff val="25000"/>
                  </a:schemeClr>
                </a:solidFill>
                <a:sym typeface="微软雅黑" pitchFamily="34" charset="-122"/>
              </a:rPr>
              <a:t>在此录入上述图表的综合描述说明</a:t>
            </a:r>
            <a:r>
              <a:rPr lang="zh-CN" altLang="en-US" sz="1400" dirty="0" smtClean="0">
                <a:solidFill>
                  <a:schemeClr val="tx1">
                    <a:lumMod val="75000"/>
                    <a:lumOff val="25000"/>
                  </a:schemeClr>
                </a:solidFill>
                <a:sym typeface="微软雅黑" pitchFamily="34" charset="-122"/>
              </a:rPr>
              <a:t>。</a:t>
            </a:r>
            <a:endParaRPr lang="zh-CN" altLang="en-US" sz="1400" dirty="0">
              <a:solidFill>
                <a:schemeClr val="tx1">
                  <a:lumMod val="75000"/>
                  <a:lumOff val="25000"/>
                </a:schemeClr>
              </a:solidFill>
              <a:sym typeface="微软雅黑" pitchFamily="34" charset="-122"/>
            </a:endParaRPr>
          </a:p>
        </p:txBody>
      </p:sp>
      <p:sp>
        <p:nvSpPr>
          <p:cNvPr id="5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5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9490443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1000"/>
                                        <p:tgtEl>
                                          <p:spTgt spid="18"/>
                                        </p:tgtEl>
                                      </p:cBhvr>
                                    </p:animEffect>
                                  </p:childTnLst>
                                </p:cTn>
                              </p:par>
                              <p:par>
                                <p:cTn id="20" presetID="21" presetClass="entr" presetSubtype="1"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1000"/>
                                        <p:tgtEl>
                                          <p:spTgt spid="19"/>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1000"/>
                                        <p:tgtEl>
                                          <p:spTgt spid="2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500"/>
                                        <p:tgtEl>
                                          <p:spTgt spid="2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up)">
                                      <p:cBhvr>
                                        <p:cTn id="61" dur="500"/>
                                        <p:tgtEl>
                                          <p:spTgt spid="2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511380"/>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59"/>
          <p:cNvSpPr txBox="1">
            <a:spLocks noChangeArrowheads="1"/>
          </p:cNvSpPr>
          <p:nvPr/>
        </p:nvSpPr>
        <p:spPr bwMode="auto">
          <a:xfrm flipH="1">
            <a:off x="2689953" y="2743319"/>
            <a:ext cx="6812094" cy="769441"/>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800">
              <a:defRPr/>
            </a:pPr>
            <a:r>
              <a:rPr lang="zh-CN" altLang="en-US" sz="4400" b="1" kern="0" dirty="0" smtClean="0">
                <a:solidFill>
                  <a:schemeClr val="accent1">
                    <a:lumMod val="75000"/>
                  </a:schemeClr>
                </a:solidFill>
                <a:latin typeface="微软雅黑" pitchFamily="34" charset="-122"/>
                <a:ea typeface="微软雅黑" pitchFamily="34" charset="-122"/>
                <a:sym typeface="方正大黑简体" pitchFamily="65" charset="-122"/>
              </a:rPr>
              <a:t>前言</a:t>
            </a:r>
            <a:r>
              <a:rPr lang="zh-CN" altLang="en-US" sz="4400" b="1" kern="0" dirty="0">
                <a:solidFill>
                  <a:schemeClr val="accent1">
                    <a:lumMod val="75000"/>
                  </a:schemeClr>
                </a:solidFill>
                <a:latin typeface="微软雅黑" pitchFamily="34" charset="-122"/>
                <a:ea typeface="微软雅黑" pitchFamily="34" charset="-122"/>
                <a:sym typeface="方正大黑简体" pitchFamily="65" charset="-122"/>
              </a:rPr>
              <a:t> </a:t>
            </a:r>
            <a:r>
              <a:rPr lang="en-US" altLang="zh-CN" sz="4400" b="1" kern="0" dirty="0" smtClean="0">
                <a:solidFill>
                  <a:schemeClr val="accent1">
                    <a:lumMod val="75000"/>
                  </a:schemeClr>
                </a:solidFill>
                <a:latin typeface="微软雅黑" pitchFamily="34" charset="-122"/>
                <a:ea typeface="微软雅黑" pitchFamily="34" charset="-122"/>
              </a:rPr>
              <a:t>| </a:t>
            </a:r>
            <a:r>
              <a:rPr lang="en-US" altLang="zh-CN" sz="2400" dirty="0" smtClean="0">
                <a:solidFill>
                  <a:schemeClr val="accent1">
                    <a:lumMod val="75000"/>
                  </a:schemeClr>
                </a:solidFill>
                <a:latin typeface="Impact" pitchFamily="34" charset="0"/>
                <a:sym typeface="Impact" pitchFamily="34" charset="0"/>
              </a:rPr>
              <a:t>Introduction</a:t>
            </a:r>
            <a:endParaRPr lang="zh-CN" altLang="en-US" sz="2400" dirty="0">
              <a:solidFill>
                <a:schemeClr val="accent1">
                  <a:lumMod val="75000"/>
                </a:schemeClr>
              </a:solidFill>
              <a:latin typeface="Impact" pitchFamily="34" charset="0"/>
              <a:sym typeface="Impact" pitchFamily="34" charset="0"/>
            </a:endParaRPr>
          </a:p>
        </p:txBody>
      </p:sp>
      <p:grpSp>
        <p:nvGrpSpPr>
          <p:cNvPr id="36" name="Group 24"/>
          <p:cNvGrpSpPr/>
          <p:nvPr/>
        </p:nvGrpSpPr>
        <p:grpSpPr>
          <a:xfrm>
            <a:off x="5420764" y="3769378"/>
            <a:ext cx="1350472" cy="203200"/>
            <a:chOff x="4168751" y="2495551"/>
            <a:chExt cx="1012854" cy="152400"/>
          </a:xfrm>
          <a:solidFill>
            <a:schemeClr val="accent2">
              <a:lumMod val="40000"/>
              <a:lumOff val="60000"/>
            </a:schemeClr>
          </a:solidFill>
        </p:grpSpPr>
        <p:sp>
          <p:nvSpPr>
            <p:cNvPr id="37"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38"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39"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41"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43"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44"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45"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grpSp>
      <p:grpSp>
        <p:nvGrpSpPr>
          <p:cNvPr id="46" name="Group 29"/>
          <p:cNvGrpSpPr/>
          <p:nvPr/>
        </p:nvGrpSpPr>
        <p:grpSpPr>
          <a:xfrm>
            <a:off x="5420764" y="6089020"/>
            <a:ext cx="1350472" cy="203200"/>
            <a:chOff x="4168751" y="2495551"/>
            <a:chExt cx="1012854" cy="152400"/>
          </a:xfrm>
          <a:solidFill>
            <a:schemeClr val="accent2">
              <a:lumMod val="40000"/>
              <a:lumOff val="60000"/>
            </a:schemeClr>
          </a:solidFill>
        </p:grpSpPr>
        <p:sp>
          <p:nvSpPr>
            <p:cNvPr id="47" name="Oval 3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48" name="Oval 3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49" name="Oval 3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50" name="Oval 3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51" name="Oval 3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52" name="Oval 3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sp>
          <p:nvSpPr>
            <p:cNvPr id="53" name="Oval 3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2">
                    <a:lumMod val="40000"/>
                    <a:lumOff val="60000"/>
                  </a:schemeClr>
                </a:solidFill>
              </a:endParaRPr>
            </a:p>
          </p:txBody>
        </p:sp>
      </p:grpSp>
      <p:sp>
        <p:nvSpPr>
          <p:cNvPr id="66" name="Text Placeholder 3"/>
          <p:cNvSpPr txBox="1">
            <a:spLocks/>
          </p:cNvSpPr>
          <p:nvPr/>
        </p:nvSpPr>
        <p:spPr>
          <a:xfrm>
            <a:off x="1077532" y="4260503"/>
            <a:ext cx="10036936" cy="1565686"/>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       感谢大家，回顾这一年</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的工作，在取得成绩的同时，我们也找到了工作中的不足和问题，主要反映于</a:t>
            </a:r>
            <a:r>
              <a:rPr lang="en-US" altLang="zh-CN" sz="1500" dirty="0">
                <a:solidFill>
                  <a:schemeClr val="tx1">
                    <a:lumMod val="75000"/>
                    <a:lumOff val="25000"/>
                  </a:schemeClr>
                </a:solidFill>
                <a:latin typeface="微软雅黑" pitchFamily="34" charset="-122"/>
                <a:ea typeface="微软雅黑" pitchFamily="34" charset="-122"/>
                <a:sym typeface="微软雅黑" pitchFamily="34" charset="-122"/>
              </a:rPr>
              <a:t>xx</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及</a:t>
            </a:r>
            <a:r>
              <a:rPr lang="en-US" altLang="zh-CN" sz="1500" dirty="0">
                <a:solidFill>
                  <a:schemeClr val="tx1">
                    <a:lumMod val="75000"/>
                    <a:lumOff val="25000"/>
                  </a:schemeClr>
                </a:solidFill>
                <a:latin typeface="微软雅黑" pitchFamily="34" charset="-122"/>
                <a:ea typeface="微软雅黑" pitchFamily="34" charset="-122"/>
                <a:sym typeface="微软雅黑" pitchFamily="34" charset="-122"/>
              </a:rPr>
              <a:t>xxx</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500" dirty="0" err="1">
                <a:solidFill>
                  <a:schemeClr val="tx1">
                    <a:lumMod val="75000"/>
                    <a:lumOff val="25000"/>
                  </a:schemeClr>
                </a:solidFill>
                <a:latin typeface="微软雅黑" pitchFamily="34" charset="-122"/>
                <a:ea typeface="微软雅黑" pitchFamily="34" charset="-122"/>
                <a:sym typeface="微软雅黑" pitchFamily="34" charset="-122"/>
              </a:rPr>
              <a:t>xxxxx</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和我们这个平台能为客户提供良好的商机和快捷方便的信息、导航的功能发挥</a:t>
            </a: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a:t>
            </a:r>
            <a:endParaRPr lang="en-US" altLang="zh-CN" sz="1500" dirty="0" smtClean="0">
              <a:solidFill>
                <a:schemeClr val="tx1">
                  <a:lumMod val="75000"/>
                  <a:lumOff val="25000"/>
                </a:schemeClr>
              </a:solidFill>
              <a:latin typeface="微软雅黑" pitchFamily="34" charset="-122"/>
              <a:ea typeface="微软雅黑" pitchFamily="34" charset="-122"/>
              <a:sym typeface="微软雅黑" pitchFamily="34" charset="-122"/>
            </a:endParaRPr>
          </a:p>
          <a:p>
            <a:pPr>
              <a:lnSpc>
                <a:spcPct val="130000"/>
              </a:lnSpc>
            </a:pP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展望</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新的一年，我们将继续努力，力争各项工作更上一个新台阶</a:t>
            </a: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。右键</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点击图片选择设置图片格式可直接替换图片，在此录入上述图表的综合描述说明，在此录入上述图表的综合描述说明</a:t>
            </a: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a:t>
            </a:r>
            <a:endParaRPr lang="en-US" altLang="zh-CN" sz="15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2436996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1000"/>
                                        <p:tgtEl>
                                          <p:spTgt spid="6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247"/>
          <p:cNvCxnSpPr/>
          <p:nvPr/>
        </p:nvCxnSpPr>
        <p:spPr>
          <a:xfrm>
            <a:off x="1042975" y="5477608"/>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3" name="Group 74"/>
          <p:cNvGrpSpPr/>
          <p:nvPr/>
        </p:nvGrpSpPr>
        <p:grpSpPr>
          <a:xfrm>
            <a:off x="2178725" y="1739195"/>
            <a:ext cx="1228949" cy="3456420"/>
            <a:chOff x="1634044" y="1304396"/>
            <a:chExt cx="921712" cy="2592315"/>
          </a:xfrm>
        </p:grpSpPr>
        <p:sp>
          <p:nvSpPr>
            <p:cNvPr id="44" name="Rounded Rectangle 38"/>
            <p:cNvSpPr/>
            <p:nvPr/>
          </p:nvSpPr>
          <p:spPr>
            <a:xfrm>
              <a:off x="1634044" y="1304396"/>
              <a:ext cx="921712" cy="25923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45" name="Group 46"/>
            <p:cNvGrpSpPr/>
            <p:nvPr/>
          </p:nvGrpSpPr>
          <p:grpSpPr>
            <a:xfrm>
              <a:off x="1703480" y="3032606"/>
              <a:ext cx="782840" cy="782838"/>
              <a:chOff x="1703480" y="3032606"/>
              <a:chExt cx="782840" cy="782838"/>
            </a:xfrm>
          </p:grpSpPr>
          <p:sp>
            <p:nvSpPr>
              <p:cNvPr id="4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tx2">
                      <a:lumMod val="75000"/>
                    </a:schemeClr>
                  </a:solidFill>
                </a:endParaRPr>
              </a:p>
            </p:txBody>
          </p:sp>
          <p:sp>
            <p:nvSpPr>
              <p:cNvPr id="5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2"/>
                  </a:solidFill>
                </a:endParaRPr>
              </a:p>
            </p:txBody>
          </p:sp>
        </p:grpSp>
        <p:grpSp>
          <p:nvGrpSpPr>
            <p:cNvPr id="46" name="Group 61"/>
            <p:cNvGrpSpPr/>
            <p:nvPr/>
          </p:nvGrpSpPr>
          <p:grpSpPr>
            <a:xfrm>
              <a:off x="1728094" y="1477217"/>
              <a:ext cx="733614" cy="2108390"/>
              <a:chOff x="1728094" y="1477217"/>
              <a:chExt cx="733614" cy="2108390"/>
            </a:xfrm>
          </p:grpSpPr>
          <p:sp>
            <p:nvSpPr>
              <p:cNvPr id="47" name="Text Placeholder 3"/>
              <p:cNvSpPr txBox="1">
                <a:spLocks/>
              </p:cNvSpPr>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Rectangle 60"/>
              <p:cNvSpPr/>
              <p:nvPr/>
            </p:nvSpPr>
            <p:spPr>
              <a:xfrm>
                <a:off x="1728094" y="1477217"/>
                <a:ext cx="733614" cy="479651"/>
              </a:xfrm>
              <a:prstGeom prst="rect">
                <a:avLst/>
              </a:prstGeom>
            </p:spPr>
            <p:txBody>
              <a:bodyPr wrap="none">
                <a:spAutoFit/>
              </a:bodyPr>
              <a:lstStyle/>
              <a:p>
                <a:pPr algn="ctr" defTabSz="1219170">
                  <a:spcBef>
                    <a:spcPct val="20000"/>
                  </a:spcBef>
                  <a:defRPr/>
                </a:pPr>
                <a:r>
                  <a:rPr lang="en-US" sz="3556" b="1" dirty="0">
                    <a:solidFill>
                      <a:schemeClr val="bg1"/>
                    </a:solidFill>
                  </a:rPr>
                  <a:t>90%</a:t>
                </a:r>
              </a:p>
            </p:txBody>
          </p:sp>
        </p:grpSp>
      </p:grpSp>
      <p:grpSp>
        <p:nvGrpSpPr>
          <p:cNvPr id="51" name="Group 75"/>
          <p:cNvGrpSpPr/>
          <p:nvPr/>
        </p:nvGrpSpPr>
        <p:grpSpPr>
          <a:xfrm>
            <a:off x="3830125" y="2276860"/>
            <a:ext cx="1228949" cy="2918755"/>
            <a:chOff x="2872594" y="1707645"/>
            <a:chExt cx="921712" cy="2189066"/>
          </a:xfrm>
        </p:grpSpPr>
        <p:sp>
          <p:nvSpPr>
            <p:cNvPr id="52" name="Rounded Rectangle 40"/>
            <p:cNvSpPr/>
            <p:nvPr/>
          </p:nvSpPr>
          <p:spPr>
            <a:xfrm>
              <a:off x="2872594" y="1707645"/>
              <a:ext cx="921712" cy="21890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53" name="Group 47"/>
            <p:cNvGrpSpPr/>
            <p:nvPr/>
          </p:nvGrpSpPr>
          <p:grpSpPr>
            <a:xfrm>
              <a:off x="2942030" y="3032606"/>
              <a:ext cx="782840" cy="782838"/>
              <a:chOff x="1703480" y="3032606"/>
              <a:chExt cx="782840" cy="782838"/>
            </a:xfrm>
          </p:grpSpPr>
          <p:sp>
            <p:nvSpPr>
              <p:cNvPr id="57"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2"/>
                  </a:solidFill>
                </a:endParaRPr>
              </a:p>
            </p:txBody>
          </p:sp>
          <p:sp>
            <p:nvSpPr>
              <p:cNvPr id="5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2"/>
                  </a:solidFill>
                </a:endParaRPr>
              </a:p>
            </p:txBody>
          </p:sp>
        </p:grpSp>
        <p:grpSp>
          <p:nvGrpSpPr>
            <p:cNvPr id="54" name="Group 62"/>
            <p:cNvGrpSpPr/>
            <p:nvPr/>
          </p:nvGrpSpPr>
          <p:grpSpPr>
            <a:xfrm>
              <a:off x="2961359" y="1825998"/>
              <a:ext cx="733614" cy="1759608"/>
              <a:chOff x="1728094" y="1750267"/>
              <a:chExt cx="733614" cy="1759608"/>
            </a:xfrm>
          </p:grpSpPr>
          <p:sp>
            <p:nvSpPr>
              <p:cNvPr id="55" name="Text Placeholder 3"/>
              <p:cNvSpPr txBox="1">
                <a:spLocks/>
              </p:cNvSpPr>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Rectangle 64"/>
              <p:cNvSpPr/>
              <p:nvPr/>
            </p:nvSpPr>
            <p:spPr>
              <a:xfrm>
                <a:off x="1728094" y="1750267"/>
                <a:ext cx="733614" cy="479650"/>
              </a:xfrm>
              <a:prstGeom prst="rect">
                <a:avLst/>
              </a:prstGeom>
            </p:spPr>
            <p:txBody>
              <a:bodyPr wrap="none">
                <a:spAutoFit/>
              </a:bodyPr>
              <a:lstStyle/>
              <a:p>
                <a:pPr algn="ctr" defTabSz="1219170">
                  <a:spcBef>
                    <a:spcPct val="20000"/>
                  </a:spcBef>
                  <a:defRPr/>
                </a:pPr>
                <a:r>
                  <a:rPr lang="en-US" sz="3556" b="1" dirty="0">
                    <a:solidFill>
                      <a:schemeClr val="bg1"/>
                    </a:solidFill>
                  </a:rPr>
                  <a:t>80%</a:t>
                </a:r>
              </a:p>
            </p:txBody>
          </p:sp>
        </p:grpSp>
      </p:grpSp>
      <p:grpSp>
        <p:nvGrpSpPr>
          <p:cNvPr id="59" name="Group 76"/>
          <p:cNvGrpSpPr/>
          <p:nvPr/>
        </p:nvGrpSpPr>
        <p:grpSpPr>
          <a:xfrm>
            <a:off x="5481525" y="971102"/>
            <a:ext cx="1228949" cy="4224513"/>
            <a:chOff x="4106521" y="728326"/>
            <a:chExt cx="921712" cy="3168385"/>
          </a:xfrm>
        </p:grpSpPr>
        <p:sp>
          <p:nvSpPr>
            <p:cNvPr id="60" name="Rounded Rectangle 41"/>
            <p:cNvSpPr/>
            <p:nvPr/>
          </p:nvSpPr>
          <p:spPr>
            <a:xfrm>
              <a:off x="4106521" y="728326"/>
              <a:ext cx="921712" cy="316838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61" name="Group 50"/>
            <p:cNvGrpSpPr/>
            <p:nvPr/>
          </p:nvGrpSpPr>
          <p:grpSpPr>
            <a:xfrm>
              <a:off x="4175957" y="3032606"/>
              <a:ext cx="782840" cy="782838"/>
              <a:chOff x="1703480" y="3032606"/>
              <a:chExt cx="782840" cy="782838"/>
            </a:xfrm>
          </p:grpSpPr>
          <p:sp>
            <p:nvSpPr>
              <p:cNvPr id="6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accent1"/>
                  </a:solidFill>
                </a:endParaRPr>
              </a:p>
            </p:txBody>
          </p:sp>
          <p:sp>
            <p:nvSpPr>
              <p:cNvPr id="6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3F3F"/>
                  </a:solidFill>
                </a:endParaRPr>
              </a:p>
            </p:txBody>
          </p:sp>
        </p:grpSp>
        <p:grpSp>
          <p:nvGrpSpPr>
            <p:cNvPr id="62" name="Group 65"/>
            <p:cNvGrpSpPr/>
            <p:nvPr/>
          </p:nvGrpSpPr>
          <p:grpSpPr>
            <a:xfrm>
              <a:off x="4115305" y="958754"/>
              <a:ext cx="906739" cy="2626851"/>
              <a:chOff x="1647068" y="1174197"/>
              <a:chExt cx="906739" cy="2626851"/>
            </a:xfrm>
          </p:grpSpPr>
          <p:sp>
            <p:nvSpPr>
              <p:cNvPr id="63" name="Text Placeholder 3"/>
              <p:cNvSpPr txBox="1">
                <a:spLocks/>
              </p:cNvSpPr>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Rectangle 67"/>
              <p:cNvSpPr/>
              <p:nvPr/>
            </p:nvSpPr>
            <p:spPr>
              <a:xfrm>
                <a:off x="1647068" y="1174197"/>
                <a:ext cx="906739" cy="479651"/>
              </a:xfrm>
              <a:prstGeom prst="rect">
                <a:avLst/>
              </a:prstGeom>
            </p:spPr>
            <p:txBody>
              <a:bodyPr wrap="none">
                <a:spAutoFit/>
              </a:bodyPr>
              <a:lstStyle/>
              <a:p>
                <a:pPr algn="ctr" defTabSz="1219170">
                  <a:spcBef>
                    <a:spcPct val="20000"/>
                  </a:spcBef>
                  <a:defRPr/>
                </a:pPr>
                <a:r>
                  <a:rPr lang="en-US" sz="3556" b="1" dirty="0">
                    <a:solidFill>
                      <a:schemeClr val="bg1"/>
                    </a:solidFill>
                  </a:rPr>
                  <a:t>100%</a:t>
                </a:r>
              </a:p>
            </p:txBody>
          </p:sp>
        </p:grpSp>
      </p:grpSp>
      <p:grpSp>
        <p:nvGrpSpPr>
          <p:cNvPr id="67" name="Group 79"/>
          <p:cNvGrpSpPr/>
          <p:nvPr/>
        </p:nvGrpSpPr>
        <p:grpSpPr>
          <a:xfrm>
            <a:off x="8784325" y="1739195"/>
            <a:ext cx="1228949" cy="3456420"/>
            <a:chOff x="6588245" y="1304396"/>
            <a:chExt cx="921712" cy="2592315"/>
          </a:xfrm>
        </p:grpSpPr>
        <p:sp>
          <p:nvSpPr>
            <p:cNvPr id="68" name="Rounded Rectangle 43"/>
            <p:cNvSpPr/>
            <p:nvPr/>
          </p:nvSpPr>
          <p:spPr>
            <a:xfrm>
              <a:off x="6588245" y="1304396"/>
              <a:ext cx="921712" cy="25923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69" name="Group 56"/>
            <p:cNvGrpSpPr/>
            <p:nvPr/>
          </p:nvGrpSpPr>
          <p:grpSpPr>
            <a:xfrm>
              <a:off x="6657681" y="3032606"/>
              <a:ext cx="782840" cy="782838"/>
              <a:chOff x="1703480" y="3032606"/>
              <a:chExt cx="782840" cy="782838"/>
            </a:xfrm>
          </p:grpSpPr>
          <p:sp>
            <p:nvSpPr>
              <p:cNvPr id="7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accent3"/>
                  </a:solidFill>
                </a:endParaRPr>
              </a:p>
            </p:txBody>
          </p:sp>
          <p:sp>
            <p:nvSpPr>
              <p:cNvPr id="7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00B0F0"/>
                  </a:solidFill>
                </a:endParaRPr>
              </a:p>
            </p:txBody>
          </p:sp>
        </p:grpSp>
        <p:grpSp>
          <p:nvGrpSpPr>
            <p:cNvPr id="70" name="Group 68"/>
            <p:cNvGrpSpPr/>
            <p:nvPr/>
          </p:nvGrpSpPr>
          <p:grpSpPr>
            <a:xfrm>
              <a:off x="6677010" y="1477217"/>
              <a:ext cx="733614" cy="2108388"/>
              <a:chOff x="1728094" y="1477217"/>
              <a:chExt cx="733614" cy="2108388"/>
            </a:xfrm>
          </p:grpSpPr>
          <p:sp>
            <p:nvSpPr>
              <p:cNvPr id="71" name="Text Placeholder 3"/>
              <p:cNvSpPr txBox="1">
                <a:spLocks/>
              </p:cNvSpPr>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70"/>
              <p:cNvSpPr/>
              <p:nvPr/>
            </p:nvSpPr>
            <p:spPr>
              <a:xfrm>
                <a:off x="1728094" y="1477217"/>
                <a:ext cx="733614" cy="479651"/>
              </a:xfrm>
              <a:prstGeom prst="rect">
                <a:avLst/>
              </a:prstGeom>
            </p:spPr>
            <p:txBody>
              <a:bodyPr wrap="none">
                <a:spAutoFit/>
              </a:bodyPr>
              <a:lstStyle/>
              <a:p>
                <a:pPr algn="ctr" defTabSz="1219170">
                  <a:spcBef>
                    <a:spcPct val="20000"/>
                  </a:spcBef>
                  <a:defRPr/>
                </a:pPr>
                <a:r>
                  <a:rPr lang="en-US" sz="3556" b="1" dirty="0">
                    <a:solidFill>
                      <a:schemeClr val="bg1"/>
                    </a:solidFill>
                  </a:rPr>
                  <a:t>90%</a:t>
                </a:r>
              </a:p>
            </p:txBody>
          </p:sp>
        </p:grpSp>
      </p:grpSp>
      <p:grpSp>
        <p:nvGrpSpPr>
          <p:cNvPr id="75" name="Group 78"/>
          <p:cNvGrpSpPr/>
          <p:nvPr/>
        </p:nvGrpSpPr>
        <p:grpSpPr>
          <a:xfrm>
            <a:off x="7132925" y="2507288"/>
            <a:ext cx="1228949" cy="2663083"/>
            <a:chOff x="5349694" y="1880466"/>
            <a:chExt cx="921712" cy="1997312"/>
          </a:xfrm>
        </p:grpSpPr>
        <p:sp>
          <p:nvSpPr>
            <p:cNvPr id="76" name="Rounded Rectangle 42"/>
            <p:cNvSpPr/>
            <p:nvPr/>
          </p:nvSpPr>
          <p:spPr>
            <a:xfrm>
              <a:off x="5349694" y="1880466"/>
              <a:ext cx="921712" cy="19973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77" name="Group 77"/>
            <p:cNvGrpSpPr/>
            <p:nvPr/>
          </p:nvGrpSpPr>
          <p:grpSpPr>
            <a:xfrm>
              <a:off x="5419130" y="1960262"/>
              <a:ext cx="782840" cy="1840285"/>
              <a:chOff x="5419130" y="1960262"/>
              <a:chExt cx="782840" cy="1840285"/>
            </a:xfrm>
          </p:grpSpPr>
          <p:grpSp>
            <p:nvGrpSpPr>
              <p:cNvPr id="78" name="Group 53"/>
              <p:cNvGrpSpPr/>
              <p:nvPr/>
            </p:nvGrpSpPr>
            <p:grpSpPr>
              <a:xfrm>
                <a:off x="5419130" y="3017709"/>
                <a:ext cx="782840" cy="782838"/>
                <a:chOff x="1703480" y="3032606"/>
                <a:chExt cx="782840" cy="782838"/>
              </a:xfrm>
            </p:grpSpPr>
            <p:sp>
              <p:nvSpPr>
                <p:cNvPr id="101"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accent2"/>
                    </a:solidFill>
                  </a:endParaRPr>
                </a:p>
              </p:txBody>
            </p:sp>
            <p:sp>
              <p:nvSpPr>
                <p:cNvPr id="107"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C000"/>
                    </a:solidFill>
                  </a:endParaRPr>
                </a:p>
              </p:txBody>
            </p:sp>
          </p:grpSp>
          <p:grpSp>
            <p:nvGrpSpPr>
              <p:cNvPr id="79" name="Group 71"/>
              <p:cNvGrpSpPr/>
              <p:nvPr/>
            </p:nvGrpSpPr>
            <p:grpSpPr>
              <a:xfrm>
                <a:off x="5441579" y="1960262"/>
                <a:ext cx="733614" cy="1610449"/>
                <a:chOff x="1728093" y="1865481"/>
                <a:chExt cx="733614" cy="1610449"/>
              </a:xfrm>
            </p:grpSpPr>
            <p:sp>
              <p:nvSpPr>
                <p:cNvPr id="80" name="Text Placeholder 3"/>
                <p:cNvSpPr txBox="1">
                  <a:spLocks/>
                </p:cNvSpPr>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Rectangle 73"/>
                <p:cNvSpPr/>
                <p:nvPr/>
              </p:nvSpPr>
              <p:spPr>
                <a:xfrm>
                  <a:off x="1728093" y="1865481"/>
                  <a:ext cx="733614" cy="479650"/>
                </a:xfrm>
                <a:prstGeom prst="rect">
                  <a:avLst/>
                </a:prstGeom>
              </p:spPr>
              <p:txBody>
                <a:bodyPr wrap="none">
                  <a:spAutoFit/>
                </a:bodyPr>
                <a:lstStyle/>
                <a:p>
                  <a:pPr algn="ctr" defTabSz="1219170">
                    <a:spcBef>
                      <a:spcPct val="20000"/>
                    </a:spcBef>
                    <a:defRPr/>
                  </a:pPr>
                  <a:r>
                    <a:rPr lang="en-US" sz="3556" b="1" dirty="0">
                      <a:solidFill>
                        <a:schemeClr val="bg1"/>
                      </a:solidFill>
                    </a:rPr>
                    <a:t>70%</a:t>
                  </a:r>
                </a:p>
              </p:txBody>
            </p:sp>
          </p:grpSp>
        </p:grpSp>
      </p:grpSp>
      <p:sp>
        <p:nvSpPr>
          <p:cNvPr id="108" name="TextBox 107"/>
          <p:cNvSpPr txBox="1"/>
          <p:nvPr/>
        </p:nvSpPr>
        <p:spPr>
          <a:xfrm>
            <a:off x="1034781" y="5612315"/>
            <a:ext cx="10122441" cy="845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在此录入上述图表的综合描述说明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录入上述图表的综合描述说明，在此录入上述图表的综合描述说明。</a:t>
            </a:r>
          </a:p>
        </p:txBody>
      </p:sp>
      <p:sp>
        <p:nvSpPr>
          <p:cNvPr id="109" name="文本框 13"/>
          <p:cNvSpPr txBox="1"/>
          <p:nvPr/>
        </p:nvSpPr>
        <p:spPr>
          <a:xfrm>
            <a:off x="2271306"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110" name="文本框 13"/>
          <p:cNvSpPr txBox="1"/>
          <p:nvPr/>
        </p:nvSpPr>
        <p:spPr>
          <a:xfrm>
            <a:off x="390826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111" name="文本框 13"/>
          <p:cNvSpPr txBox="1"/>
          <p:nvPr/>
        </p:nvSpPr>
        <p:spPr>
          <a:xfrm>
            <a:off x="8870594"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112" name="文本框 13"/>
          <p:cNvSpPr txBox="1"/>
          <p:nvPr/>
        </p:nvSpPr>
        <p:spPr>
          <a:xfrm>
            <a:off x="723024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113" name="文本框 13"/>
          <p:cNvSpPr txBox="1"/>
          <p:nvPr/>
        </p:nvSpPr>
        <p:spPr>
          <a:xfrm>
            <a:off x="5562251" y="2055347"/>
            <a:ext cx="1058228" cy="1772785"/>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说明，在此录入上述图表的综合描述</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81"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82"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0181218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500"/>
                                        <p:tgtEl>
                                          <p:spTgt spid="82"/>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ppt_x"/>
                                          </p:val>
                                        </p:tav>
                                        <p:tav tm="100000">
                                          <p:val>
                                            <p:strVal val="#ppt_x"/>
                                          </p:val>
                                        </p:tav>
                                      </p:tavLst>
                                    </p:anim>
                                    <p:anim calcmode="lin" valueType="num">
                                      <p:cBhvr additive="base">
                                        <p:cTn id="21" dur="500" fill="hold"/>
                                        <p:tgtEl>
                                          <p:spTgt spid="5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fill="hold"/>
                                        <p:tgtEl>
                                          <p:spTgt spid="75"/>
                                        </p:tgtEl>
                                        <p:attrNameLst>
                                          <p:attrName>ppt_x</p:attrName>
                                        </p:attrNameLst>
                                      </p:cBhvr>
                                      <p:tavLst>
                                        <p:tav tm="0">
                                          <p:val>
                                            <p:strVal val="#ppt_x"/>
                                          </p:val>
                                        </p:tav>
                                        <p:tav tm="100000">
                                          <p:val>
                                            <p:strVal val="#ppt_x"/>
                                          </p:val>
                                        </p:tav>
                                      </p:tavLst>
                                    </p:anim>
                                    <p:anim calcmode="lin" valueType="num">
                                      <p:cBhvr additive="base">
                                        <p:cTn id="31" dur="500" fill="hold"/>
                                        <p:tgtEl>
                                          <p:spTgt spid="7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accel="50000" decel="5000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dissolve">
                                      <p:cBhvr>
                                        <p:cTn id="40" dur="500"/>
                                        <p:tgtEl>
                                          <p:spTgt spid="10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dissolve">
                                      <p:cBhvr>
                                        <p:cTn id="43" dur="500"/>
                                        <p:tgtEl>
                                          <p:spTgt spid="1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dissolve">
                                      <p:cBhvr>
                                        <p:cTn id="46" dur="500"/>
                                        <p:tgtEl>
                                          <p:spTgt spid="11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dissolve">
                                      <p:cBhvr>
                                        <p:cTn id="49" dur="500"/>
                                        <p:tgtEl>
                                          <p:spTgt spid="11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dissolve">
                                      <p:cBhvr>
                                        <p:cTn id="52" dur="500"/>
                                        <p:tgtEl>
                                          <p:spTgt spid="113"/>
                                        </p:tgtEl>
                                      </p:cBhvr>
                                    </p:animEffect>
                                  </p:childTnLst>
                                </p:cTn>
                              </p:par>
                            </p:childTnLst>
                          </p:cTn>
                        </p:par>
                        <p:par>
                          <p:cTn id="53" fill="hold">
                            <p:stCondLst>
                              <p:cond delay="4000"/>
                            </p:stCondLst>
                            <p:childTnLst>
                              <p:par>
                                <p:cTn id="54" presetID="18" presetClass="entr" presetSubtype="3" fill="hold" nodeType="afterEffect">
                                  <p:stCondLst>
                                    <p:cond delay="250"/>
                                  </p:stCondLst>
                                  <p:childTnLst>
                                    <p:set>
                                      <p:cBhvr>
                                        <p:cTn id="55" dur="1" fill="hold">
                                          <p:stCondLst>
                                            <p:cond delay="0"/>
                                          </p:stCondLst>
                                        </p:cTn>
                                        <p:tgtEl>
                                          <p:spTgt spid="41"/>
                                        </p:tgtEl>
                                        <p:attrNameLst>
                                          <p:attrName>style.visibility</p:attrName>
                                        </p:attrNameLst>
                                      </p:cBhvr>
                                      <p:to>
                                        <p:strVal val="visible"/>
                                      </p:to>
                                    </p:set>
                                    <p:animEffect transition="in" filter="strips(upRight)">
                                      <p:cBhvr>
                                        <p:cTn id="56" dur="500"/>
                                        <p:tgtEl>
                                          <p:spTgt spid="41"/>
                                        </p:tgtEl>
                                      </p:cBhvr>
                                    </p:animEffect>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fade">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062839" y="1705969"/>
            <a:ext cx="2936276" cy="2936276"/>
          </a:xfrm>
          <a:prstGeom prst="ellipse">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7177198" y="1705969"/>
            <a:ext cx="2936276" cy="2936276"/>
          </a:xfrm>
          <a:prstGeom prst="ellipse">
            <a:avLst/>
          </a:prstGeom>
          <a:blipFill>
            <a:blip r:embed="rId5"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27862" y="1705969"/>
            <a:ext cx="2936276" cy="293627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898514" y="2077033"/>
            <a:ext cx="394974" cy="515661"/>
            <a:chOff x="5811231" y="2445120"/>
            <a:chExt cx="446271" cy="582632"/>
          </a:xfrm>
          <a:solidFill>
            <a:schemeClr val="bg1"/>
          </a:solidFill>
        </p:grpSpPr>
        <p:sp>
          <p:nvSpPr>
            <p:cNvPr id="33" name="Freeform 37"/>
            <p:cNvSpPr>
              <a:spLocks noEditPoints="1"/>
            </p:cNvSpPr>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34" name="Freeform 38"/>
            <p:cNvSpPr>
              <a:spLocks/>
            </p:cNvSpPr>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grpSp>
      <p:sp>
        <p:nvSpPr>
          <p:cNvPr id="35" name="矩形 47"/>
          <p:cNvSpPr>
            <a:spLocks noChangeArrowheads="1"/>
          </p:cNvSpPr>
          <p:nvPr/>
        </p:nvSpPr>
        <p:spPr bwMode="auto">
          <a:xfrm>
            <a:off x="5028584" y="3201197"/>
            <a:ext cx="2134834" cy="114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bg1"/>
                </a:solidFill>
                <a:latin typeface="微软雅黑" pitchFamily="34" charset="-122"/>
                <a:ea typeface="微软雅黑" pitchFamily="34" charset="-122"/>
                <a:sym typeface="微软雅黑" pitchFamily="34" charset="-122"/>
              </a:rPr>
              <a:t>图片，在此录入上述图表的综合描述说明。</a:t>
            </a:r>
            <a:endParaRPr lang="en-US" altLang="zh-CN" sz="1400" dirty="0">
              <a:solidFill>
                <a:schemeClr val="bg1"/>
              </a:solidFill>
              <a:latin typeface="微软雅黑" pitchFamily="34" charset="-122"/>
              <a:ea typeface="微软雅黑" pitchFamily="34" charset="-122"/>
              <a:sym typeface="微软雅黑" pitchFamily="34" charset="-122"/>
            </a:endParaRPr>
          </a:p>
        </p:txBody>
      </p:sp>
      <p:sp>
        <p:nvSpPr>
          <p:cNvPr id="36" name="矩形 3"/>
          <p:cNvSpPr>
            <a:spLocks noChangeArrowheads="1"/>
          </p:cNvSpPr>
          <p:nvPr/>
        </p:nvSpPr>
        <p:spPr bwMode="auto">
          <a:xfrm>
            <a:off x="5144335" y="2768555"/>
            <a:ext cx="1903331" cy="423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lgn="ctr">
              <a:spcBef>
                <a:spcPct val="0"/>
              </a:spcBef>
              <a:buFont typeface="Arial" charset="0"/>
              <a:buNone/>
            </a:pPr>
            <a:r>
              <a:rPr lang="zh-CN" altLang="en-US" sz="2200" b="1" dirty="0" smtClean="0">
                <a:solidFill>
                  <a:schemeClr val="bg1"/>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37" name="矩形 47"/>
          <p:cNvSpPr>
            <a:spLocks noChangeArrowheads="1"/>
          </p:cNvSpPr>
          <p:nvPr/>
        </p:nvSpPr>
        <p:spPr bwMode="auto">
          <a:xfrm>
            <a:off x="1917619" y="5330786"/>
            <a:ext cx="3226716" cy="84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图片。</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您可以点击文字框</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输入，或复制粘贴。</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8" name="矩形 3"/>
          <p:cNvSpPr>
            <a:spLocks noChangeArrowheads="1"/>
          </p:cNvSpPr>
          <p:nvPr/>
        </p:nvSpPr>
        <p:spPr bwMode="auto">
          <a:xfrm>
            <a:off x="2615349" y="4867117"/>
            <a:ext cx="1831256"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lgn="ctr">
              <a:spcBef>
                <a:spcPct val="0"/>
              </a:spcBef>
              <a:buFont typeface="Arial" charset="0"/>
              <a:buNone/>
            </a:pPr>
            <a:r>
              <a:rPr lang="zh-CN" altLang="en-US" sz="2200" b="1"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39" name="矩形 47"/>
          <p:cNvSpPr>
            <a:spLocks noChangeArrowheads="1"/>
          </p:cNvSpPr>
          <p:nvPr/>
        </p:nvSpPr>
        <p:spPr bwMode="auto">
          <a:xfrm>
            <a:off x="7047666" y="5330786"/>
            <a:ext cx="3195341" cy="84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图片。</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您可以点击文字框</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输入，或复制粘贴。</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0" name="矩形 3"/>
          <p:cNvSpPr>
            <a:spLocks noChangeArrowheads="1"/>
          </p:cNvSpPr>
          <p:nvPr/>
        </p:nvSpPr>
        <p:spPr bwMode="auto">
          <a:xfrm>
            <a:off x="7729708" y="4867117"/>
            <a:ext cx="1831256"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lgn="ctr">
              <a:spcBef>
                <a:spcPct val="0"/>
              </a:spcBef>
              <a:buFont typeface="Arial" charset="0"/>
              <a:buNone/>
            </a:pPr>
            <a:r>
              <a:rPr lang="zh-CN" altLang="en-US" sz="2200" b="1"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17"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8"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4996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3" presetClass="entr" presetSubtype="52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ppt_x</p:attrName>
                                        </p:attrNameLst>
                                      </p:cBhvr>
                                      <p:tavLst>
                                        <p:tav tm="0">
                                          <p:val>
                                            <p:fltVal val="0.5"/>
                                          </p:val>
                                        </p:tav>
                                        <p:tav tm="100000">
                                          <p:val>
                                            <p:strVal val="#ppt_x"/>
                                          </p:val>
                                        </p:tav>
                                      </p:tavLst>
                                    </p:anim>
                                    <p:anim calcmode="lin" valueType="num">
                                      <p:cBhvr>
                                        <p:cTn id="30" dur="500" fill="hold"/>
                                        <p:tgtEl>
                                          <p:spTgt spid="28"/>
                                        </p:tgtEl>
                                        <p:attrNameLst>
                                          <p:attrName>ppt_y</p:attrName>
                                        </p:attrNameLst>
                                      </p:cBhvr>
                                      <p:tavLst>
                                        <p:tav tm="0">
                                          <p:val>
                                            <p:fltVal val="0.5"/>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250"/>
                                        <p:tgtEl>
                                          <p:spTgt spid="32"/>
                                        </p:tgtEl>
                                      </p:cBhvr>
                                    </p:animEffect>
                                  </p:childTnLst>
                                </p:cTn>
                              </p:par>
                            </p:childTnLst>
                          </p:cTn>
                        </p:par>
                        <p:par>
                          <p:cTn id="35" fill="hold">
                            <p:stCondLst>
                              <p:cond delay="2250"/>
                            </p:stCondLst>
                            <p:childTnLst>
                              <p:par>
                                <p:cTn id="36" presetID="22" presetClass="entr" presetSubtype="1"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250"/>
                                        <p:tgtEl>
                                          <p:spTgt spid="36"/>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3000"/>
                            </p:stCondLst>
                            <p:childTnLst>
                              <p:par>
                                <p:cTn id="44" presetID="37"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anim calcmode="lin" valueType="num">
                                      <p:cBhvr>
                                        <p:cTn id="47" dur="500" fill="hold"/>
                                        <p:tgtEl>
                                          <p:spTgt spid="38"/>
                                        </p:tgtEl>
                                        <p:attrNameLst>
                                          <p:attrName>ppt_x</p:attrName>
                                        </p:attrNameLst>
                                      </p:cBhvr>
                                      <p:tavLst>
                                        <p:tav tm="0">
                                          <p:val>
                                            <p:strVal val="#ppt_x"/>
                                          </p:val>
                                        </p:tav>
                                        <p:tav tm="100000">
                                          <p:val>
                                            <p:strVal val="#ppt_x"/>
                                          </p:val>
                                        </p:tav>
                                      </p:tavLst>
                                    </p:anim>
                                    <p:anim calcmode="lin" valueType="num">
                                      <p:cBhvr>
                                        <p:cTn id="48" dur="450" decel="100000" fill="hold"/>
                                        <p:tgtEl>
                                          <p:spTgt spid="38"/>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450" decel="100000" fill="hold"/>
                                        <p:tgtEl>
                                          <p:spTgt spid="37"/>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anim calcmode="lin" valueType="num">
                                      <p:cBhvr>
                                        <p:cTn id="59" dur="500" fill="hold"/>
                                        <p:tgtEl>
                                          <p:spTgt spid="40"/>
                                        </p:tgtEl>
                                        <p:attrNameLst>
                                          <p:attrName>ppt_x</p:attrName>
                                        </p:attrNameLst>
                                      </p:cBhvr>
                                      <p:tavLst>
                                        <p:tav tm="0">
                                          <p:val>
                                            <p:strVal val="#ppt_x"/>
                                          </p:val>
                                        </p:tav>
                                        <p:tav tm="100000">
                                          <p:val>
                                            <p:strVal val="#ppt_x"/>
                                          </p:val>
                                        </p:tav>
                                      </p:tavLst>
                                    </p:anim>
                                    <p:anim calcmode="lin" valueType="num">
                                      <p:cBhvr>
                                        <p:cTn id="60" dur="450" decel="100000" fill="hold"/>
                                        <p:tgtEl>
                                          <p:spTgt spid="4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450" decel="100000" fill="hold"/>
                                        <p:tgtEl>
                                          <p:spTgt spid="39"/>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animBg="1"/>
      <p:bldP spid="35" grpId="0"/>
      <p:bldP spid="36" grpId="0"/>
      <p:bldP spid="37" grpId="0"/>
      <p:bldP spid="38" grpId="0"/>
      <p:bldP spid="39" grpId="0"/>
      <p:bldP spid="40"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005" y="2005123"/>
            <a:ext cx="1863375"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210" y="3714785"/>
            <a:ext cx="1863375" cy="1634448"/>
          </a:xfrm>
          <a:prstGeom prst="homePlate">
            <a:avLst>
              <a:gd name="adj" fmla="val 2820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415" y="2005123"/>
            <a:ext cx="1863375" cy="1634448"/>
          </a:xfrm>
          <a:prstGeom prst="homePlate">
            <a:avLst>
              <a:gd name="adj" fmla="val 3072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620" y="3714785"/>
            <a:ext cx="1863375"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824" y="2005123"/>
            <a:ext cx="1863375"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2848" y="2308138"/>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426" y="2145239"/>
            <a:ext cx="1863374"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88" name="TextBox 31"/>
          <p:cNvSpPr txBox="1"/>
          <p:nvPr/>
        </p:nvSpPr>
        <p:spPr>
          <a:xfrm>
            <a:off x="7301024" y="2145239"/>
            <a:ext cx="1863374"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89" name="TextBox 32"/>
          <p:cNvSpPr txBox="1"/>
          <p:nvPr/>
        </p:nvSpPr>
        <p:spPr>
          <a:xfrm>
            <a:off x="1187005" y="3840445"/>
            <a:ext cx="1860995"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综合</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说明，在此录入上述图表的描述说明，在此录入上述图表的描述说明。</a:t>
            </a:r>
          </a:p>
        </p:txBody>
      </p:sp>
      <p:sp>
        <p:nvSpPr>
          <p:cNvPr id="90" name="TextBox 33"/>
          <p:cNvSpPr txBox="1"/>
          <p:nvPr/>
        </p:nvSpPr>
        <p:spPr>
          <a:xfrm>
            <a:off x="5262225" y="3840445"/>
            <a:ext cx="1863374"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91" name="TextBox 34"/>
          <p:cNvSpPr txBox="1"/>
          <p:nvPr/>
        </p:nvSpPr>
        <p:spPr>
          <a:xfrm>
            <a:off x="9339824" y="3840445"/>
            <a:ext cx="1863374"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1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6681193"/>
      </p:ext>
    </p:extLst>
  </p:cSld>
  <p:clrMapOvr>
    <a:masterClrMapping/>
  </p:clrMapOvr>
  <mc:AlternateContent xmlns:mc="http://schemas.openxmlformats.org/markup-compatibility/2006">
    <mc:Choice xmlns:p14="http://schemas.microsoft.com/office/powerpoint/2010/main" xmlns=""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slide(fromLeft)">
                                      <p:cBhvr>
                                        <p:cTn id="15" dur="500"/>
                                        <p:tgtEl>
                                          <p:spTgt spid="81"/>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slide(fromBottom)">
                                      <p:cBhvr>
                                        <p:cTn id="19" dur="500"/>
                                        <p:tgtEl>
                                          <p:spTgt spid="89"/>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slide(fromLeft)">
                                      <p:cBhvr>
                                        <p:cTn id="23" dur="500"/>
                                        <p:tgtEl>
                                          <p:spTgt spid="82"/>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slide(fromBottom)">
                                      <p:cBhvr>
                                        <p:cTn id="27" dur="500"/>
                                        <p:tgtEl>
                                          <p:spTgt spid="87"/>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slide(fromLeft)">
                                      <p:cBhvr>
                                        <p:cTn id="31" dur="500"/>
                                        <p:tgtEl>
                                          <p:spTgt spid="83"/>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slide(fromBottom)">
                                      <p:cBhvr>
                                        <p:cTn id="35" dur="500"/>
                                        <p:tgtEl>
                                          <p:spTgt spid="90"/>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slide(fromLeft)">
                                      <p:cBhvr>
                                        <p:cTn id="39" dur="500"/>
                                        <p:tgtEl>
                                          <p:spTgt spid="84"/>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slide(fromBottom)">
                                      <p:cBhvr>
                                        <p:cTn id="43" dur="500"/>
                                        <p:tgtEl>
                                          <p:spTgt spid="88"/>
                                        </p:tgtEl>
                                      </p:cBhvr>
                                    </p:animEffect>
                                  </p:childTnLst>
                                </p:cTn>
                              </p:par>
                            </p:childTnLst>
                          </p:cTn>
                        </p:par>
                        <p:par>
                          <p:cTn id="44" fill="hold">
                            <p:stCondLst>
                              <p:cond delay="5000"/>
                            </p:stCondLst>
                            <p:childTnLst>
                              <p:par>
                                <p:cTn id="45" presetID="1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slide(fromLeft)">
                                      <p:cBhvr>
                                        <p:cTn id="47" dur="500"/>
                                        <p:tgtEl>
                                          <p:spTgt spid="85"/>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slide(fromBottom)">
                                      <p:cBhvr>
                                        <p:cTn id="5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entagon 25"/>
          <p:cNvSpPr/>
          <p:nvPr/>
        </p:nvSpPr>
        <p:spPr>
          <a:xfrm flipH="1">
            <a:off x="7878014" y="2063441"/>
            <a:ext cx="4333069" cy="69128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94" name="TextBox 26"/>
          <p:cNvSpPr txBox="1"/>
          <p:nvPr/>
        </p:nvSpPr>
        <p:spPr>
          <a:xfrm flipH="1">
            <a:off x="8370029" y="2209032"/>
            <a:ext cx="1716102" cy="400101"/>
          </a:xfrm>
          <a:prstGeom prst="rect">
            <a:avLst/>
          </a:prstGeom>
        </p:spPr>
        <p:txBody>
          <a:bodyPr wrap="square" lIns="91431" tIns="45716" rIns="91431" bIns="45716">
            <a:spAutoFit/>
          </a:bodyPr>
          <a:lstStyle>
            <a:defPPr>
              <a:defRPr lang="zh-CN"/>
            </a:defPPr>
            <a:lvl1pPr>
              <a:defRPr sz="2200" b="1">
                <a:solidFill>
                  <a:schemeClr val="tx1">
                    <a:lumMod val="65000"/>
                    <a:lumOff val="35000"/>
                  </a:schemeClr>
                </a:solidFill>
                <a:latin typeface="微软雅黑" pitchFamily="34" charset="-122"/>
                <a:ea typeface="微软雅黑" pitchFamily="34" charset="-122"/>
              </a:defRPr>
            </a:lvl1pPr>
          </a:lstStyle>
          <a:p>
            <a:r>
              <a:rPr lang="zh-CN" altLang="en-US" sz="2000" dirty="0">
                <a:solidFill>
                  <a:schemeClr val="bg1">
                    <a:lumMod val="95000"/>
                  </a:schemeClr>
                </a:solidFill>
              </a:rPr>
              <a:t>输入关键字</a:t>
            </a:r>
            <a:endParaRPr lang="en-US" sz="2000" dirty="0">
              <a:solidFill>
                <a:schemeClr val="bg1">
                  <a:lumMod val="95000"/>
                </a:schemeClr>
              </a:solidFill>
            </a:endParaRPr>
          </a:p>
        </p:txBody>
      </p:sp>
      <p:sp>
        <p:nvSpPr>
          <p:cNvPr id="91" name="Pentagon 28"/>
          <p:cNvSpPr/>
          <p:nvPr/>
        </p:nvSpPr>
        <p:spPr>
          <a:xfrm flipH="1">
            <a:off x="8550215" y="2908344"/>
            <a:ext cx="3641785"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92" name="TextBox 29"/>
          <p:cNvSpPr txBox="1"/>
          <p:nvPr/>
        </p:nvSpPr>
        <p:spPr>
          <a:xfrm flipH="1">
            <a:off x="9128811" y="3053936"/>
            <a:ext cx="1780201"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itchFamily="34" charset="-122"/>
                <a:ea typeface="微软雅黑" pitchFamily="34" charset="-122"/>
              </a:defRPr>
            </a:lvl1pPr>
          </a:lstStyle>
          <a:p>
            <a:r>
              <a:rPr lang="zh-CN" altLang="en-US" dirty="0"/>
              <a:t>输入关键字</a:t>
            </a:r>
            <a:endParaRPr lang="en-US" altLang="zh-CN" dirty="0"/>
          </a:p>
        </p:txBody>
      </p:sp>
      <p:sp>
        <p:nvSpPr>
          <p:cNvPr id="89" name="Pentagon 31"/>
          <p:cNvSpPr/>
          <p:nvPr/>
        </p:nvSpPr>
        <p:spPr>
          <a:xfrm flipH="1">
            <a:off x="9260581" y="3753246"/>
            <a:ext cx="2950501" cy="6912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90" name="TextBox 32"/>
          <p:cNvSpPr txBox="1"/>
          <p:nvPr/>
        </p:nvSpPr>
        <p:spPr>
          <a:xfrm flipH="1">
            <a:off x="9750340" y="3898838"/>
            <a:ext cx="1679435"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itchFamily="34" charset="-122"/>
                <a:ea typeface="微软雅黑" pitchFamily="34" charset="-122"/>
              </a:defRPr>
            </a:lvl1pPr>
          </a:lstStyle>
          <a:p>
            <a:r>
              <a:rPr lang="zh-CN" altLang="en-US" dirty="0"/>
              <a:t>输入关键字</a:t>
            </a:r>
            <a:endParaRPr lang="en-US" altLang="zh-CN" dirty="0"/>
          </a:p>
        </p:txBody>
      </p:sp>
      <p:sp>
        <p:nvSpPr>
          <p:cNvPr id="87" name="Pentagon 34"/>
          <p:cNvSpPr/>
          <p:nvPr/>
        </p:nvSpPr>
        <p:spPr>
          <a:xfrm flipH="1">
            <a:off x="10086131" y="4598146"/>
            <a:ext cx="2105597"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8" name="TextBox 35"/>
          <p:cNvSpPr txBox="1"/>
          <p:nvPr/>
        </p:nvSpPr>
        <p:spPr>
          <a:xfrm flipH="1">
            <a:off x="10571946" y="4743738"/>
            <a:ext cx="1619782"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itchFamily="34" charset="-122"/>
                <a:ea typeface="微软雅黑" pitchFamily="34" charset="-122"/>
              </a:defRPr>
            </a:lvl1pPr>
          </a:lstStyle>
          <a:p>
            <a:r>
              <a:rPr lang="zh-CN" altLang="en-US" dirty="0"/>
              <a:t>输入关键字</a:t>
            </a:r>
            <a:endParaRPr lang="en-US" altLang="zh-CN" dirty="0"/>
          </a:p>
        </p:txBody>
      </p:sp>
      <p:graphicFrame>
        <p:nvGraphicFramePr>
          <p:cNvPr id="96" name="Chart 37"/>
          <p:cNvGraphicFramePr/>
          <p:nvPr>
            <p:extLst/>
          </p:nvPr>
        </p:nvGraphicFramePr>
        <p:xfrm>
          <a:off x="1041874" y="3963577"/>
          <a:ext cx="7440617" cy="2125415"/>
        </p:xfrm>
        <a:graphic>
          <a:graphicData uri="http://schemas.openxmlformats.org/drawingml/2006/chart">
            <c:chart xmlns:c="http://schemas.openxmlformats.org/drawingml/2006/chart" xmlns:r="http://schemas.openxmlformats.org/officeDocument/2006/relationships" r:id="rId4"/>
          </a:graphicData>
        </a:graphic>
      </p:graphicFrame>
      <p:sp>
        <p:nvSpPr>
          <p:cNvPr id="99" name="矩形 98"/>
          <p:cNvSpPr/>
          <p:nvPr/>
        </p:nvSpPr>
        <p:spPr>
          <a:xfrm>
            <a:off x="1090001" y="1549410"/>
            <a:ext cx="2408441" cy="430879"/>
          </a:xfrm>
          <a:prstGeom prst="rect">
            <a:avLst/>
          </a:prstGeom>
        </p:spPr>
        <p:txBody>
          <a:bodyPr wrap="square" lIns="91431" tIns="45716" rIns="91431" bIns="45716">
            <a:spAutoFit/>
          </a:bodyPr>
          <a:lstStyle/>
          <a:p>
            <a:r>
              <a:rPr lang="zh-CN" altLang="en-US" sz="2200" b="1" dirty="0" smtClean="0">
                <a:solidFill>
                  <a:schemeClr val="tx1">
                    <a:lumMod val="65000"/>
                    <a:lumOff val="35000"/>
                  </a:schemeClr>
                </a:solidFill>
                <a:latin typeface="微软雅黑" pitchFamily="34" charset="-122"/>
                <a:ea typeface="微软雅黑" pitchFamily="34" charset="-122"/>
              </a:rPr>
              <a:t>添加主要观点</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100" name="矩形 47"/>
          <p:cNvSpPr>
            <a:spLocks noChangeArrowheads="1"/>
          </p:cNvSpPr>
          <p:nvPr/>
        </p:nvSpPr>
        <p:spPr bwMode="auto">
          <a:xfrm>
            <a:off x="1090000" y="2034569"/>
            <a:ext cx="6253537" cy="1685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spcAft>
                <a:spcPts val="500"/>
              </a:spcAft>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说明，在此录入上述图表的综合描述说明，在此录入上述图表的综合描述说明，在此录入上述图表的综合描述说明</a:t>
            </a:r>
            <a:r>
              <a:rPr lang="zh-CN" altLang="en-US" sz="1400" dirty="0" smtClean="0">
                <a:solidFill>
                  <a:schemeClr val="tx1">
                    <a:lumMod val="65000"/>
                    <a:lumOff val="35000"/>
                  </a:schemeClr>
                </a:solidFill>
                <a:sym typeface="微软雅黑" pitchFamily="34" charset="-122"/>
              </a:rPr>
              <a:t>。</a:t>
            </a:r>
            <a:endParaRPr lang="en-US" altLang="zh-CN" sz="1400" dirty="0" smtClean="0">
              <a:solidFill>
                <a:schemeClr val="tx1">
                  <a:lumMod val="65000"/>
                  <a:lumOff val="35000"/>
                </a:schemeClr>
              </a:solidFill>
              <a:sym typeface="微软雅黑" pitchFamily="34" charset="-122"/>
            </a:endParaRPr>
          </a:p>
          <a:p>
            <a:pPr>
              <a:lnSpc>
                <a:spcPct val="120000"/>
              </a:lnSpc>
              <a:spcBef>
                <a:spcPct val="0"/>
              </a:spcBef>
              <a:spcAft>
                <a:spcPts val="500"/>
              </a:spcAft>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a:t>
            </a:r>
            <a:r>
              <a:rPr lang="zh-CN" altLang="en-US" sz="1400" dirty="0" smtClean="0">
                <a:solidFill>
                  <a:schemeClr val="tx1">
                    <a:lumMod val="65000"/>
                    <a:lumOff val="35000"/>
                  </a:schemeClr>
                </a:solidFill>
                <a:sym typeface="微软雅黑" pitchFamily="34" charset="-122"/>
              </a:rPr>
              <a:t>说明</a:t>
            </a:r>
            <a:r>
              <a:rPr lang="en-US" altLang="zh-CN" sz="1400" dirty="0" smtClean="0">
                <a:solidFill>
                  <a:schemeClr val="tx1">
                    <a:lumMod val="65000"/>
                    <a:lumOff val="35000"/>
                  </a:schemeClr>
                </a:solidFill>
                <a:sym typeface="微软雅黑" pitchFamily="34" charset="-122"/>
              </a:rPr>
              <a:t>,</a:t>
            </a: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r>
              <a:rPr lang="zh-CN" altLang="en-US" sz="1400" dirty="0" smtClean="0">
                <a:solidFill>
                  <a:schemeClr val="tx1">
                    <a:lumMod val="65000"/>
                    <a:lumOff val="35000"/>
                  </a:schemeClr>
                </a:solidFill>
                <a:sym typeface="微软雅黑" pitchFamily="34" charset="-122"/>
              </a:rPr>
              <a:t>。</a:t>
            </a:r>
            <a:endParaRPr lang="zh-CN" altLang="en-US" sz="1400" dirty="0">
              <a:solidFill>
                <a:schemeClr val="tx1">
                  <a:lumMod val="65000"/>
                  <a:lumOff val="35000"/>
                </a:schemeClr>
              </a:solidFill>
              <a:sym typeface="微软雅黑" pitchFamily="34" charset="-122"/>
            </a:endParaRPr>
          </a:p>
        </p:txBody>
      </p:sp>
      <p:sp>
        <p:nvSpPr>
          <p:cNvPr id="1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2876725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6">
                                            <p:graphicEl>
                                              <a:chart seriesIdx="-3" categoryIdx="-3" bldStep="gridLegend"/>
                                            </p:graphicEl>
                                          </p:spTgt>
                                        </p:tgtEl>
                                        <p:attrNameLst>
                                          <p:attrName>style.visibility</p:attrName>
                                        </p:attrNameLst>
                                      </p:cBhvr>
                                      <p:to>
                                        <p:strVal val="visible"/>
                                      </p:to>
                                    </p:set>
                                    <p:animEffect transition="in" filter="slide(fromLeft)">
                                      <p:cBhvr>
                                        <p:cTn id="15" dur="500"/>
                                        <p:tgtEl>
                                          <p:spTgt spid="96">
                                            <p:graphicEl>
                                              <a:chart seriesIdx="-3" categoryIdx="-3" bldStep="gridLegend"/>
                                            </p:graphic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6">
                                            <p:graphicEl>
                                              <a:chart seriesIdx="0" categoryIdx="-4" bldStep="series"/>
                                            </p:graphicEl>
                                          </p:spTgt>
                                        </p:tgtEl>
                                        <p:attrNameLst>
                                          <p:attrName>style.visibility</p:attrName>
                                        </p:attrNameLst>
                                      </p:cBhvr>
                                      <p:to>
                                        <p:strVal val="visible"/>
                                      </p:to>
                                    </p:set>
                                    <p:animEffect transition="in" filter="slide(fromLeft)">
                                      <p:cBhvr>
                                        <p:cTn id="19" dur="500"/>
                                        <p:tgtEl>
                                          <p:spTgt spid="96">
                                            <p:graphicEl>
                                              <a:chart seriesIdx="0" categoryIdx="-4" bldStep="series"/>
                                            </p:graphic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6">
                                            <p:graphicEl>
                                              <a:chart seriesIdx="1" categoryIdx="-4" bldStep="series"/>
                                            </p:graphicEl>
                                          </p:spTgt>
                                        </p:tgtEl>
                                        <p:attrNameLst>
                                          <p:attrName>style.visibility</p:attrName>
                                        </p:attrNameLst>
                                      </p:cBhvr>
                                      <p:to>
                                        <p:strVal val="visible"/>
                                      </p:to>
                                    </p:set>
                                    <p:animEffect transition="in" filter="slide(fromLeft)">
                                      <p:cBhvr>
                                        <p:cTn id="23" dur="500"/>
                                        <p:tgtEl>
                                          <p:spTgt spid="96">
                                            <p:graphicEl>
                                              <a:chart seriesIdx="1" categoryIdx="-4" bldStep="series"/>
                                            </p:graphicEl>
                                          </p:spTgt>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96">
                                            <p:graphicEl>
                                              <a:chart seriesIdx="2" categoryIdx="-4" bldStep="series"/>
                                            </p:graphicEl>
                                          </p:spTgt>
                                        </p:tgtEl>
                                        <p:attrNameLst>
                                          <p:attrName>style.visibility</p:attrName>
                                        </p:attrNameLst>
                                      </p:cBhvr>
                                      <p:to>
                                        <p:strVal val="visible"/>
                                      </p:to>
                                    </p:set>
                                    <p:animEffect transition="in" filter="slide(fromLeft)">
                                      <p:cBhvr>
                                        <p:cTn id="27" dur="500"/>
                                        <p:tgtEl>
                                          <p:spTgt spid="96">
                                            <p:graphicEl>
                                              <a:chart seriesIdx="2" categoryIdx="-4" bldStep="series"/>
                                            </p:graphicEl>
                                          </p:spTgt>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96">
                                            <p:graphicEl>
                                              <a:chart seriesIdx="3" categoryIdx="-4" bldStep="series"/>
                                            </p:graphicEl>
                                          </p:spTgt>
                                        </p:tgtEl>
                                        <p:attrNameLst>
                                          <p:attrName>style.visibility</p:attrName>
                                        </p:attrNameLst>
                                      </p:cBhvr>
                                      <p:to>
                                        <p:strVal val="visible"/>
                                      </p:to>
                                    </p:set>
                                    <p:animEffect transition="in" filter="slide(fromLeft)">
                                      <p:cBhvr>
                                        <p:cTn id="31" dur="500"/>
                                        <p:tgtEl>
                                          <p:spTgt spid="96">
                                            <p:graphicEl>
                                              <a:chart seriesIdx="3" categoryIdx="-4" bldStep="series"/>
                                            </p:graphicEl>
                                          </p:spTgt>
                                        </p:tgtEl>
                                      </p:cBhvr>
                                    </p:animEffect>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1+#ppt_w/2"/>
                                          </p:val>
                                        </p:tav>
                                        <p:tav tm="100000">
                                          <p:val>
                                            <p:strVal val="#ppt_x"/>
                                          </p:val>
                                        </p:tav>
                                      </p:tavLst>
                                    </p:anim>
                                    <p:anim calcmode="lin" valueType="num">
                                      <p:cBhvr additive="base">
                                        <p:cTn id="36" dur="500" fill="hold"/>
                                        <p:tgtEl>
                                          <p:spTgt spid="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1+#ppt_w/2"/>
                                          </p:val>
                                        </p:tav>
                                        <p:tav tm="100000">
                                          <p:val>
                                            <p:strVal val="#ppt_x"/>
                                          </p:val>
                                        </p:tav>
                                      </p:tavLst>
                                    </p:anim>
                                    <p:anim calcmode="lin" valueType="num">
                                      <p:cBhvr additive="base">
                                        <p:cTn id="40" dur="500" fill="hold"/>
                                        <p:tgtEl>
                                          <p:spTgt spid="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1+#ppt_w/2"/>
                                          </p:val>
                                        </p:tav>
                                        <p:tav tm="100000">
                                          <p:val>
                                            <p:strVal val="#ppt_x"/>
                                          </p:val>
                                        </p:tav>
                                      </p:tavLst>
                                    </p:anim>
                                    <p:anim calcmode="lin" valueType="num">
                                      <p:cBhvr additive="base">
                                        <p:cTn id="44" dur="500" fill="hold"/>
                                        <p:tgtEl>
                                          <p:spTgt spid="9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500" fill="hold"/>
                                        <p:tgtEl>
                                          <p:spTgt spid="89"/>
                                        </p:tgtEl>
                                        <p:attrNameLst>
                                          <p:attrName>ppt_x</p:attrName>
                                        </p:attrNameLst>
                                      </p:cBhvr>
                                      <p:tavLst>
                                        <p:tav tm="0">
                                          <p:val>
                                            <p:strVal val="1+#ppt_w/2"/>
                                          </p:val>
                                        </p:tav>
                                        <p:tav tm="100000">
                                          <p:val>
                                            <p:strVal val="#ppt_x"/>
                                          </p:val>
                                        </p:tav>
                                      </p:tavLst>
                                    </p:anim>
                                    <p:anim calcmode="lin" valueType="num">
                                      <p:cBhvr additive="base">
                                        <p:cTn id="52" dur="500" fill="hold"/>
                                        <p:tgtEl>
                                          <p:spTgt spid="8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1+#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1+#ppt_w/2"/>
                                          </p:val>
                                        </p:tav>
                                        <p:tav tm="100000">
                                          <p:val>
                                            <p:strVal val="#ppt_x"/>
                                          </p:val>
                                        </p:tav>
                                      </p:tavLst>
                                    </p:anim>
                                    <p:anim calcmode="lin" valueType="num">
                                      <p:cBhvr additive="base">
                                        <p:cTn id="60" dur="500" fill="hold"/>
                                        <p:tgtEl>
                                          <p:spTgt spid="8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additive="base">
                                        <p:cTn id="63" dur="500" fill="hold"/>
                                        <p:tgtEl>
                                          <p:spTgt spid="88"/>
                                        </p:tgtEl>
                                        <p:attrNameLst>
                                          <p:attrName>ppt_x</p:attrName>
                                        </p:attrNameLst>
                                      </p:cBhvr>
                                      <p:tavLst>
                                        <p:tav tm="0">
                                          <p:val>
                                            <p:strVal val="1+#ppt_w/2"/>
                                          </p:val>
                                        </p:tav>
                                        <p:tav tm="100000">
                                          <p:val>
                                            <p:strVal val="#ppt_x"/>
                                          </p:val>
                                        </p:tav>
                                      </p:tavLst>
                                    </p:anim>
                                    <p:anim calcmode="lin" valueType="num">
                                      <p:cBhvr additive="base">
                                        <p:cTn id="64" dur="500" fill="hold"/>
                                        <p:tgtEl>
                                          <p:spTgt spid="88"/>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wipe(up)">
                                      <p:cBhvr>
                                        <p:cTn id="72" dur="500"/>
                                        <p:tgtEl>
                                          <p:spTgt spid="100"/>
                                        </p:tgtEl>
                                      </p:cBhvr>
                                    </p:animEffect>
                                  </p:childTnLst>
                                </p:cTn>
                              </p:par>
                            </p:childTnLst>
                          </p:cTn>
                        </p:par>
                        <p:par>
                          <p:cTn id="73" fill="hold">
                            <p:stCondLst>
                              <p:cond delay="5000"/>
                            </p:stCondLst>
                            <p:childTnLst>
                              <p:par>
                                <p:cTn id="74" presetID="26" presetClass="emph" presetSubtype="0" fill="hold" grpId="1" nodeType="afterEffect">
                                  <p:stCondLst>
                                    <p:cond delay="0"/>
                                  </p:stCondLst>
                                  <p:childTnLst>
                                    <p:animEffect transition="out" filter="fade">
                                      <p:cBhvr>
                                        <p:cTn id="75" dur="500" tmFilter="0, 0; .2, .5; .8, .5; 1, 0"/>
                                        <p:tgtEl>
                                          <p:spTgt spid="93"/>
                                        </p:tgtEl>
                                      </p:cBhvr>
                                    </p:animEffect>
                                    <p:animScale>
                                      <p:cBhvr>
                                        <p:cTn id="76" dur="250" autoRev="1" fill="hold"/>
                                        <p:tgtEl>
                                          <p:spTgt spid="93"/>
                                        </p:tgtEl>
                                      </p:cBhvr>
                                      <p:by x="105000" y="105000"/>
                                    </p:animScale>
                                  </p:childTnLst>
                                </p:cTn>
                              </p:par>
                              <p:par>
                                <p:cTn id="77" presetID="26" presetClass="emph" presetSubtype="0" fill="hold" grpId="1" nodeType="withEffect">
                                  <p:stCondLst>
                                    <p:cond delay="0"/>
                                  </p:stCondLst>
                                  <p:childTnLst>
                                    <p:animEffect transition="out" filter="fade">
                                      <p:cBhvr>
                                        <p:cTn id="78" dur="500" tmFilter="0, 0; .2, .5; .8, .5; 1, 0"/>
                                        <p:tgtEl>
                                          <p:spTgt spid="94"/>
                                        </p:tgtEl>
                                      </p:cBhvr>
                                    </p:animEffect>
                                    <p:animScale>
                                      <p:cBhvr>
                                        <p:cTn id="79" dur="250" autoRev="1" fill="hold"/>
                                        <p:tgtEl>
                                          <p:spTgt spid="94"/>
                                        </p:tgtEl>
                                      </p:cBhvr>
                                      <p:by x="105000" y="105000"/>
                                    </p:animScale>
                                  </p:childTnLst>
                                </p:cTn>
                              </p:par>
                              <p:par>
                                <p:cTn id="80" presetID="26" presetClass="emph" presetSubtype="0" fill="hold" grpId="1" nodeType="withEffect">
                                  <p:stCondLst>
                                    <p:cond delay="500"/>
                                  </p:stCondLst>
                                  <p:childTnLst>
                                    <p:animEffect transition="out" filter="fade">
                                      <p:cBhvr>
                                        <p:cTn id="81" dur="500" tmFilter="0, 0; .2, .5; .8, .5; 1, 0"/>
                                        <p:tgtEl>
                                          <p:spTgt spid="91"/>
                                        </p:tgtEl>
                                      </p:cBhvr>
                                    </p:animEffect>
                                    <p:animScale>
                                      <p:cBhvr>
                                        <p:cTn id="82" dur="250" autoRev="1" fill="hold"/>
                                        <p:tgtEl>
                                          <p:spTgt spid="91"/>
                                        </p:tgtEl>
                                      </p:cBhvr>
                                      <p:by x="105000" y="105000"/>
                                    </p:animScale>
                                  </p:childTnLst>
                                </p:cTn>
                              </p:par>
                              <p:par>
                                <p:cTn id="83" presetID="26" presetClass="emph" presetSubtype="0" fill="hold" grpId="1" nodeType="withEffect">
                                  <p:stCondLst>
                                    <p:cond delay="500"/>
                                  </p:stCondLst>
                                  <p:childTnLst>
                                    <p:animEffect transition="out" filter="fade">
                                      <p:cBhvr>
                                        <p:cTn id="84" dur="500" tmFilter="0, 0; .2, .5; .8, .5; 1, 0"/>
                                        <p:tgtEl>
                                          <p:spTgt spid="92"/>
                                        </p:tgtEl>
                                      </p:cBhvr>
                                    </p:animEffect>
                                    <p:animScale>
                                      <p:cBhvr>
                                        <p:cTn id="85" dur="250" autoRev="1" fill="hold"/>
                                        <p:tgtEl>
                                          <p:spTgt spid="92"/>
                                        </p:tgtEl>
                                      </p:cBhvr>
                                      <p:by x="105000" y="105000"/>
                                    </p:animScale>
                                  </p:childTnLst>
                                </p:cTn>
                              </p:par>
                              <p:par>
                                <p:cTn id="86" presetID="26" presetClass="emph" presetSubtype="0" fill="hold" grpId="1" nodeType="withEffect">
                                  <p:stCondLst>
                                    <p:cond delay="250"/>
                                  </p:stCondLst>
                                  <p:childTnLst>
                                    <p:animEffect transition="out" filter="fade">
                                      <p:cBhvr>
                                        <p:cTn id="87" dur="500" tmFilter="0, 0; .2, .5; .8, .5; 1, 0"/>
                                        <p:tgtEl>
                                          <p:spTgt spid="89"/>
                                        </p:tgtEl>
                                      </p:cBhvr>
                                    </p:animEffect>
                                    <p:animScale>
                                      <p:cBhvr>
                                        <p:cTn id="88" dur="250" autoRev="1" fill="hold"/>
                                        <p:tgtEl>
                                          <p:spTgt spid="89"/>
                                        </p:tgtEl>
                                      </p:cBhvr>
                                      <p:by x="105000" y="105000"/>
                                    </p:animScale>
                                  </p:childTnLst>
                                </p:cTn>
                              </p:par>
                              <p:par>
                                <p:cTn id="89" presetID="26" presetClass="emph" presetSubtype="0" fill="hold" grpId="1" nodeType="withEffect">
                                  <p:stCondLst>
                                    <p:cond delay="250"/>
                                  </p:stCondLst>
                                  <p:childTnLst>
                                    <p:animEffect transition="out" filter="fade">
                                      <p:cBhvr>
                                        <p:cTn id="90" dur="500" tmFilter="0, 0; .2, .5; .8, .5; 1, 0"/>
                                        <p:tgtEl>
                                          <p:spTgt spid="90"/>
                                        </p:tgtEl>
                                      </p:cBhvr>
                                    </p:animEffect>
                                    <p:animScale>
                                      <p:cBhvr>
                                        <p:cTn id="91" dur="250" autoRev="1" fill="hold"/>
                                        <p:tgtEl>
                                          <p:spTgt spid="90"/>
                                        </p:tgtEl>
                                      </p:cBhvr>
                                      <p:by x="105000" y="105000"/>
                                    </p:animScale>
                                  </p:childTnLst>
                                </p:cTn>
                              </p:par>
                              <p:par>
                                <p:cTn id="92" presetID="26" presetClass="emph" presetSubtype="0" fill="hold" grpId="1" nodeType="withEffect">
                                  <p:stCondLst>
                                    <p:cond delay="750"/>
                                  </p:stCondLst>
                                  <p:childTnLst>
                                    <p:animEffect transition="out" filter="fade">
                                      <p:cBhvr>
                                        <p:cTn id="93" dur="500" tmFilter="0, 0; .2, .5; .8, .5; 1, 0"/>
                                        <p:tgtEl>
                                          <p:spTgt spid="87"/>
                                        </p:tgtEl>
                                      </p:cBhvr>
                                    </p:animEffect>
                                    <p:animScale>
                                      <p:cBhvr>
                                        <p:cTn id="94" dur="250" autoRev="1" fill="hold"/>
                                        <p:tgtEl>
                                          <p:spTgt spid="87"/>
                                        </p:tgtEl>
                                      </p:cBhvr>
                                      <p:by x="105000" y="105000"/>
                                    </p:animScale>
                                  </p:childTnLst>
                                </p:cTn>
                              </p:par>
                              <p:par>
                                <p:cTn id="95" presetID="26" presetClass="emph" presetSubtype="0" fill="hold" grpId="1" nodeType="withEffect">
                                  <p:stCondLst>
                                    <p:cond delay="750"/>
                                  </p:stCondLst>
                                  <p:childTnLst>
                                    <p:animEffect transition="out" filter="fade">
                                      <p:cBhvr>
                                        <p:cTn id="96" dur="500" tmFilter="0, 0; .2, .5; .8, .5; 1, 0"/>
                                        <p:tgtEl>
                                          <p:spTgt spid="88"/>
                                        </p:tgtEl>
                                      </p:cBhvr>
                                    </p:animEffect>
                                    <p:animScale>
                                      <p:cBhvr>
                                        <p:cTn id="97"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p:bldP spid="94" grpId="1"/>
      <p:bldP spid="91" grpId="0" animBg="1"/>
      <p:bldP spid="91" grpId="1" animBg="1"/>
      <p:bldP spid="92" grpId="0"/>
      <p:bldP spid="92" grpId="1"/>
      <p:bldP spid="89" grpId="0" animBg="1"/>
      <p:bldP spid="89" grpId="1" animBg="1"/>
      <p:bldP spid="90" grpId="0"/>
      <p:bldP spid="90" grpId="1"/>
      <p:bldP spid="87" grpId="0" animBg="1"/>
      <p:bldP spid="87" grpId="1" animBg="1"/>
      <p:bldP spid="88" grpId="0"/>
      <p:bldP spid="88" grpId="1"/>
      <p:bldGraphic spid="96" grpId="0">
        <p:bldSub>
          <a:bldChart bld="series"/>
        </p:bldSub>
      </p:bldGraphic>
      <p:bldP spid="99" grpId="0"/>
      <p:bldP spid="100"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73958" y="224898"/>
            <a:ext cx="2269962"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en-US" altLang="zh-CN" b="1" dirty="0" smtClean="0">
                <a:solidFill>
                  <a:schemeClr val="tx1">
                    <a:lumMod val="65000"/>
                    <a:lumOff val="35000"/>
                  </a:schemeClr>
                </a:solidFill>
                <a:latin typeface="+mj-ea"/>
                <a:ea typeface="+mj-ea"/>
                <a:cs typeface="Arial" panose="020B0604020202020204" pitchFamily="34" charset="0"/>
              </a:rPr>
              <a:t>SWOT</a:t>
            </a:r>
            <a:r>
              <a:rPr lang="zh-CN" altLang="en-US" b="1" dirty="0" smtClean="0">
                <a:solidFill>
                  <a:schemeClr val="tx1">
                    <a:lumMod val="65000"/>
                    <a:lumOff val="35000"/>
                  </a:schemeClr>
                </a:solidFill>
                <a:latin typeface="+mj-ea"/>
                <a:ea typeface="+mj-ea"/>
                <a:cs typeface="Arial" panose="020B0604020202020204" pitchFamily="34" charset="0"/>
              </a:rPr>
              <a:t>分析</a:t>
            </a:r>
            <a:endParaRPr lang="zh-CN" altLang="en-US" b="1" dirty="0">
              <a:solidFill>
                <a:schemeClr val="tx1">
                  <a:lumMod val="65000"/>
                  <a:lumOff val="35000"/>
                </a:schemeClr>
              </a:solidFill>
              <a:latin typeface="+mj-ea"/>
              <a:ea typeface="+mj-ea"/>
              <a:cs typeface="Arial" panose="020B0604020202020204" pitchFamily="34" charset="0"/>
            </a:endParaRPr>
          </a:p>
        </p:txBody>
      </p:sp>
      <p:sp>
        <p:nvSpPr>
          <p:cNvPr id="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SWOT</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25"/>
          <p:cNvSpPr/>
          <p:nvPr/>
        </p:nvSpPr>
        <p:spPr>
          <a:xfrm>
            <a:off x="2000673" y="1658751"/>
            <a:ext cx="4059086"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3" name="Rectangle 26"/>
          <p:cNvSpPr/>
          <p:nvPr/>
        </p:nvSpPr>
        <p:spPr>
          <a:xfrm>
            <a:off x="6132242" y="1658751"/>
            <a:ext cx="4059086"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4" name="Rectangle 27"/>
          <p:cNvSpPr/>
          <p:nvPr/>
        </p:nvSpPr>
        <p:spPr>
          <a:xfrm>
            <a:off x="2000673" y="3546628"/>
            <a:ext cx="4059086"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5" name="Rectangle 28"/>
          <p:cNvSpPr/>
          <p:nvPr/>
        </p:nvSpPr>
        <p:spPr>
          <a:xfrm>
            <a:off x="6132242" y="3546628"/>
            <a:ext cx="4059086"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7" name="Rectangle 32"/>
          <p:cNvSpPr/>
          <p:nvPr/>
        </p:nvSpPr>
        <p:spPr>
          <a:xfrm>
            <a:off x="5404513" y="3546628"/>
            <a:ext cx="655246" cy="571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a:t>
            </a:r>
            <a:endParaRPr lang="en-US" sz="2000" b="1" dirty="0">
              <a:solidFill>
                <a:schemeClr val="bg1">
                  <a:lumMod val="95000"/>
                </a:schemeClr>
              </a:solidFill>
            </a:endParaRPr>
          </a:p>
        </p:txBody>
      </p:sp>
      <p:sp>
        <p:nvSpPr>
          <p:cNvPr id="20" name="Rectangle 29"/>
          <p:cNvSpPr/>
          <p:nvPr/>
        </p:nvSpPr>
        <p:spPr>
          <a:xfrm>
            <a:off x="5404513" y="2916051"/>
            <a:ext cx="655246" cy="571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S</a:t>
            </a:r>
            <a:endParaRPr lang="en-US" sz="2000" b="1" dirty="0">
              <a:solidFill>
                <a:schemeClr val="bg1">
                  <a:lumMod val="95000"/>
                </a:schemeClr>
              </a:solidFill>
            </a:endParaRPr>
          </a:p>
        </p:txBody>
      </p:sp>
      <p:sp>
        <p:nvSpPr>
          <p:cNvPr id="23" name="Rectangle 31"/>
          <p:cNvSpPr/>
          <p:nvPr/>
        </p:nvSpPr>
        <p:spPr>
          <a:xfrm>
            <a:off x="6132242" y="3546628"/>
            <a:ext cx="655200" cy="571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T</a:t>
            </a:r>
            <a:endParaRPr lang="en-US" sz="2000" b="1" dirty="0">
              <a:solidFill>
                <a:schemeClr val="bg1">
                  <a:lumMod val="95000"/>
                </a:schemeClr>
              </a:solidFill>
            </a:endParaRPr>
          </a:p>
        </p:txBody>
      </p:sp>
      <p:sp>
        <p:nvSpPr>
          <p:cNvPr id="26" name="Rectangle 30"/>
          <p:cNvSpPr/>
          <p:nvPr/>
        </p:nvSpPr>
        <p:spPr>
          <a:xfrm>
            <a:off x="6132242" y="2916051"/>
            <a:ext cx="655200" cy="571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W</a:t>
            </a:r>
            <a:endParaRPr lang="en-US" sz="2000" b="1" dirty="0">
              <a:solidFill>
                <a:schemeClr val="bg1">
                  <a:lumMod val="95000"/>
                </a:schemeClr>
              </a:solidFill>
            </a:endParaRPr>
          </a:p>
        </p:txBody>
      </p:sp>
      <p:sp>
        <p:nvSpPr>
          <p:cNvPr id="31" name="TextBox 59"/>
          <p:cNvSpPr txBox="1">
            <a:spLocks noChangeArrowheads="1"/>
          </p:cNvSpPr>
          <p:nvPr/>
        </p:nvSpPr>
        <p:spPr bwMode="auto">
          <a:xfrm flipH="1">
            <a:off x="4394578" y="2905918"/>
            <a:ext cx="826866"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000" b="1" dirty="0">
                <a:solidFill>
                  <a:schemeClr val="bg1"/>
                </a:solidFill>
                <a:latin typeface="微软雅黑" pitchFamily="34" charset="-122"/>
                <a:ea typeface="微软雅黑" pitchFamily="34" charset="-122"/>
              </a:rPr>
              <a:t>优势</a:t>
            </a:r>
            <a:endParaRPr lang="en-US" altLang="ko-KR" sz="2000" kern="0" dirty="0">
              <a:solidFill>
                <a:schemeClr val="bg1"/>
              </a:solidFill>
              <a:latin typeface="微软雅黑" pitchFamily="34" charset="-122"/>
              <a:ea typeface="微软雅黑" pitchFamily="34" charset="-122"/>
            </a:endParaRPr>
          </a:p>
        </p:txBody>
      </p:sp>
      <p:sp>
        <p:nvSpPr>
          <p:cNvPr id="32" name="矩形 31"/>
          <p:cNvSpPr>
            <a:spLocks noChangeArrowheads="1"/>
          </p:cNvSpPr>
          <p:nvPr/>
        </p:nvSpPr>
        <p:spPr bwMode="auto">
          <a:xfrm>
            <a:off x="2242955" y="1925073"/>
            <a:ext cx="3758177" cy="100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a:t>
            </a:r>
            <a:r>
              <a:rPr lang="zh-CN" altLang="en-US" sz="1300" dirty="0">
                <a:solidFill>
                  <a:schemeClr val="bg1"/>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a:t>
            </a:r>
            <a:r>
              <a:rPr lang="zh-CN" altLang="en-US" sz="1300" dirty="0">
                <a:solidFill>
                  <a:schemeClr val="bg1"/>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，在此录入上述图表的综合描述说明，在此</a:t>
            </a:r>
            <a:r>
              <a:rPr lang="zh-CN" altLang="en-US" sz="1300" dirty="0">
                <a:solidFill>
                  <a:schemeClr val="bg1"/>
                </a:solidFill>
                <a:latin typeface="微软雅黑" pitchFamily="34" charset="-122"/>
                <a:ea typeface="微软雅黑" pitchFamily="34" charset="-122"/>
                <a:sym typeface="微软雅黑" pitchFamily="34" charset="-122"/>
              </a:rPr>
              <a:t>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的综合描述说明。</a:t>
            </a:r>
            <a:endParaRPr lang="zh-CN" altLang="en-US" sz="1300" dirty="0">
              <a:solidFill>
                <a:schemeClr val="bg1"/>
              </a:solidFill>
            </a:endParaRPr>
          </a:p>
        </p:txBody>
      </p:sp>
      <p:sp>
        <p:nvSpPr>
          <p:cNvPr id="33" name="TextBox 59"/>
          <p:cNvSpPr txBox="1">
            <a:spLocks noChangeArrowheads="1"/>
          </p:cNvSpPr>
          <p:nvPr/>
        </p:nvSpPr>
        <p:spPr bwMode="auto">
          <a:xfrm flipH="1">
            <a:off x="4394578" y="3767277"/>
            <a:ext cx="826866"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000" b="1" kern="0" dirty="0" smtClean="0">
                <a:solidFill>
                  <a:schemeClr val="bg1"/>
                </a:solidFill>
                <a:latin typeface="微软雅黑" pitchFamily="34" charset="-122"/>
                <a:ea typeface="微软雅黑" pitchFamily="34" charset="-122"/>
              </a:rPr>
              <a:t>机会</a:t>
            </a:r>
            <a:endParaRPr lang="en-US" altLang="ko-KR" sz="2000" b="1" kern="0" dirty="0">
              <a:solidFill>
                <a:schemeClr val="bg1"/>
              </a:solidFill>
              <a:latin typeface="微软雅黑" pitchFamily="34" charset="-122"/>
              <a:ea typeface="微软雅黑" pitchFamily="34" charset="-122"/>
            </a:endParaRPr>
          </a:p>
        </p:txBody>
      </p:sp>
      <p:sp>
        <p:nvSpPr>
          <p:cNvPr id="34" name="矩形 33"/>
          <p:cNvSpPr>
            <a:spLocks noChangeArrowheads="1"/>
          </p:cNvSpPr>
          <p:nvPr/>
        </p:nvSpPr>
        <p:spPr bwMode="auto">
          <a:xfrm>
            <a:off x="2242955" y="4177813"/>
            <a:ext cx="3758177" cy="100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a:t>
            </a:r>
            <a:r>
              <a:rPr lang="zh-CN" altLang="en-US" sz="1300" dirty="0">
                <a:solidFill>
                  <a:schemeClr val="bg1"/>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a:t>
            </a:r>
            <a:r>
              <a:rPr lang="zh-CN" altLang="en-US" sz="1300" dirty="0">
                <a:solidFill>
                  <a:schemeClr val="bg1"/>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，在此录入上述图表的综合描述说明，在此</a:t>
            </a:r>
            <a:r>
              <a:rPr lang="zh-CN" altLang="en-US" sz="1300" dirty="0">
                <a:solidFill>
                  <a:schemeClr val="bg1"/>
                </a:solidFill>
                <a:latin typeface="微软雅黑" pitchFamily="34" charset="-122"/>
                <a:ea typeface="微软雅黑" pitchFamily="34" charset="-122"/>
                <a:sym typeface="微软雅黑" pitchFamily="34" charset="-122"/>
              </a:rPr>
              <a:t>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的综合描述说明。</a:t>
            </a:r>
            <a:endParaRPr lang="zh-CN" altLang="en-US" sz="1300" dirty="0">
              <a:solidFill>
                <a:schemeClr val="bg1"/>
              </a:solidFill>
            </a:endParaRPr>
          </a:p>
        </p:txBody>
      </p:sp>
      <p:sp>
        <p:nvSpPr>
          <p:cNvPr id="35" name="TextBox 59"/>
          <p:cNvSpPr txBox="1">
            <a:spLocks noChangeArrowheads="1"/>
          </p:cNvSpPr>
          <p:nvPr/>
        </p:nvSpPr>
        <p:spPr bwMode="auto">
          <a:xfrm flipH="1">
            <a:off x="6995999" y="2905918"/>
            <a:ext cx="824168" cy="400101"/>
          </a:xfrm>
          <a:prstGeom prst="rect">
            <a:avLst/>
          </a:prstGeom>
          <a:noFill/>
          <a:ln>
            <a:noFill/>
          </a:ln>
          <a:extLst/>
        </p:spPr>
        <p:txBody>
          <a:bodyPr wrap="square" lIns="91431" tIns="45716" rIns="91431" bIns="45716">
            <a:spAutoFit/>
          </a:bodyPr>
          <a:lstStyle>
            <a:defPPr>
              <a:defRPr lang="zh-CN"/>
            </a:defPPr>
            <a:lvl1pPr algn="r" eaLnBrk="0" hangingPunct="0">
              <a:defRPr sz="2000" b="1">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r>
              <a:rPr lang="zh-CN" altLang="en-US" dirty="0" smtClean="0"/>
              <a:t>劣势</a:t>
            </a:r>
            <a:endParaRPr lang="en-US" altLang="ko-KR" dirty="0"/>
          </a:p>
        </p:txBody>
      </p:sp>
      <p:sp>
        <p:nvSpPr>
          <p:cNvPr id="36" name="矩形 35"/>
          <p:cNvSpPr>
            <a:spLocks noChangeArrowheads="1"/>
          </p:cNvSpPr>
          <p:nvPr/>
        </p:nvSpPr>
        <p:spPr bwMode="auto">
          <a:xfrm>
            <a:off x="6288392" y="1925073"/>
            <a:ext cx="3662641" cy="100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a:t>
            </a:r>
            <a:r>
              <a:rPr lang="zh-CN" altLang="en-US" sz="1300" dirty="0">
                <a:solidFill>
                  <a:schemeClr val="bg1"/>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a:t>
            </a:r>
            <a:r>
              <a:rPr lang="zh-CN" altLang="en-US" sz="1300" dirty="0">
                <a:solidFill>
                  <a:schemeClr val="bg1"/>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，在此录入上述图表的综合描述说明，在此</a:t>
            </a:r>
            <a:r>
              <a:rPr lang="zh-CN" altLang="en-US" sz="1300" dirty="0">
                <a:solidFill>
                  <a:schemeClr val="bg1"/>
                </a:solidFill>
                <a:latin typeface="微软雅黑" pitchFamily="34" charset="-122"/>
                <a:ea typeface="微软雅黑" pitchFamily="34" charset="-122"/>
                <a:sym typeface="微软雅黑" pitchFamily="34" charset="-122"/>
              </a:rPr>
              <a:t>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的综合描述说明。</a:t>
            </a:r>
            <a:endParaRPr lang="zh-CN" altLang="en-US" sz="1300" dirty="0">
              <a:solidFill>
                <a:schemeClr val="bg1"/>
              </a:solidFill>
            </a:endParaRPr>
          </a:p>
        </p:txBody>
      </p:sp>
      <p:sp>
        <p:nvSpPr>
          <p:cNvPr id="37" name="TextBox 59"/>
          <p:cNvSpPr txBox="1">
            <a:spLocks noChangeArrowheads="1"/>
          </p:cNvSpPr>
          <p:nvPr/>
        </p:nvSpPr>
        <p:spPr bwMode="auto">
          <a:xfrm flipH="1">
            <a:off x="6995999" y="3767277"/>
            <a:ext cx="824168" cy="400101"/>
          </a:xfrm>
          <a:prstGeom prst="rect">
            <a:avLst/>
          </a:prstGeom>
          <a:noFill/>
          <a:ln>
            <a:noFill/>
          </a:ln>
          <a:extLst/>
        </p:spPr>
        <p:txBody>
          <a:bodyPr wrap="square" lIns="91431" tIns="45716" rIns="91431" bIns="45716">
            <a:spAutoFit/>
          </a:bodyPr>
          <a:lstStyle>
            <a:defPPr>
              <a:defRPr lang="zh-CN"/>
            </a:defPPr>
            <a:lvl1pPr eaLnBrk="0" hangingPunct="0">
              <a:defRPr sz="2000" b="1">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挑战</a:t>
            </a:r>
            <a:endParaRPr lang="en-US" altLang="ko-KR" dirty="0"/>
          </a:p>
        </p:txBody>
      </p:sp>
      <p:sp>
        <p:nvSpPr>
          <p:cNvPr id="38" name="矩形 37"/>
          <p:cNvSpPr>
            <a:spLocks noChangeArrowheads="1"/>
          </p:cNvSpPr>
          <p:nvPr/>
        </p:nvSpPr>
        <p:spPr bwMode="auto">
          <a:xfrm>
            <a:off x="6288392" y="4177813"/>
            <a:ext cx="3662641" cy="100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a:t>
            </a:r>
            <a:r>
              <a:rPr lang="zh-CN" altLang="en-US" sz="1300" dirty="0">
                <a:solidFill>
                  <a:schemeClr val="bg1"/>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a:t>
            </a:r>
            <a:r>
              <a:rPr lang="zh-CN" altLang="en-US" sz="1300" dirty="0">
                <a:solidFill>
                  <a:schemeClr val="bg1"/>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bg1"/>
                </a:solidFill>
                <a:latin typeface="微软雅黑" pitchFamily="34" charset="-122"/>
                <a:ea typeface="微软雅黑" pitchFamily="34" charset="-122"/>
                <a:sym typeface="微软雅黑" pitchFamily="34" charset="-122"/>
              </a:rPr>
              <a:t>，在此录入上述图表的综合描述说明，在此</a:t>
            </a:r>
            <a:r>
              <a:rPr lang="zh-CN" altLang="en-US" sz="1300" dirty="0">
                <a:solidFill>
                  <a:schemeClr val="bg1"/>
                </a:solidFill>
                <a:latin typeface="微软雅黑" pitchFamily="34" charset="-122"/>
                <a:ea typeface="微软雅黑" pitchFamily="34" charset="-122"/>
                <a:sym typeface="微软雅黑" pitchFamily="34" charset="-122"/>
              </a:rPr>
              <a:t>录入上述图表</a:t>
            </a:r>
            <a:r>
              <a:rPr lang="zh-CN" altLang="en-US" sz="1300" dirty="0" smtClean="0">
                <a:solidFill>
                  <a:schemeClr val="bg1"/>
                </a:solidFill>
                <a:latin typeface="微软雅黑" pitchFamily="34" charset="-122"/>
                <a:ea typeface="微软雅黑" pitchFamily="34" charset="-122"/>
                <a:sym typeface="微软雅黑" pitchFamily="34" charset="-122"/>
              </a:rPr>
              <a:t>的综合描述说明。</a:t>
            </a:r>
            <a:endParaRPr lang="zh-CN" altLang="en-US" sz="1300" dirty="0">
              <a:solidFill>
                <a:schemeClr val="bg1"/>
              </a:solidFill>
            </a:endParaRPr>
          </a:p>
        </p:txBody>
      </p:sp>
      <p:sp>
        <p:nvSpPr>
          <p:cNvPr id="39" name="TextBox 107"/>
          <p:cNvSpPr txBox="1"/>
          <p:nvPr/>
        </p:nvSpPr>
        <p:spPr>
          <a:xfrm>
            <a:off x="1034781" y="5670502"/>
            <a:ext cx="10122441"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在此录入上述图表的综合描述说明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录入上述图表的综合描述说明。在此录入上述图表的描述说明</a:t>
            </a:r>
            <a:r>
              <a:rPr lang="zh-CN" altLang="en-US" dirty="0" smtClean="0">
                <a:sym typeface="微软雅黑" pitchFamily="34" charset="-122"/>
              </a:rPr>
              <a:t>，</a:t>
            </a:r>
            <a:r>
              <a:rPr lang="zh-CN" altLang="en-US" dirty="0">
                <a:sym typeface="微软雅黑" pitchFamily="34" charset="-122"/>
              </a:rPr>
              <a:t>在此录入上述图表的综合描述说明</a:t>
            </a:r>
            <a:r>
              <a:rPr lang="zh-CN" altLang="en-US" dirty="0" smtClean="0">
                <a:sym typeface="微软雅黑" pitchFamily="34" charset="-122"/>
              </a:rPr>
              <a:t>，在此</a:t>
            </a:r>
            <a:r>
              <a:rPr lang="zh-CN" altLang="en-US" dirty="0">
                <a:sym typeface="微软雅黑" pitchFamily="34" charset="-122"/>
              </a:rPr>
              <a:t>录入上述图表的综合描述说明。</a:t>
            </a:r>
          </a:p>
        </p:txBody>
      </p:sp>
    </p:spTree>
    <p:extLst>
      <p:ext uri="{BB962C8B-B14F-4D97-AF65-F5344CB8AC3E}">
        <p14:creationId xmlns:p14="http://schemas.microsoft.com/office/powerpoint/2010/main" xmlns="" val="375970028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3" presetClass="entr" presetSubtype="52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50" fill="hold"/>
                                        <p:tgtEl>
                                          <p:spTgt spid="12"/>
                                        </p:tgtEl>
                                        <p:attrNameLst>
                                          <p:attrName>ppt_w</p:attrName>
                                        </p:attrNameLst>
                                      </p:cBhvr>
                                      <p:tavLst>
                                        <p:tav tm="0">
                                          <p:val>
                                            <p:fltVal val="0"/>
                                          </p:val>
                                        </p:tav>
                                        <p:tav tm="100000">
                                          <p:val>
                                            <p:strVal val="#ppt_w"/>
                                          </p:val>
                                        </p:tav>
                                      </p:tavLst>
                                    </p:anim>
                                    <p:anim calcmode="lin" valueType="num">
                                      <p:cBhvr>
                                        <p:cTn id="16" dur="350" fill="hold"/>
                                        <p:tgtEl>
                                          <p:spTgt spid="12"/>
                                        </p:tgtEl>
                                        <p:attrNameLst>
                                          <p:attrName>ppt_h</p:attrName>
                                        </p:attrNameLst>
                                      </p:cBhvr>
                                      <p:tavLst>
                                        <p:tav tm="0">
                                          <p:val>
                                            <p:fltVal val="0"/>
                                          </p:val>
                                        </p:tav>
                                        <p:tav tm="100000">
                                          <p:val>
                                            <p:strVal val="#ppt_h"/>
                                          </p:val>
                                        </p:tav>
                                      </p:tavLst>
                                    </p:anim>
                                    <p:anim calcmode="lin" valueType="num">
                                      <p:cBhvr>
                                        <p:cTn id="17" dur="350" fill="hold"/>
                                        <p:tgtEl>
                                          <p:spTgt spid="12"/>
                                        </p:tgtEl>
                                        <p:attrNameLst>
                                          <p:attrName>ppt_x</p:attrName>
                                        </p:attrNameLst>
                                      </p:cBhvr>
                                      <p:tavLst>
                                        <p:tav tm="0">
                                          <p:val>
                                            <p:fltVal val="0.5"/>
                                          </p:val>
                                        </p:tav>
                                        <p:tav tm="100000">
                                          <p:val>
                                            <p:strVal val="#ppt_x"/>
                                          </p:val>
                                        </p:tav>
                                      </p:tavLst>
                                    </p:anim>
                                    <p:anim calcmode="lin" valueType="num">
                                      <p:cBhvr>
                                        <p:cTn id="18" dur="350" fill="hold"/>
                                        <p:tgtEl>
                                          <p:spTgt spid="1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350" fill="hold"/>
                                        <p:tgtEl>
                                          <p:spTgt spid="13"/>
                                        </p:tgtEl>
                                        <p:attrNameLst>
                                          <p:attrName>ppt_w</p:attrName>
                                        </p:attrNameLst>
                                      </p:cBhvr>
                                      <p:tavLst>
                                        <p:tav tm="0">
                                          <p:val>
                                            <p:fltVal val="0"/>
                                          </p:val>
                                        </p:tav>
                                        <p:tav tm="100000">
                                          <p:val>
                                            <p:strVal val="#ppt_w"/>
                                          </p:val>
                                        </p:tav>
                                      </p:tavLst>
                                    </p:anim>
                                    <p:anim calcmode="lin" valueType="num">
                                      <p:cBhvr>
                                        <p:cTn id="22" dur="350" fill="hold"/>
                                        <p:tgtEl>
                                          <p:spTgt spid="13"/>
                                        </p:tgtEl>
                                        <p:attrNameLst>
                                          <p:attrName>ppt_h</p:attrName>
                                        </p:attrNameLst>
                                      </p:cBhvr>
                                      <p:tavLst>
                                        <p:tav tm="0">
                                          <p:val>
                                            <p:fltVal val="0"/>
                                          </p:val>
                                        </p:tav>
                                        <p:tav tm="100000">
                                          <p:val>
                                            <p:strVal val="#ppt_h"/>
                                          </p:val>
                                        </p:tav>
                                      </p:tavLst>
                                    </p:anim>
                                    <p:anim calcmode="lin" valueType="num">
                                      <p:cBhvr>
                                        <p:cTn id="23" dur="350" fill="hold"/>
                                        <p:tgtEl>
                                          <p:spTgt spid="13"/>
                                        </p:tgtEl>
                                        <p:attrNameLst>
                                          <p:attrName>ppt_x</p:attrName>
                                        </p:attrNameLst>
                                      </p:cBhvr>
                                      <p:tavLst>
                                        <p:tav tm="0">
                                          <p:val>
                                            <p:fltVal val="0.5"/>
                                          </p:val>
                                        </p:tav>
                                        <p:tav tm="100000">
                                          <p:val>
                                            <p:strVal val="#ppt_x"/>
                                          </p:val>
                                        </p:tav>
                                      </p:tavLst>
                                    </p:anim>
                                    <p:anim calcmode="lin" valueType="num">
                                      <p:cBhvr>
                                        <p:cTn id="24" dur="350" fill="hold"/>
                                        <p:tgtEl>
                                          <p:spTgt spid="1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350" fill="hold"/>
                                        <p:tgtEl>
                                          <p:spTgt spid="14"/>
                                        </p:tgtEl>
                                        <p:attrNameLst>
                                          <p:attrName>ppt_w</p:attrName>
                                        </p:attrNameLst>
                                      </p:cBhvr>
                                      <p:tavLst>
                                        <p:tav tm="0">
                                          <p:val>
                                            <p:fltVal val="0"/>
                                          </p:val>
                                        </p:tav>
                                        <p:tav tm="100000">
                                          <p:val>
                                            <p:strVal val="#ppt_w"/>
                                          </p:val>
                                        </p:tav>
                                      </p:tavLst>
                                    </p:anim>
                                    <p:anim calcmode="lin" valueType="num">
                                      <p:cBhvr>
                                        <p:cTn id="28" dur="350" fill="hold"/>
                                        <p:tgtEl>
                                          <p:spTgt spid="14"/>
                                        </p:tgtEl>
                                        <p:attrNameLst>
                                          <p:attrName>ppt_h</p:attrName>
                                        </p:attrNameLst>
                                      </p:cBhvr>
                                      <p:tavLst>
                                        <p:tav tm="0">
                                          <p:val>
                                            <p:fltVal val="0"/>
                                          </p:val>
                                        </p:tav>
                                        <p:tav tm="100000">
                                          <p:val>
                                            <p:strVal val="#ppt_h"/>
                                          </p:val>
                                        </p:tav>
                                      </p:tavLst>
                                    </p:anim>
                                    <p:anim calcmode="lin" valueType="num">
                                      <p:cBhvr>
                                        <p:cTn id="29" dur="350" fill="hold"/>
                                        <p:tgtEl>
                                          <p:spTgt spid="14"/>
                                        </p:tgtEl>
                                        <p:attrNameLst>
                                          <p:attrName>ppt_x</p:attrName>
                                        </p:attrNameLst>
                                      </p:cBhvr>
                                      <p:tavLst>
                                        <p:tav tm="0">
                                          <p:val>
                                            <p:fltVal val="0.5"/>
                                          </p:val>
                                        </p:tav>
                                        <p:tav tm="100000">
                                          <p:val>
                                            <p:strVal val="#ppt_x"/>
                                          </p:val>
                                        </p:tav>
                                      </p:tavLst>
                                    </p:anim>
                                    <p:anim calcmode="lin" valueType="num">
                                      <p:cBhvr>
                                        <p:cTn id="30" dur="350" fill="hold"/>
                                        <p:tgtEl>
                                          <p:spTgt spid="1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350" fill="hold"/>
                                        <p:tgtEl>
                                          <p:spTgt spid="15"/>
                                        </p:tgtEl>
                                        <p:attrNameLst>
                                          <p:attrName>ppt_w</p:attrName>
                                        </p:attrNameLst>
                                      </p:cBhvr>
                                      <p:tavLst>
                                        <p:tav tm="0">
                                          <p:val>
                                            <p:fltVal val="0"/>
                                          </p:val>
                                        </p:tav>
                                        <p:tav tm="100000">
                                          <p:val>
                                            <p:strVal val="#ppt_w"/>
                                          </p:val>
                                        </p:tav>
                                      </p:tavLst>
                                    </p:anim>
                                    <p:anim calcmode="lin" valueType="num">
                                      <p:cBhvr>
                                        <p:cTn id="34" dur="350" fill="hold"/>
                                        <p:tgtEl>
                                          <p:spTgt spid="15"/>
                                        </p:tgtEl>
                                        <p:attrNameLst>
                                          <p:attrName>ppt_h</p:attrName>
                                        </p:attrNameLst>
                                      </p:cBhvr>
                                      <p:tavLst>
                                        <p:tav tm="0">
                                          <p:val>
                                            <p:fltVal val="0"/>
                                          </p:val>
                                        </p:tav>
                                        <p:tav tm="100000">
                                          <p:val>
                                            <p:strVal val="#ppt_h"/>
                                          </p:val>
                                        </p:tav>
                                      </p:tavLst>
                                    </p:anim>
                                    <p:anim calcmode="lin" valueType="num">
                                      <p:cBhvr>
                                        <p:cTn id="35" dur="350" fill="hold"/>
                                        <p:tgtEl>
                                          <p:spTgt spid="15"/>
                                        </p:tgtEl>
                                        <p:attrNameLst>
                                          <p:attrName>ppt_x</p:attrName>
                                        </p:attrNameLst>
                                      </p:cBhvr>
                                      <p:tavLst>
                                        <p:tav tm="0">
                                          <p:val>
                                            <p:fltVal val="0.5"/>
                                          </p:val>
                                        </p:tav>
                                        <p:tav tm="100000">
                                          <p:val>
                                            <p:strVal val="#ppt_x"/>
                                          </p:val>
                                        </p:tav>
                                      </p:tavLst>
                                    </p:anim>
                                    <p:anim calcmode="lin" valueType="num">
                                      <p:cBhvr>
                                        <p:cTn id="36" dur="350" fill="hold"/>
                                        <p:tgtEl>
                                          <p:spTgt spid="1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50" fill="hold"/>
                                        <p:tgtEl>
                                          <p:spTgt spid="20"/>
                                        </p:tgtEl>
                                        <p:attrNameLst>
                                          <p:attrName>ppt_w</p:attrName>
                                        </p:attrNameLst>
                                      </p:cBhvr>
                                      <p:tavLst>
                                        <p:tav tm="0">
                                          <p:val>
                                            <p:fltVal val="0"/>
                                          </p:val>
                                        </p:tav>
                                        <p:tav tm="100000">
                                          <p:val>
                                            <p:strVal val="#ppt_w"/>
                                          </p:val>
                                        </p:tav>
                                      </p:tavLst>
                                    </p:anim>
                                    <p:anim calcmode="lin" valueType="num">
                                      <p:cBhvr>
                                        <p:cTn id="40" dur="350" fill="hold"/>
                                        <p:tgtEl>
                                          <p:spTgt spid="20"/>
                                        </p:tgtEl>
                                        <p:attrNameLst>
                                          <p:attrName>ppt_h</p:attrName>
                                        </p:attrNameLst>
                                      </p:cBhvr>
                                      <p:tavLst>
                                        <p:tav tm="0">
                                          <p:val>
                                            <p:fltVal val="0"/>
                                          </p:val>
                                        </p:tav>
                                        <p:tav tm="100000">
                                          <p:val>
                                            <p:strVal val="#ppt_h"/>
                                          </p:val>
                                        </p:tav>
                                      </p:tavLst>
                                    </p:anim>
                                    <p:anim calcmode="lin" valueType="num">
                                      <p:cBhvr>
                                        <p:cTn id="41" dur="350" fill="hold"/>
                                        <p:tgtEl>
                                          <p:spTgt spid="20"/>
                                        </p:tgtEl>
                                        <p:attrNameLst>
                                          <p:attrName>ppt_x</p:attrName>
                                        </p:attrNameLst>
                                      </p:cBhvr>
                                      <p:tavLst>
                                        <p:tav tm="0">
                                          <p:val>
                                            <p:fltVal val="0.5"/>
                                          </p:val>
                                        </p:tav>
                                        <p:tav tm="100000">
                                          <p:val>
                                            <p:strVal val="#ppt_x"/>
                                          </p:val>
                                        </p:tav>
                                      </p:tavLst>
                                    </p:anim>
                                    <p:anim calcmode="lin" valueType="num">
                                      <p:cBhvr>
                                        <p:cTn id="42" dur="350" fill="hold"/>
                                        <p:tgtEl>
                                          <p:spTgt spid="20"/>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250"/>
                                  </p:stCondLst>
                                  <p:childTnLst>
                                    <p:set>
                                      <p:cBhvr>
                                        <p:cTn id="44" dur="1" fill="hold">
                                          <p:stCondLst>
                                            <p:cond delay="0"/>
                                          </p:stCondLst>
                                        </p:cTn>
                                        <p:tgtEl>
                                          <p:spTgt spid="26"/>
                                        </p:tgtEl>
                                        <p:attrNameLst>
                                          <p:attrName>style.visibility</p:attrName>
                                        </p:attrNameLst>
                                      </p:cBhvr>
                                      <p:to>
                                        <p:strVal val="visible"/>
                                      </p:to>
                                    </p:set>
                                    <p:anim calcmode="lin" valueType="num">
                                      <p:cBhvr>
                                        <p:cTn id="45" dur="350" fill="hold"/>
                                        <p:tgtEl>
                                          <p:spTgt spid="26"/>
                                        </p:tgtEl>
                                        <p:attrNameLst>
                                          <p:attrName>ppt_w</p:attrName>
                                        </p:attrNameLst>
                                      </p:cBhvr>
                                      <p:tavLst>
                                        <p:tav tm="0">
                                          <p:val>
                                            <p:fltVal val="0"/>
                                          </p:val>
                                        </p:tav>
                                        <p:tav tm="100000">
                                          <p:val>
                                            <p:strVal val="#ppt_w"/>
                                          </p:val>
                                        </p:tav>
                                      </p:tavLst>
                                    </p:anim>
                                    <p:anim calcmode="lin" valueType="num">
                                      <p:cBhvr>
                                        <p:cTn id="46" dur="350" fill="hold"/>
                                        <p:tgtEl>
                                          <p:spTgt spid="26"/>
                                        </p:tgtEl>
                                        <p:attrNameLst>
                                          <p:attrName>ppt_h</p:attrName>
                                        </p:attrNameLst>
                                      </p:cBhvr>
                                      <p:tavLst>
                                        <p:tav tm="0">
                                          <p:val>
                                            <p:fltVal val="0"/>
                                          </p:val>
                                        </p:tav>
                                        <p:tav tm="100000">
                                          <p:val>
                                            <p:strVal val="#ppt_h"/>
                                          </p:val>
                                        </p:tav>
                                      </p:tavLst>
                                    </p:anim>
                                    <p:anim calcmode="lin" valueType="num">
                                      <p:cBhvr>
                                        <p:cTn id="47" dur="350" fill="hold"/>
                                        <p:tgtEl>
                                          <p:spTgt spid="26"/>
                                        </p:tgtEl>
                                        <p:attrNameLst>
                                          <p:attrName>ppt_x</p:attrName>
                                        </p:attrNameLst>
                                      </p:cBhvr>
                                      <p:tavLst>
                                        <p:tav tm="0">
                                          <p:val>
                                            <p:fltVal val="0.5"/>
                                          </p:val>
                                        </p:tav>
                                        <p:tav tm="100000">
                                          <p:val>
                                            <p:strVal val="#ppt_x"/>
                                          </p:val>
                                        </p:tav>
                                      </p:tavLst>
                                    </p:anim>
                                    <p:anim calcmode="lin" valueType="num">
                                      <p:cBhvr>
                                        <p:cTn id="48" dur="350" fill="hold"/>
                                        <p:tgtEl>
                                          <p:spTgt spid="26"/>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cBhvr>
                                        <p:cTn id="51" dur="350" fill="hold"/>
                                        <p:tgtEl>
                                          <p:spTgt spid="17"/>
                                        </p:tgtEl>
                                        <p:attrNameLst>
                                          <p:attrName>ppt_w</p:attrName>
                                        </p:attrNameLst>
                                      </p:cBhvr>
                                      <p:tavLst>
                                        <p:tav tm="0">
                                          <p:val>
                                            <p:fltVal val="0"/>
                                          </p:val>
                                        </p:tav>
                                        <p:tav tm="100000">
                                          <p:val>
                                            <p:strVal val="#ppt_w"/>
                                          </p:val>
                                        </p:tav>
                                      </p:tavLst>
                                    </p:anim>
                                    <p:anim calcmode="lin" valueType="num">
                                      <p:cBhvr>
                                        <p:cTn id="52" dur="350" fill="hold"/>
                                        <p:tgtEl>
                                          <p:spTgt spid="17"/>
                                        </p:tgtEl>
                                        <p:attrNameLst>
                                          <p:attrName>ppt_h</p:attrName>
                                        </p:attrNameLst>
                                      </p:cBhvr>
                                      <p:tavLst>
                                        <p:tav tm="0">
                                          <p:val>
                                            <p:fltVal val="0"/>
                                          </p:val>
                                        </p:tav>
                                        <p:tav tm="100000">
                                          <p:val>
                                            <p:strVal val="#ppt_h"/>
                                          </p:val>
                                        </p:tav>
                                      </p:tavLst>
                                    </p:anim>
                                    <p:anim calcmode="lin" valueType="num">
                                      <p:cBhvr>
                                        <p:cTn id="53" dur="350" fill="hold"/>
                                        <p:tgtEl>
                                          <p:spTgt spid="17"/>
                                        </p:tgtEl>
                                        <p:attrNameLst>
                                          <p:attrName>ppt_x</p:attrName>
                                        </p:attrNameLst>
                                      </p:cBhvr>
                                      <p:tavLst>
                                        <p:tav tm="0">
                                          <p:val>
                                            <p:fltVal val="0.5"/>
                                          </p:val>
                                        </p:tav>
                                        <p:tav tm="100000">
                                          <p:val>
                                            <p:strVal val="#ppt_x"/>
                                          </p:val>
                                        </p:tav>
                                      </p:tavLst>
                                    </p:anim>
                                    <p:anim calcmode="lin" valueType="num">
                                      <p:cBhvr>
                                        <p:cTn id="54" dur="350" fill="hold"/>
                                        <p:tgtEl>
                                          <p:spTgt spid="17"/>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23"/>
                                        </p:tgtEl>
                                        <p:attrNameLst>
                                          <p:attrName>style.visibility</p:attrName>
                                        </p:attrNameLst>
                                      </p:cBhvr>
                                      <p:to>
                                        <p:strVal val="visible"/>
                                      </p:to>
                                    </p:set>
                                    <p:anim calcmode="lin" valueType="num">
                                      <p:cBhvr>
                                        <p:cTn id="57" dur="350" fill="hold"/>
                                        <p:tgtEl>
                                          <p:spTgt spid="23"/>
                                        </p:tgtEl>
                                        <p:attrNameLst>
                                          <p:attrName>ppt_w</p:attrName>
                                        </p:attrNameLst>
                                      </p:cBhvr>
                                      <p:tavLst>
                                        <p:tav tm="0">
                                          <p:val>
                                            <p:fltVal val="0"/>
                                          </p:val>
                                        </p:tav>
                                        <p:tav tm="100000">
                                          <p:val>
                                            <p:strVal val="#ppt_w"/>
                                          </p:val>
                                        </p:tav>
                                      </p:tavLst>
                                    </p:anim>
                                    <p:anim calcmode="lin" valueType="num">
                                      <p:cBhvr>
                                        <p:cTn id="58" dur="350" fill="hold"/>
                                        <p:tgtEl>
                                          <p:spTgt spid="23"/>
                                        </p:tgtEl>
                                        <p:attrNameLst>
                                          <p:attrName>ppt_h</p:attrName>
                                        </p:attrNameLst>
                                      </p:cBhvr>
                                      <p:tavLst>
                                        <p:tav tm="0">
                                          <p:val>
                                            <p:fltVal val="0"/>
                                          </p:val>
                                        </p:tav>
                                        <p:tav tm="100000">
                                          <p:val>
                                            <p:strVal val="#ppt_h"/>
                                          </p:val>
                                        </p:tav>
                                      </p:tavLst>
                                    </p:anim>
                                    <p:anim calcmode="lin" valueType="num">
                                      <p:cBhvr>
                                        <p:cTn id="59" dur="350" fill="hold"/>
                                        <p:tgtEl>
                                          <p:spTgt spid="23"/>
                                        </p:tgtEl>
                                        <p:attrNameLst>
                                          <p:attrName>ppt_x</p:attrName>
                                        </p:attrNameLst>
                                      </p:cBhvr>
                                      <p:tavLst>
                                        <p:tav tm="0">
                                          <p:val>
                                            <p:fltVal val="0.5"/>
                                          </p:val>
                                        </p:tav>
                                        <p:tav tm="100000">
                                          <p:val>
                                            <p:strVal val="#ppt_x"/>
                                          </p:val>
                                        </p:tav>
                                      </p:tavLst>
                                    </p:anim>
                                    <p:anim calcmode="lin" valueType="num">
                                      <p:cBhvr>
                                        <p:cTn id="60" dur="350" fill="hold"/>
                                        <p:tgtEl>
                                          <p:spTgt spid="23"/>
                                        </p:tgtEl>
                                        <p:attrNameLst>
                                          <p:attrName>ppt_y</p:attrName>
                                        </p:attrNameLst>
                                      </p:cBhvr>
                                      <p:tavLst>
                                        <p:tav tm="0">
                                          <p:val>
                                            <p:fltVal val="0.5"/>
                                          </p:val>
                                        </p:tav>
                                        <p:tav tm="100000">
                                          <p:val>
                                            <p:strVal val="#ppt_y"/>
                                          </p:val>
                                        </p:tav>
                                      </p:tavLst>
                                    </p:anim>
                                  </p:childTnLst>
                                </p:cTn>
                              </p:par>
                            </p:childTnLst>
                          </p:cTn>
                        </p:par>
                        <p:par>
                          <p:cTn id="61" fill="hold">
                            <p:stCondLst>
                              <p:cond delay="1600"/>
                            </p:stCondLst>
                            <p:childTnLst>
                              <p:par>
                                <p:cTn id="62" presetID="49" presetClass="entr" presetSubtype="0" decel="10000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 calcmode="lin" valueType="num">
                                      <p:cBhvr>
                                        <p:cTn id="66" dur="500" fill="hold"/>
                                        <p:tgtEl>
                                          <p:spTgt spid="31"/>
                                        </p:tgtEl>
                                        <p:attrNameLst>
                                          <p:attrName>style.rotation</p:attrName>
                                        </p:attrNameLst>
                                      </p:cBhvr>
                                      <p:tavLst>
                                        <p:tav tm="0">
                                          <p:val>
                                            <p:fltVal val="360"/>
                                          </p:val>
                                        </p:tav>
                                        <p:tav tm="100000">
                                          <p:val>
                                            <p:fltVal val="0"/>
                                          </p:val>
                                        </p:tav>
                                      </p:tavLst>
                                    </p:anim>
                                    <p:animEffect transition="in" filter="fade">
                                      <p:cBhvr>
                                        <p:cTn id="67" dur="500"/>
                                        <p:tgtEl>
                                          <p:spTgt spid="31"/>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 calcmode="lin" valueType="num">
                                      <p:cBhvr>
                                        <p:cTn id="78" dur="500" fill="hold"/>
                                        <p:tgtEl>
                                          <p:spTgt spid="35"/>
                                        </p:tgtEl>
                                        <p:attrNameLst>
                                          <p:attrName>style.rotation</p:attrName>
                                        </p:attrNameLst>
                                      </p:cBhvr>
                                      <p:tavLst>
                                        <p:tav tm="0">
                                          <p:val>
                                            <p:fltVal val="360"/>
                                          </p:val>
                                        </p:tav>
                                        <p:tav tm="100000">
                                          <p:val>
                                            <p:fltVal val="0"/>
                                          </p:val>
                                        </p:tav>
                                      </p:tavLst>
                                    </p:anim>
                                    <p:animEffect transition="in" filter="fade">
                                      <p:cBhvr>
                                        <p:cTn id="79" dur="500"/>
                                        <p:tgtEl>
                                          <p:spTgt spid="35"/>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 calcmode="lin" valueType="num">
                                      <p:cBhvr>
                                        <p:cTn id="84" dur="500" fill="hold"/>
                                        <p:tgtEl>
                                          <p:spTgt spid="37"/>
                                        </p:tgtEl>
                                        <p:attrNameLst>
                                          <p:attrName>style.rotation</p:attrName>
                                        </p:attrNameLst>
                                      </p:cBhvr>
                                      <p:tavLst>
                                        <p:tav tm="0">
                                          <p:val>
                                            <p:fltVal val="360"/>
                                          </p:val>
                                        </p:tav>
                                        <p:tav tm="100000">
                                          <p:val>
                                            <p:fltVal val="0"/>
                                          </p:val>
                                        </p:tav>
                                      </p:tavLst>
                                    </p:anim>
                                    <p:animEffect transition="in" filter="fade">
                                      <p:cBhvr>
                                        <p:cTn id="85" dur="500"/>
                                        <p:tgtEl>
                                          <p:spTgt spid="37"/>
                                        </p:tgtEl>
                                      </p:cBhvr>
                                    </p:animEffect>
                                  </p:childTnLst>
                                </p:cTn>
                              </p:par>
                            </p:childTnLst>
                          </p:cTn>
                        </p:par>
                        <p:par>
                          <p:cTn id="86" fill="hold">
                            <p:stCondLst>
                              <p:cond delay="2100"/>
                            </p:stCondLst>
                            <p:childTnLst>
                              <p:par>
                                <p:cTn id="87" presetID="22" presetClass="entr" presetSubtype="8"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750"/>
                                        <p:tgtEl>
                                          <p:spTgt spid="3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750"/>
                                        <p:tgtEl>
                                          <p:spTgt spid="34"/>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75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right)">
                                      <p:cBhvr>
                                        <p:cTn id="98" dur="750"/>
                                        <p:tgtEl>
                                          <p:spTgt spid="38"/>
                                        </p:tgtEl>
                                      </p:cBhvr>
                                    </p:animEffect>
                                  </p:childTnLst>
                                </p:cTn>
                              </p:par>
                            </p:childTnLst>
                          </p:cTn>
                        </p:par>
                        <p:par>
                          <p:cTn id="99" fill="hold">
                            <p:stCondLst>
                              <p:cond delay="2850"/>
                            </p:stCondLst>
                            <p:childTnLst>
                              <p:par>
                                <p:cTn id="100" presetID="10"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P spid="13" grpId="0" animBg="1"/>
      <p:bldP spid="14" grpId="0" animBg="1"/>
      <p:bldP spid="15" grpId="0" animBg="1"/>
      <p:bldP spid="17" grpId="0" animBg="1"/>
      <p:bldP spid="20" grpId="0" animBg="1"/>
      <p:bldP spid="23" grpId="0" animBg="1"/>
      <p:bldP spid="26" grpId="0" animBg="1"/>
      <p:bldP spid="31" grpId="0"/>
      <p:bldP spid="32" grpId="0"/>
      <p:bldP spid="33" grpId="0"/>
      <p:bldP spid="34" grpId="0"/>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0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任意多边形 35"/>
          <p:cNvSpPr/>
          <p:nvPr/>
        </p:nvSpPr>
        <p:spPr>
          <a:xfrm>
            <a:off x="4424879" y="1633282"/>
            <a:ext cx="1671122" cy="1218656"/>
          </a:xfrm>
          <a:custGeom>
            <a:avLst/>
            <a:gdLst>
              <a:gd name="connsiteX0" fmla="*/ 1544779 w 1544780"/>
              <a:gd name="connsiteY0" fmla="*/ 0 h 1126522"/>
              <a:gd name="connsiteX1" fmla="*/ 1544780 w 1544780"/>
              <a:gd name="connsiteY1" fmla="*/ 0 h 1126522"/>
              <a:gd name="connsiteX2" fmla="*/ 1177877 w 1544780"/>
              <a:gd name="connsiteY2" fmla="*/ 1126522 h 1126522"/>
              <a:gd name="connsiteX3" fmla="*/ 0 w 1544780"/>
              <a:gd name="connsiteY3" fmla="*/ 1126514 h 1126522"/>
              <a:gd name="connsiteX4" fmla="*/ 49564 w 1544780"/>
              <a:gd name="connsiteY4" fmla="*/ 991095 h 1126522"/>
              <a:gd name="connsiteX5" fmla="*/ 1544779 w 1544780"/>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80" h="1126522">
                <a:moveTo>
                  <a:pt x="1544779" y="0"/>
                </a:moveTo>
                <a:lnTo>
                  <a:pt x="1544780" y="0"/>
                </a:lnTo>
                <a:lnTo>
                  <a:pt x="1177877" y="1126522"/>
                </a:lnTo>
                <a:lnTo>
                  <a:pt x="0" y="1126514"/>
                </a:lnTo>
                <a:lnTo>
                  <a:pt x="49564" y="991095"/>
                </a:lnTo>
                <a:cubicBezTo>
                  <a:pt x="295909" y="408670"/>
                  <a:pt x="872620" y="0"/>
                  <a:pt x="154477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96002" y="1633282"/>
            <a:ext cx="1671119" cy="1218656"/>
          </a:xfrm>
          <a:custGeom>
            <a:avLst/>
            <a:gdLst>
              <a:gd name="connsiteX0" fmla="*/ 0 w 1544777"/>
              <a:gd name="connsiteY0" fmla="*/ 0 h 1126522"/>
              <a:gd name="connsiteX1" fmla="*/ 165914 w 1544777"/>
              <a:gd name="connsiteY1" fmla="*/ 8378 h 1126522"/>
              <a:gd name="connsiteX2" fmla="*/ 1495213 w 1544777"/>
              <a:gd name="connsiteY2" fmla="*/ 991095 h 1126522"/>
              <a:gd name="connsiteX3" fmla="*/ 1544777 w 1544777"/>
              <a:gd name="connsiteY3" fmla="*/ 1126514 h 1126522"/>
              <a:gd name="connsiteX4" fmla="*/ 366901 w 1544777"/>
              <a:gd name="connsiteY4" fmla="*/ 1126522 h 1126522"/>
              <a:gd name="connsiteX5" fmla="*/ 0 w 1544777"/>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77" h="1126522">
                <a:moveTo>
                  <a:pt x="0" y="0"/>
                </a:moveTo>
                <a:lnTo>
                  <a:pt x="165914" y="8378"/>
                </a:lnTo>
                <a:cubicBezTo>
                  <a:pt x="765982" y="69318"/>
                  <a:pt x="1269397" y="457206"/>
                  <a:pt x="1495213" y="991095"/>
                </a:cubicBezTo>
                <a:lnTo>
                  <a:pt x="1544777" y="1126514"/>
                </a:lnTo>
                <a:lnTo>
                  <a:pt x="366901" y="1126522"/>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0544" y="2857797"/>
            <a:ext cx="1113243" cy="1947883"/>
          </a:xfrm>
          <a:custGeom>
            <a:avLst/>
            <a:gdLst>
              <a:gd name="connsiteX0" fmla="*/ 75974 w 1029078"/>
              <a:gd name="connsiteY0" fmla="*/ 0 h 1800617"/>
              <a:gd name="connsiteX1" fmla="*/ 1029078 w 1029078"/>
              <a:gd name="connsiteY1" fmla="*/ 690797 h 1800617"/>
              <a:gd name="connsiteX2" fmla="*/ 667599 w 1029078"/>
              <a:gd name="connsiteY2" fmla="*/ 1800617 h 1800617"/>
              <a:gd name="connsiteX3" fmla="*/ 590526 w 1029078"/>
              <a:gd name="connsiteY3" fmla="*/ 1742984 h 1800617"/>
              <a:gd name="connsiteX4" fmla="*/ 0 w 1029078"/>
              <a:gd name="connsiteY4" fmla="*/ 490800 h 1800617"/>
              <a:gd name="connsiteX5" fmla="*/ 72955 w 1029078"/>
              <a:gd name="connsiteY5" fmla="*/ 8248 h 1800617"/>
              <a:gd name="connsiteX6" fmla="*/ 75974 w 1029078"/>
              <a:gd name="connsiteY6" fmla="*/ 0 h 18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8" h="1800617">
                <a:moveTo>
                  <a:pt x="75974" y="0"/>
                </a:moveTo>
                <a:lnTo>
                  <a:pt x="1029078" y="690797"/>
                </a:lnTo>
                <a:lnTo>
                  <a:pt x="667599" y="1800617"/>
                </a:lnTo>
                <a:lnTo>
                  <a:pt x="590526" y="1742984"/>
                </a:lnTo>
                <a:cubicBezTo>
                  <a:pt x="229877" y="1445350"/>
                  <a:pt x="0" y="994920"/>
                  <a:pt x="0" y="490800"/>
                </a:cubicBezTo>
                <a:cubicBezTo>
                  <a:pt x="0" y="322760"/>
                  <a:pt x="25542" y="160686"/>
                  <a:pt x="72955" y="8248"/>
                </a:cubicBezTo>
                <a:lnTo>
                  <a:pt x="7597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38214" y="2857798"/>
            <a:ext cx="1113242" cy="1947882"/>
          </a:xfrm>
          <a:custGeom>
            <a:avLst/>
            <a:gdLst>
              <a:gd name="connsiteX0" fmla="*/ 953103 w 1029077"/>
              <a:gd name="connsiteY0" fmla="*/ 0 h 1800616"/>
              <a:gd name="connsiteX1" fmla="*/ 956122 w 1029077"/>
              <a:gd name="connsiteY1" fmla="*/ 8247 h 1800616"/>
              <a:gd name="connsiteX2" fmla="*/ 1029077 w 1029077"/>
              <a:gd name="connsiteY2" fmla="*/ 490799 h 1800616"/>
              <a:gd name="connsiteX3" fmla="*/ 438551 w 1029077"/>
              <a:gd name="connsiteY3" fmla="*/ 1742983 h 1800616"/>
              <a:gd name="connsiteX4" fmla="*/ 361479 w 1029077"/>
              <a:gd name="connsiteY4" fmla="*/ 1800616 h 1800616"/>
              <a:gd name="connsiteX5" fmla="*/ 0 w 1029077"/>
              <a:gd name="connsiteY5" fmla="*/ 690796 h 1800616"/>
              <a:gd name="connsiteX6" fmla="*/ 953103 w 1029077"/>
              <a:gd name="connsiteY6" fmla="*/ 0 h 18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7" h="1800616">
                <a:moveTo>
                  <a:pt x="953103" y="0"/>
                </a:moveTo>
                <a:lnTo>
                  <a:pt x="956122" y="8247"/>
                </a:lnTo>
                <a:cubicBezTo>
                  <a:pt x="1003535" y="160685"/>
                  <a:pt x="1029077" y="322759"/>
                  <a:pt x="1029077" y="490799"/>
                </a:cubicBezTo>
                <a:cubicBezTo>
                  <a:pt x="1029077" y="994919"/>
                  <a:pt x="799200" y="1445349"/>
                  <a:pt x="438551" y="1742983"/>
                </a:cubicBezTo>
                <a:lnTo>
                  <a:pt x="361479" y="1800616"/>
                </a:lnTo>
                <a:lnTo>
                  <a:pt x="0" y="690796"/>
                </a:lnTo>
                <a:lnTo>
                  <a:pt x="95310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072114" y="4070566"/>
            <a:ext cx="2047773" cy="1073628"/>
          </a:xfrm>
          <a:custGeom>
            <a:avLst/>
            <a:gdLst>
              <a:gd name="connsiteX0" fmla="*/ 946478 w 1892955"/>
              <a:gd name="connsiteY0" fmla="*/ 0 h 992458"/>
              <a:gd name="connsiteX1" fmla="*/ 1892955 w 1892955"/>
              <a:gd name="connsiteY1" fmla="*/ 686014 h 992458"/>
              <a:gd name="connsiteX2" fmla="*/ 1853765 w 1892955"/>
              <a:gd name="connsiteY2" fmla="*/ 715320 h 992458"/>
              <a:gd name="connsiteX3" fmla="*/ 946477 w 1892955"/>
              <a:gd name="connsiteY3" fmla="*/ 992458 h 992458"/>
              <a:gd name="connsiteX4" fmla="*/ 39189 w 1892955"/>
              <a:gd name="connsiteY4" fmla="*/ 715320 h 992458"/>
              <a:gd name="connsiteX5" fmla="*/ 0 w 1892955"/>
              <a:gd name="connsiteY5" fmla="*/ 686015 h 992458"/>
              <a:gd name="connsiteX6" fmla="*/ 946478 w 1892955"/>
              <a:gd name="connsiteY6" fmla="*/ 0 h 9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55" h="992458">
                <a:moveTo>
                  <a:pt x="946478" y="0"/>
                </a:moveTo>
                <a:lnTo>
                  <a:pt x="1892955" y="686014"/>
                </a:lnTo>
                <a:lnTo>
                  <a:pt x="1853765" y="715320"/>
                </a:lnTo>
                <a:cubicBezTo>
                  <a:pt x="1594774" y="890291"/>
                  <a:pt x="1282557" y="992458"/>
                  <a:pt x="946477" y="992458"/>
                </a:cubicBezTo>
                <a:cubicBezTo>
                  <a:pt x="610397" y="992458"/>
                  <a:pt x="298180" y="890291"/>
                  <a:pt x="39189" y="715320"/>
                </a:cubicBezTo>
                <a:lnTo>
                  <a:pt x="0" y="686015"/>
                </a:lnTo>
                <a:lnTo>
                  <a:pt x="946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65918" y="1633282"/>
            <a:ext cx="1951799"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42" name="矩形 47"/>
          <p:cNvSpPr>
            <a:spLocks noChangeArrowheads="1"/>
          </p:cNvSpPr>
          <p:nvPr/>
        </p:nvSpPr>
        <p:spPr bwMode="auto">
          <a:xfrm>
            <a:off x="1184221" y="2035804"/>
            <a:ext cx="3033496"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a:t>
            </a:r>
            <a:r>
              <a:rPr lang="zh-CN" altLang="en-US" sz="1400" dirty="0" smtClean="0">
                <a:solidFill>
                  <a:schemeClr val="tx1">
                    <a:lumMod val="75000"/>
                    <a:lumOff val="25000"/>
                  </a:schemeClr>
                </a:solidFill>
                <a:sym typeface="微软雅黑" pitchFamily="34" charset="-122"/>
              </a:rPr>
              <a:t>，在此</a:t>
            </a:r>
            <a:r>
              <a:rPr lang="zh-CN" altLang="en-US" sz="1400" dirty="0">
                <a:solidFill>
                  <a:schemeClr val="tx1">
                    <a:lumMod val="75000"/>
                    <a:lumOff val="25000"/>
                  </a:schemeClr>
                </a:solidFill>
                <a:sym typeface="微软雅黑" pitchFamily="34" charset="-122"/>
              </a:rPr>
              <a:t>录入上述图表的描述说明。</a:t>
            </a:r>
          </a:p>
        </p:txBody>
      </p:sp>
      <p:sp>
        <p:nvSpPr>
          <p:cNvPr id="45" name="矩形 44"/>
          <p:cNvSpPr/>
          <p:nvPr/>
        </p:nvSpPr>
        <p:spPr>
          <a:xfrm>
            <a:off x="7988139" y="1633282"/>
            <a:ext cx="1951799"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46" name="矩形 47"/>
          <p:cNvSpPr>
            <a:spLocks noChangeArrowheads="1"/>
          </p:cNvSpPr>
          <p:nvPr/>
        </p:nvSpPr>
        <p:spPr bwMode="auto">
          <a:xfrm>
            <a:off x="7988139" y="2035804"/>
            <a:ext cx="3033496"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a:t>
            </a:r>
            <a:r>
              <a:rPr lang="zh-CN" altLang="en-US" sz="1400" dirty="0" smtClean="0">
                <a:solidFill>
                  <a:schemeClr val="tx1">
                    <a:lumMod val="75000"/>
                    <a:lumOff val="25000"/>
                  </a:schemeClr>
                </a:solidFill>
                <a:sym typeface="微软雅黑" pitchFamily="34" charset="-122"/>
              </a:rPr>
              <a:t>，在此</a:t>
            </a:r>
            <a:r>
              <a:rPr lang="zh-CN" altLang="en-US" sz="1400" dirty="0">
                <a:solidFill>
                  <a:schemeClr val="tx1">
                    <a:lumMod val="75000"/>
                    <a:lumOff val="25000"/>
                  </a:schemeClr>
                </a:solidFill>
                <a:sym typeface="微软雅黑" pitchFamily="34" charset="-122"/>
              </a:rPr>
              <a:t>录入上述图表的描述说明。</a:t>
            </a:r>
          </a:p>
        </p:txBody>
      </p:sp>
      <p:sp>
        <p:nvSpPr>
          <p:cNvPr id="47" name="矩形 46"/>
          <p:cNvSpPr/>
          <p:nvPr/>
        </p:nvSpPr>
        <p:spPr>
          <a:xfrm>
            <a:off x="2265918" y="3789551"/>
            <a:ext cx="1951799"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48" name="矩形 47"/>
          <p:cNvSpPr>
            <a:spLocks noChangeArrowheads="1"/>
          </p:cNvSpPr>
          <p:nvPr/>
        </p:nvSpPr>
        <p:spPr bwMode="auto">
          <a:xfrm>
            <a:off x="1184221" y="4192073"/>
            <a:ext cx="3033496"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a:t>
            </a:r>
            <a:r>
              <a:rPr lang="zh-CN" altLang="en-US" sz="1400" dirty="0" smtClean="0">
                <a:solidFill>
                  <a:schemeClr val="tx1">
                    <a:lumMod val="75000"/>
                    <a:lumOff val="25000"/>
                  </a:schemeClr>
                </a:solidFill>
                <a:sym typeface="微软雅黑" pitchFamily="34" charset="-122"/>
              </a:rPr>
              <a:t>，在此</a:t>
            </a:r>
            <a:r>
              <a:rPr lang="zh-CN" altLang="en-US" sz="1400" dirty="0">
                <a:solidFill>
                  <a:schemeClr val="tx1">
                    <a:lumMod val="75000"/>
                    <a:lumOff val="25000"/>
                  </a:schemeClr>
                </a:solidFill>
                <a:sym typeface="微软雅黑" pitchFamily="34" charset="-122"/>
              </a:rPr>
              <a:t>录入上述图表的描述说明。</a:t>
            </a:r>
          </a:p>
        </p:txBody>
      </p:sp>
      <p:sp>
        <p:nvSpPr>
          <p:cNvPr id="49" name="矩形 48"/>
          <p:cNvSpPr/>
          <p:nvPr/>
        </p:nvSpPr>
        <p:spPr>
          <a:xfrm>
            <a:off x="7988139" y="3789551"/>
            <a:ext cx="1951799"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61" name="矩形 60"/>
          <p:cNvSpPr>
            <a:spLocks noChangeArrowheads="1"/>
          </p:cNvSpPr>
          <p:nvPr/>
        </p:nvSpPr>
        <p:spPr bwMode="auto">
          <a:xfrm>
            <a:off x="7988139" y="4192073"/>
            <a:ext cx="3033496"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a:t>
            </a:r>
            <a:r>
              <a:rPr lang="zh-CN" altLang="en-US" sz="1400" dirty="0" smtClean="0">
                <a:solidFill>
                  <a:schemeClr val="tx1">
                    <a:lumMod val="75000"/>
                    <a:lumOff val="25000"/>
                  </a:schemeClr>
                </a:solidFill>
                <a:sym typeface="微软雅黑" pitchFamily="34" charset="-122"/>
              </a:rPr>
              <a:t>，在此</a:t>
            </a:r>
            <a:r>
              <a:rPr lang="zh-CN" altLang="en-US" sz="1400" dirty="0">
                <a:solidFill>
                  <a:schemeClr val="tx1">
                    <a:lumMod val="75000"/>
                    <a:lumOff val="25000"/>
                  </a:schemeClr>
                </a:solidFill>
                <a:sym typeface="微软雅黑" pitchFamily="34" charset="-122"/>
              </a:rPr>
              <a:t>录入上述图表的描述说明。</a:t>
            </a:r>
          </a:p>
        </p:txBody>
      </p:sp>
      <p:sp>
        <p:nvSpPr>
          <p:cNvPr id="62" name="矩形 61"/>
          <p:cNvSpPr/>
          <p:nvPr/>
        </p:nvSpPr>
        <p:spPr>
          <a:xfrm>
            <a:off x="5120101" y="5259027"/>
            <a:ext cx="1951799"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63" name="矩形 62"/>
          <p:cNvSpPr>
            <a:spLocks noChangeArrowheads="1"/>
          </p:cNvSpPr>
          <p:nvPr/>
        </p:nvSpPr>
        <p:spPr bwMode="auto">
          <a:xfrm>
            <a:off x="3682008" y="5675404"/>
            <a:ext cx="4827984" cy="652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a:t>
            </a:r>
            <a:r>
              <a:rPr lang="zh-CN" altLang="en-US" sz="1400" dirty="0" smtClean="0">
                <a:solidFill>
                  <a:schemeClr val="tx1">
                    <a:lumMod val="75000"/>
                    <a:lumOff val="25000"/>
                  </a:schemeClr>
                </a:solidFill>
                <a:sym typeface="微软雅黑" pitchFamily="34" charset="-122"/>
              </a:rPr>
              <a:t>，在此</a:t>
            </a:r>
            <a:r>
              <a:rPr lang="zh-CN" altLang="en-US" sz="1400" dirty="0">
                <a:solidFill>
                  <a:schemeClr val="tx1">
                    <a:lumMod val="75000"/>
                    <a:lumOff val="25000"/>
                  </a:schemeClr>
                </a:solidFill>
                <a:sym typeface="微软雅黑" pitchFamily="34" charset="-122"/>
              </a:rPr>
              <a:t>录入上述图表的描述说明。</a:t>
            </a:r>
          </a:p>
        </p:txBody>
      </p:sp>
      <p:sp>
        <p:nvSpPr>
          <p:cNvPr id="64" name="矩形 63"/>
          <p:cNvSpPr/>
          <p:nvPr/>
        </p:nvSpPr>
        <p:spPr>
          <a:xfrm>
            <a:off x="5133955" y="2849929"/>
            <a:ext cx="1951799" cy="954099"/>
          </a:xfrm>
          <a:prstGeom prst="rect">
            <a:avLst/>
          </a:prstGeom>
        </p:spPr>
        <p:txBody>
          <a:bodyPr wrap="square" lIns="91431" tIns="45716" rIns="91431" bIns="45716">
            <a:spAutoFit/>
          </a:bodyPr>
          <a:lstStyle/>
          <a:p>
            <a:pPr algn="ctr"/>
            <a:r>
              <a:rPr lang="zh-CN" altLang="en-US" sz="2400" b="1" dirty="0" smtClean="0">
                <a:solidFill>
                  <a:schemeClr val="tx1">
                    <a:lumMod val="75000"/>
                    <a:lumOff val="25000"/>
                  </a:schemeClr>
                </a:solidFill>
                <a:latin typeface="微软雅黑" pitchFamily="34" charset="-122"/>
                <a:ea typeface="微软雅黑" pitchFamily="34" charset="-122"/>
              </a:rPr>
              <a:t>添加</a:t>
            </a:r>
            <a:endParaRPr lang="en-US" altLang="zh-CN" sz="2400" b="1" dirty="0" smtClean="0">
              <a:solidFill>
                <a:schemeClr val="tx1">
                  <a:lumMod val="75000"/>
                  <a:lumOff val="25000"/>
                </a:schemeClr>
              </a:solidFill>
              <a:latin typeface="微软雅黑" pitchFamily="34" charset="-122"/>
              <a:ea typeface="微软雅黑" pitchFamily="34" charset="-122"/>
            </a:endParaRPr>
          </a:p>
          <a:p>
            <a:pPr algn="ctr"/>
            <a:r>
              <a:rPr lang="zh-CN" altLang="en-US" sz="3200" b="1" dirty="0" smtClean="0">
                <a:solidFill>
                  <a:schemeClr val="accent1"/>
                </a:solidFill>
                <a:latin typeface="微软雅黑" pitchFamily="34" charset="-122"/>
                <a:ea typeface="微软雅黑" pitchFamily="34" charset="-122"/>
              </a:rPr>
              <a:t>关键词</a:t>
            </a:r>
            <a:endParaRPr lang="en-US" altLang="zh-CN" sz="32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608844991"/>
      </p:ext>
    </p:extLst>
  </p:cSld>
  <p:clrMapOvr>
    <a:masterClrMapping/>
  </p:clrMapOvr>
  <p:transition spd="slow">
    <p:pull dir="ld"/>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 presetClass="entr" presetSubtype="9" fill="hold" grpId="0" nodeType="afterEffect" p14:presetBounceEnd="48000">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14:bounceEnd="48000">
                                          <p:cBhvr additive="base">
                                            <p:cTn id="15" dur="500" fill="hold"/>
                                            <p:tgtEl>
                                              <p:spTgt spid="36"/>
                                            </p:tgtEl>
                                            <p:attrNameLst>
                                              <p:attrName>ppt_x</p:attrName>
                                            </p:attrNameLst>
                                          </p:cBhvr>
                                          <p:tavLst>
                                            <p:tav tm="0">
                                              <p:val>
                                                <p:strVal val="0-#ppt_w/2"/>
                                              </p:val>
                                            </p:tav>
                                            <p:tav tm="100000">
                                              <p:val>
                                                <p:strVal val="#ppt_x"/>
                                              </p:val>
                                            </p:tav>
                                          </p:tavLst>
                                        </p:anim>
                                        <p:anim calcmode="lin" valueType="num" p14:bounceEnd="48000">
                                          <p:cBhvr additive="base">
                                            <p:cTn id="16" dur="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48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48000">
                                          <p:cBhvr additive="base">
                                            <p:cTn id="19" dur="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14:presetBounceEnd="48000">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14:bounceEnd="48000">
                                          <p:cBhvr additive="base">
                                            <p:cTn id="23" dur="500" fill="hold"/>
                                            <p:tgtEl>
                                              <p:spTgt spid="37"/>
                                            </p:tgtEl>
                                            <p:attrNameLst>
                                              <p:attrName>ppt_x</p:attrName>
                                            </p:attrNameLst>
                                          </p:cBhvr>
                                          <p:tavLst>
                                            <p:tav tm="0">
                                              <p:val>
                                                <p:strVal val="1+#ppt_w/2"/>
                                              </p:val>
                                            </p:tav>
                                            <p:tav tm="100000">
                                              <p:val>
                                                <p:strVal val="#ppt_x"/>
                                              </p:val>
                                            </p:tav>
                                          </p:tavLst>
                                        </p:anim>
                                        <p:anim calcmode="lin" valueType="num" p14:bounceEnd="48000">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14:presetBounceEnd="48000">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14:bounceEnd="48000">
                                          <p:cBhvr additive="base">
                                            <p:cTn id="27" dur="500" fill="hold"/>
                                            <p:tgtEl>
                                              <p:spTgt spid="38"/>
                                            </p:tgtEl>
                                            <p:attrNameLst>
                                              <p:attrName>ppt_x</p:attrName>
                                            </p:attrNameLst>
                                          </p:cBhvr>
                                          <p:tavLst>
                                            <p:tav tm="0">
                                              <p:val>
                                                <p:strVal val="0-#ppt_w/2"/>
                                              </p:val>
                                            </p:tav>
                                            <p:tav tm="100000">
                                              <p:val>
                                                <p:strVal val="#ppt_x"/>
                                              </p:val>
                                            </p:tav>
                                          </p:tavLst>
                                        </p:anim>
                                        <p:anim calcmode="lin" valueType="num" p14:bounceEnd="48000">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8000">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14:bounceEnd="48000">
                                          <p:cBhvr additive="base">
                                            <p:cTn id="31"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randombar(horizontal)">
                                          <p:cBhvr>
                                            <p:cTn id="36" dur="400"/>
                                            <p:tgtEl>
                                              <p:spTgt spid="4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400"/>
                                            <p:tgtEl>
                                              <p:spTgt spid="42"/>
                                            </p:tgtEl>
                                          </p:cBhvr>
                                        </p:animEffect>
                                      </p:childTnLst>
                                    </p:cTn>
                                  </p:par>
                                </p:childTnLst>
                              </p:cTn>
                            </p:par>
                            <p:par>
                              <p:cTn id="40" fill="hold">
                                <p:stCondLst>
                                  <p:cond delay="1900"/>
                                </p:stCondLst>
                                <p:childTnLst>
                                  <p:par>
                                    <p:cTn id="41" presetID="14"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400"/>
                                            <p:tgtEl>
                                              <p:spTgt spid="4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horizontal)">
                                          <p:cBhvr>
                                            <p:cTn id="46" dur="400"/>
                                            <p:tgtEl>
                                              <p:spTgt spid="46"/>
                                            </p:tgtEl>
                                          </p:cBhvr>
                                        </p:animEffect>
                                      </p:childTnLst>
                                    </p:cTn>
                                  </p:par>
                                </p:childTnLst>
                              </p:cTn>
                            </p:par>
                            <p:par>
                              <p:cTn id="47" fill="hold">
                                <p:stCondLst>
                                  <p:cond delay="2300"/>
                                </p:stCondLst>
                                <p:childTnLst>
                                  <p:par>
                                    <p:cTn id="48" presetID="14" presetClass="entr" presetSubtype="1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400"/>
                                            <p:tgtEl>
                                              <p:spTgt spid="4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randombar(horizontal)">
                                          <p:cBhvr>
                                            <p:cTn id="53" dur="400"/>
                                            <p:tgtEl>
                                              <p:spTgt spid="48"/>
                                            </p:tgtEl>
                                          </p:cBhvr>
                                        </p:animEffect>
                                      </p:childTnLst>
                                    </p:cTn>
                                  </p:par>
                                </p:childTnLst>
                              </p:cTn>
                            </p:par>
                            <p:par>
                              <p:cTn id="54" fill="hold">
                                <p:stCondLst>
                                  <p:cond delay="2700"/>
                                </p:stCondLst>
                                <p:childTnLst>
                                  <p:par>
                                    <p:cTn id="55" presetID="14" presetClass="entr" presetSubtype="1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400"/>
                                            <p:tgtEl>
                                              <p:spTgt spid="4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randombar(horizontal)">
                                          <p:cBhvr>
                                            <p:cTn id="60" dur="400"/>
                                            <p:tgtEl>
                                              <p:spTgt spid="61"/>
                                            </p:tgtEl>
                                          </p:cBhvr>
                                        </p:animEffect>
                                      </p:childTnLst>
                                    </p:cTn>
                                  </p:par>
                                </p:childTnLst>
                              </p:cTn>
                            </p:par>
                            <p:par>
                              <p:cTn id="61" fill="hold">
                                <p:stCondLst>
                                  <p:cond delay="3100"/>
                                </p:stCondLst>
                                <p:childTnLst>
                                  <p:par>
                                    <p:cTn id="62" presetID="14" presetClass="entr" presetSubtype="10"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randombar(horizontal)">
                                          <p:cBhvr>
                                            <p:cTn id="64" dur="400"/>
                                            <p:tgtEl>
                                              <p:spTgt spid="6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randombar(horizontal)">
                                          <p:cBhvr>
                                            <p:cTn id="67" dur="400"/>
                                            <p:tgtEl>
                                              <p:spTgt spid="63"/>
                                            </p:tgtEl>
                                          </p:cBhvr>
                                        </p:animEffect>
                                      </p:childTnLst>
                                    </p:cTn>
                                  </p:par>
                                </p:childTnLst>
                              </p:cTn>
                            </p:par>
                            <p:par>
                              <p:cTn id="68" fill="hold">
                                <p:stCondLst>
                                  <p:cond delay="3500"/>
                                </p:stCondLst>
                                <p:childTnLst>
                                  <p:par>
                                    <p:cTn id="69" presetID="45" presetClass="entr" presetSubtype="0" fill="hold" grpId="0" nodeType="afterEffect">
                                      <p:stCondLst>
                                        <p:cond delay="0"/>
                                      </p:stCondLst>
                                      <p:iterate type="lt">
                                        <p:tmPct val="10000"/>
                                      </p:iterate>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anim calcmode="lin" valueType="num">
                                          <p:cBhvr>
                                            <p:cTn id="72" dur="1000" fill="hold"/>
                                            <p:tgtEl>
                                              <p:spTgt spid="64"/>
                                            </p:tgtEl>
                                            <p:attrNameLst>
                                              <p:attrName>ppt_w</p:attrName>
                                            </p:attrNameLst>
                                          </p:cBhvr>
                                          <p:tavLst>
                                            <p:tav tm="0" fmla="#ppt_w*sin(2.5*pi*$)">
                                              <p:val>
                                                <p:fltVal val="0"/>
                                              </p:val>
                                            </p:tav>
                                            <p:tav tm="100000">
                                              <p:val>
                                                <p:fltVal val="1"/>
                                              </p:val>
                                            </p:tav>
                                          </p:tavLst>
                                        </p:anim>
                                        <p:anim calcmode="lin" valueType="num">
                                          <p:cBhvr>
                                            <p:cTn id="73"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randombar(horizontal)">
                                          <p:cBhvr>
                                            <p:cTn id="36" dur="400"/>
                                            <p:tgtEl>
                                              <p:spTgt spid="4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400"/>
                                            <p:tgtEl>
                                              <p:spTgt spid="42"/>
                                            </p:tgtEl>
                                          </p:cBhvr>
                                        </p:animEffect>
                                      </p:childTnLst>
                                    </p:cTn>
                                  </p:par>
                                </p:childTnLst>
                              </p:cTn>
                            </p:par>
                            <p:par>
                              <p:cTn id="40" fill="hold">
                                <p:stCondLst>
                                  <p:cond delay="1900"/>
                                </p:stCondLst>
                                <p:childTnLst>
                                  <p:par>
                                    <p:cTn id="41" presetID="14"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400"/>
                                            <p:tgtEl>
                                              <p:spTgt spid="4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horizontal)">
                                          <p:cBhvr>
                                            <p:cTn id="46" dur="400"/>
                                            <p:tgtEl>
                                              <p:spTgt spid="46"/>
                                            </p:tgtEl>
                                          </p:cBhvr>
                                        </p:animEffect>
                                      </p:childTnLst>
                                    </p:cTn>
                                  </p:par>
                                </p:childTnLst>
                              </p:cTn>
                            </p:par>
                            <p:par>
                              <p:cTn id="47" fill="hold">
                                <p:stCondLst>
                                  <p:cond delay="2300"/>
                                </p:stCondLst>
                                <p:childTnLst>
                                  <p:par>
                                    <p:cTn id="48" presetID="14" presetClass="entr" presetSubtype="1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400"/>
                                            <p:tgtEl>
                                              <p:spTgt spid="4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randombar(horizontal)">
                                          <p:cBhvr>
                                            <p:cTn id="53" dur="400"/>
                                            <p:tgtEl>
                                              <p:spTgt spid="48"/>
                                            </p:tgtEl>
                                          </p:cBhvr>
                                        </p:animEffect>
                                      </p:childTnLst>
                                    </p:cTn>
                                  </p:par>
                                </p:childTnLst>
                              </p:cTn>
                            </p:par>
                            <p:par>
                              <p:cTn id="54" fill="hold">
                                <p:stCondLst>
                                  <p:cond delay="2700"/>
                                </p:stCondLst>
                                <p:childTnLst>
                                  <p:par>
                                    <p:cTn id="55" presetID="14" presetClass="entr" presetSubtype="1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400"/>
                                            <p:tgtEl>
                                              <p:spTgt spid="4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randombar(horizontal)">
                                          <p:cBhvr>
                                            <p:cTn id="60" dur="400"/>
                                            <p:tgtEl>
                                              <p:spTgt spid="61"/>
                                            </p:tgtEl>
                                          </p:cBhvr>
                                        </p:animEffect>
                                      </p:childTnLst>
                                    </p:cTn>
                                  </p:par>
                                </p:childTnLst>
                              </p:cTn>
                            </p:par>
                            <p:par>
                              <p:cTn id="61" fill="hold">
                                <p:stCondLst>
                                  <p:cond delay="3100"/>
                                </p:stCondLst>
                                <p:childTnLst>
                                  <p:par>
                                    <p:cTn id="62" presetID="14" presetClass="entr" presetSubtype="10"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randombar(horizontal)">
                                          <p:cBhvr>
                                            <p:cTn id="64" dur="400"/>
                                            <p:tgtEl>
                                              <p:spTgt spid="6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randombar(horizontal)">
                                          <p:cBhvr>
                                            <p:cTn id="67" dur="400"/>
                                            <p:tgtEl>
                                              <p:spTgt spid="63"/>
                                            </p:tgtEl>
                                          </p:cBhvr>
                                        </p:animEffect>
                                      </p:childTnLst>
                                    </p:cTn>
                                  </p:par>
                                </p:childTnLst>
                              </p:cTn>
                            </p:par>
                            <p:par>
                              <p:cTn id="68" fill="hold">
                                <p:stCondLst>
                                  <p:cond delay="3500"/>
                                </p:stCondLst>
                                <p:childTnLst>
                                  <p:par>
                                    <p:cTn id="69" presetID="45" presetClass="entr" presetSubtype="0" fill="hold" grpId="0" nodeType="afterEffect">
                                      <p:stCondLst>
                                        <p:cond delay="0"/>
                                      </p:stCondLst>
                                      <p:iterate type="lt">
                                        <p:tmPct val="10000"/>
                                      </p:iterate>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anim calcmode="lin" valueType="num">
                                          <p:cBhvr>
                                            <p:cTn id="72" dur="1000" fill="hold"/>
                                            <p:tgtEl>
                                              <p:spTgt spid="64"/>
                                            </p:tgtEl>
                                            <p:attrNameLst>
                                              <p:attrName>ppt_w</p:attrName>
                                            </p:attrNameLst>
                                          </p:cBhvr>
                                          <p:tavLst>
                                            <p:tav tm="0" fmla="#ppt_w*sin(2.5*pi*$)">
                                              <p:val>
                                                <p:fltVal val="0"/>
                                              </p:val>
                                            </p:tav>
                                            <p:tav tm="100000">
                                              <p:val>
                                                <p:fltVal val="1"/>
                                              </p:val>
                                            </p:tav>
                                          </p:tavLst>
                                        </p:anim>
                                        <p:anim calcmode="lin" valueType="num">
                                          <p:cBhvr>
                                            <p:cTn id="73"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157007" y="3806864"/>
            <a:ext cx="3877985" cy="830997"/>
          </a:xfrm>
          <a:prstGeom prst="rect">
            <a:avLst/>
          </a:prstGeom>
          <a:noFill/>
        </p:spPr>
        <p:txBody>
          <a:bodyPr vert="horz" wrap="none" rtlCol="0" anchor="ctr">
            <a:spAutoFit/>
          </a:bodyPr>
          <a:lstStyle/>
          <a:p>
            <a:pPr algn="ctr"/>
            <a:r>
              <a:rPr lang="zh-CN" altLang="en-US" sz="4800" b="1" dirty="0" smtClean="0">
                <a:solidFill>
                  <a:schemeClr val="tx1">
                    <a:lumMod val="75000"/>
                    <a:lumOff val="25000"/>
                  </a:schemeClr>
                </a:solidFill>
              </a:rPr>
              <a:t>完成项目展示</a:t>
            </a:r>
            <a:endParaRPr lang="zh-CN" altLang="en-US" sz="4800" b="1" dirty="0">
              <a:solidFill>
                <a:schemeClr val="tx1">
                  <a:lumMod val="75000"/>
                  <a:lumOff val="25000"/>
                </a:schemeClr>
              </a:solidFill>
            </a:endParaRPr>
          </a:p>
        </p:txBody>
      </p:sp>
      <p:sp>
        <p:nvSpPr>
          <p:cNvPr id="16" name="矩形 47"/>
          <p:cNvSpPr>
            <a:spLocks noChangeArrowheads="1"/>
          </p:cNvSpPr>
          <p:nvPr/>
        </p:nvSpPr>
        <p:spPr bwMode="auto">
          <a:xfrm>
            <a:off x="3625516" y="4743323"/>
            <a:ext cx="4940968" cy="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600" dirty="0">
                <a:solidFill>
                  <a:schemeClr val="tx1">
                    <a:lumMod val="50000"/>
                    <a:lumOff val="50000"/>
                  </a:schemeClr>
                </a:solidFill>
                <a:sym typeface="微软雅黑" pitchFamily="34" charset="-122"/>
              </a:rPr>
              <a:t>请点击录入本章节的概括性描述文字或者复制粘贴，请添加说明文字，图像描述及总结</a:t>
            </a:r>
            <a:r>
              <a:rPr lang="zh-CN" altLang="en-US" sz="1600" dirty="0" smtClean="0">
                <a:solidFill>
                  <a:schemeClr val="tx1">
                    <a:lumMod val="50000"/>
                    <a:lumOff val="50000"/>
                  </a:schemeClr>
                </a:solidFill>
                <a:sym typeface="微软雅黑" pitchFamily="34" charset="-122"/>
              </a:rPr>
              <a:t>。</a:t>
            </a:r>
            <a:endParaRPr lang="en-US" altLang="zh-CN" sz="1600" dirty="0">
              <a:solidFill>
                <a:schemeClr val="tx1">
                  <a:lumMod val="50000"/>
                  <a:lumOff val="50000"/>
                </a:schemeClr>
              </a:solidFill>
              <a:sym typeface="微软雅黑" pitchFamily="34" charset="-122"/>
            </a:endParaRPr>
          </a:p>
        </p:txBody>
      </p:sp>
      <p:grpSp>
        <p:nvGrpSpPr>
          <p:cNvPr id="10" name="组合 9"/>
          <p:cNvGrpSpPr/>
          <p:nvPr/>
        </p:nvGrpSpPr>
        <p:grpSpPr>
          <a:xfrm>
            <a:off x="5023040" y="1569382"/>
            <a:ext cx="2498670" cy="1862048"/>
            <a:chOff x="2757770" y="2361497"/>
            <a:chExt cx="2498670" cy="1862048"/>
          </a:xfrm>
        </p:grpSpPr>
        <p:sp>
          <p:nvSpPr>
            <p:cNvPr id="12" name="TextBox 59"/>
            <p:cNvSpPr txBox="1">
              <a:spLocks noChangeArrowheads="1"/>
            </p:cNvSpPr>
            <p:nvPr/>
          </p:nvSpPr>
          <p:spPr bwMode="auto">
            <a:xfrm flipH="1">
              <a:off x="3115977" y="2361497"/>
              <a:ext cx="1782258" cy="1862048"/>
            </a:xfrm>
            <a:prstGeom prst="rect">
              <a:avLst/>
            </a:prstGeom>
            <a:noFill/>
            <a:ln>
              <a:noFill/>
            </a:ln>
            <a:extLst/>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800">
                <a:defRPr/>
              </a:pPr>
              <a:r>
                <a:rPr lang="en-US" altLang="zh-CN" sz="11500" kern="0" dirty="0" smtClean="0">
                  <a:solidFill>
                    <a:schemeClr val="accent1"/>
                  </a:solidFill>
                  <a:latin typeface="Impact" panose="020B0806030902050204" pitchFamily="34" charset="0"/>
                  <a:ea typeface="微软雅黑" pitchFamily="34" charset="-122"/>
                </a:rPr>
                <a:t>03</a:t>
              </a:r>
              <a:endParaRPr lang="en-US" altLang="ko-KR" sz="8800" kern="0" dirty="0">
                <a:solidFill>
                  <a:schemeClr val="accent1"/>
                </a:solidFill>
                <a:latin typeface="Impact" panose="020B0806030902050204" pitchFamily="34" charset="0"/>
                <a:ea typeface="微软雅黑" pitchFamily="34" charset="-122"/>
              </a:endParaRPr>
            </a:p>
          </p:txBody>
        </p:sp>
        <p:sp>
          <p:nvSpPr>
            <p:cNvPr id="13" name="椭圆 12"/>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5318387" y="1331543"/>
            <a:ext cx="1954610" cy="1113172"/>
          </a:xfrm>
          <a:custGeom>
            <a:avLst/>
            <a:gdLst>
              <a:gd name="connsiteX0" fmla="*/ 0 w 1845118"/>
              <a:gd name="connsiteY0" fmla="*/ 0 h 1113172"/>
              <a:gd name="connsiteX1" fmla="*/ 1845118 w 1845118"/>
              <a:gd name="connsiteY1" fmla="*/ 0 h 1113172"/>
              <a:gd name="connsiteX2" fmla="*/ 1845118 w 1845118"/>
              <a:gd name="connsiteY2" fmla="*/ 1113172 h 1113172"/>
              <a:gd name="connsiteX3" fmla="*/ 1054278 w 1845118"/>
              <a:gd name="connsiteY3" fmla="*/ 1113172 h 1113172"/>
              <a:gd name="connsiteX4" fmla="*/ 1054278 w 1845118"/>
              <a:gd name="connsiteY4" fmla="*/ 539460 h 1113172"/>
              <a:gd name="connsiteX5" fmla="*/ 0 w 1845118"/>
              <a:gd name="connsiteY5" fmla="*/ 53946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6" fmla="*/ 1145718 w 1845118"/>
              <a:gd name="connsiteY6" fmla="*/ 63090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 name="connsiteX4" fmla="*/ 1054278 w 1845118"/>
              <a:gd name="connsiteY4"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Lst>
            <a:ahLst/>
            <a:cxnLst>
              <a:cxn ang="0">
                <a:pos x="connsiteX0" y="connsiteY0"/>
              </a:cxn>
              <a:cxn ang="0">
                <a:pos x="connsiteX1" y="connsiteY1"/>
              </a:cxn>
              <a:cxn ang="0">
                <a:pos x="connsiteX2" y="connsiteY2"/>
              </a:cxn>
              <a:cxn ang="0">
                <a:pos x="connsiteX3" y="connsiteY3"/>
              </a:cxn>
            </a:cxnLst>
            <a:rect l="l" t="t" r="r" b="b"/>
            <a:pathLst>
              <a:path w="1845118" h="1113172">
                <a:moveTo>
                  <a:pt x="0" y="539460"/>
                </a:moveTo>
                <a:lnTo>
                  <a:pt x="0" y="0"/>
                </a:lnTo>
                <a:lnTo>
                  <a:pt x="1845118" y="0"/>
                </a:lnTo>
                <a:lnTo>
                  <a:pt x="1845118" y="1113172"/>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5023040" y="1639722"/>
            <a:ext cx="2498670" cy="1827878"/>
          </a:xfrm>
          <a:custGeom>
            <a:avLst/>
            <a:gdLst>
              <a:gd name="connsiteX0" fmla="*/ 0 w 2362498"/>
              <a:gd name="connsiteY0" fmla="*/ 0 h 1827878"/>
              <a:gd name="connsiteX1" fmla="*/ 618105 w 2362498"/>
              <a:gd name="connsiteY1" fmla="*/ 0 h 1827878"/>
              <a:gd name="connsiteX2" fmla="*/ 618105 w 2362498"/>
              <a:gd name="connsiteY2" fmla="*/ 1612423 h 1827878"/>
              <a:gd name="connsiteX3" fmla="*/ 2362498 w 2362498"/>
              <a:gd name="connsiteY3" fmla="*/ 1612423 h 1827878"/>
              <a:gd name="connsiteX4" fmla="*/ 2362498 w 2362498"/>
              <a:gd name="connsiteY4" fmla="*/ 1827878 h 1827878"/>
              <a:gd name="connsiteX5" fmla="*/ 839514 w 2362498"/>
              <a:gd name="connsiteY5" fmla="*/ 1827878 h 1827878"/>
              <a:gd name="connsiteX6" fmla="*/ 433218 w 2362498"/>
              <a:gd name="connsiteY6" fmla="*/ 1827878 h 1827878"/>
              <a:gd name="connsiteX7" fmla="*/ 433218 w 2362498"/>
              <a:gd name="connsiteY7" fmla="*/ 1826314 h 1827878"/>
              <a:gd name="connsiteX8" fmla="*/ 0 w 2362498"/>
              <a:gd name="connsiteY8" fmla="*/ 1826314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9" fmla="*/ 709545 w 2362498"/>
              <a:gd name="connsiteY9" fmla="*/ 1703863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0" fmla="*/ 2362498 w 2362498"/>
              <a:gd name="connsiteY0" fmla="*/ 1612423 h 1827878"/>
              <a:gd name="connsiteX1" fmla="*/ 2362498 w 2362498"/>
              <a:gd name="connsiteY1" fmla="*/ 1827878 h 1827878"/>
              <a:gd name="connsiteX2" fmla="*/ 839514 w 2362498"/>
              <a:gd name="connsiteY2" fmla="*/ 1827878 h 1827878"/>
              <a:gd name="connsiteX3" fmla="*/ 433218 w 2362498"/>
              <a:gd name="connsiteY3" fmla="*/ 1827878 h 1827878"/>
              <a:gd name="connsiteX4" fmla="*/ 433218 w 2362498"/>
              <a:gd name="connsiteY4" fmla="*/ 1826314 h 1827878"/>
              <a:gd name="connsiteX5" fmla="*/ 0 w 2362498"/>
              <a:gd name="connsiteY5" fmla="*/ 1826314 h 1827878"/>
              <a:gd name="connsiteX6" fmla="*/ 0 w 2362498"/>
              <a:gd name="connsiteY6" fmla="*/ 0 h 1827878"/>
              <a:gd name="connsiteX7" fmla="*/ 618105 w 2362498"/>
              <a:gd name="connsiteY7" fmla="*/ 0 h 18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498" h="1827878">
                <a:moveTo>
                  <a:pt x="2362498" y="1612423"/>
                </a:moveTo>
                <a:lnTo>
                  <a:pt x="2362498" y="1827878"/>
                </a:lnTo>
                <a:lnTo>
                  <a:pt x="839514" y="1827878"/>
                </a:lnTo>
                <a:lnTo>
                  <a:pt x="433218" y="1827878"/>
                </a:lnTo>
                <a:lnTo>
                  <a:pt x="433218" y="1826314"/>
                </a:lnTo>
                <a:lnTo>
                  <a:pt x="0" y="1826314"/>
                </a:lnTo>
                <a:lnTo>
                  <a:pt x="0" y="0"/>
                </a:lnTo>
                <a:lnTo>
                  <a:pt x="618105"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xmlns="" val="21503855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50" fill="hold"/>
                                        <p:tgtEl>
                                          <p:spTgt spid="17"/>
                                        </p:tgtEl>
                                        <p:attrNameLst>
                                          <p:attrName>ppt_w</p:attrName>
                                        </p:attrNameLst>
                                      </p:cBhvr>
                                      <p:tavLst>
                                        <p:tav tm="0">
                                          <p:val>
                                            <p:strVal val="4*#ppt_w"/>
                                          </p:val>
                                        </p:tav>
                                        <p:tav tm="100000">
                                          <p:val>
                                            <p:strVal val="#ppt_w"/>
                                          </p:val>
                                        </p:tav>
                                      </p:tavLst>
                                    </p:anim>
                                    <p:anim calcmode="lin" valueType="num">
                                      <p:cBhvr>
                                        <p:cTn id="8" dur="35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50" fill="hold"/>
                                        <p:tgtEl>
                                          <p:spTgt spid="19"/>
                                        </p:tgtEl>
                                        <p:attrNameLst>
                                          <p:attrName>ppt_w</p:attrName>
                                        </p:attrNameLst>
                                      </p:cBhvr>
                                      <p:tavLst>
                                        <p:tav tm="0">
                                          <p:val>
                                            <p:strVal val="4*#ppt_w"/>
                                          </p:val>
                                        </p:tav>
                                        <p:tav tm="100000">
                                          <p:val>
                                            <p:strVal val="#ppt_w"/>
                                          </p:val>
                                        </p:tav>
                                      </p:tavLst>
                                    </p:anim>
                                    <p:anim calcmode="lin" valueType="num">
                                      <p:cBhvr>
                                        <p:cTn id="12" dur="350" fill="hold"/>
                                        <p:tgtEl>
                                          <p:spTgt spid="19"/>
                                        </p:tgtEl>
                                        <p:attrNameLst>
                                          <p:attrName>ppt_h</p:attrName>
                                        </p:attrNameLst>
                                      </p:cBhvr>
                                      <p:tavLst>
                                        <p:tav tm="0">
                                          <p:val>
                                            <p:strVal val="4*#ppt_h"/>
                                          </p:val>
                                        </p:tav>
                                        <p:tav tm="100000">
                                          <p:val>
                                            <p:strVal val="#ppt_h"/>
                                          </p:val>
                                        </p:tav>
                                      </p:tavLst>
                                    </p:anim>
                                  </p:childTnLst>
                                </p:cTn>
                              </p:par>
                            </p:childTnLst>
                          </p:cTn>
                        </p:par>
                        <p:par>
                          <p:cTn id="13" fill="hold">
                            <p:stCondLst>
                              <p:cond delay="6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childTnLst>
                          </p:cTn>
                        </p:par>
                        <p:par>
                          <p:cTn id="19" fill="hold">
                            <p:stCondLst>
                              <p:cond delay="850"/>
                            </p:stCondLst>
                            <p:childTnLst>
                              <p:par>
                                <p:cTn id="20" presetID="16" presetClass="entr" presetSubtype="37"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1350"/>
                            </p:stCondLst>
                            <p:childTnLst>
                              <p:par>
                                <p:cTn id="24" presetID="1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66"/>
          <p:cNvSpPr/>
          <p:nvPr/>
        </p:nvSpPr>
        <p:spPr>
          <a:xfrm>
            <a:off x="0" y="0"/>
            <a:ext cx="12192000" cy="5046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10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bg1">
                    <a:lumMod val="9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bg1">
                  <a:lumMod val="95000"/>
                </a:schemeClr>
              </a:solidFill>
              <a:latin typeface="Arial" panose="020B0604020202020204" pitchFamily="34" charset="0"/>
              <a:ea typeface="宋体" pitchFamily="2" charset="-122"/>
              <a:cs typeface="Arial" panose="020B0604020202020204" pitchFamily="34" charset="0"/>
            </a:endParaRPr>
          </a:p>
        </p:txBody>
      </p:sp>
      <p:sp>
        <p:nvSpPr>
          <p:cNvPr id="10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bg1">
                    <a:lumMod val="95000"/>
                  </a:schemeClr>
                </a:solidFill>
                <a:latin typeface="Arial" panose="020B0604020202020204" pitchFamily="34" charset="0"/>
                <a:cs typeface="Arial" panose="020B0604020202020204" pitchFamily="34" charset="0"/>
              </a:rPr>
              <a:t>Add Your Title</a:t>
            </a:r>
            <a:endParaRPr lang="zh-CN" altLang="en-US" sz="1600" baseline="-3000" dirty="0">
              <a:solidFill>
                <a:schemeClr val="bg1">
                  <a:lumMod val="95000"/>
                </a:schemeClr>
              </a:solidFill>
              <a:latin typeface="Arial" panose="020B0604020202020204" pitchFamily="34" charset="0"/>
              <a:cs typeface="Arial" panose="020B0604020202020204" pitchFamily="34" charset="0"/>
            </a:endParaRPr>
          </a:p>
        </p:txBody>
      </p:sp>
      <p:sp>
        <p:nvSpPr>
          <p:cNvPr id="81" name="Rectangle 67"/>
          <p:cNvSpPr/>
          <p:nvPr/>
        </p:nvSpPr>
        <p:spPr>
          <a:xfrm>
            <a:off x="0" y="5025347"/>
            <a:ext cx="12192000" cy="1852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5" name="TextBox 65"/>
          <p:cNvSpPr txBox="1"/>
          <p:nvPr/>
        </p:nvSpPr>
        <p:spPr>
          <a:xfrm>
            <a:off x="1326552" y="5250056"/>
            <a:ext cx="1128514" cy="338554"/>
          </a:xfrm>
          <a:prstGeom prst="rect">
            <a:avLst/>
          </a:prstGeom>
          <a:noFill/>
        </p:spPr>
        <p:txBody>
          <a:bodyPr wrap="none" lIns="0" tIns="0" rIns="0" bIns="0" rtlCol="0" anchor="ctr">
            <a:spAutoFit/>
          </a:bodyPr>
          <a:lstStyle/>
          <a:p>
            <a:pPr algn="ctr" defTabSz="1219170">
              <a:spcBef>
                <a:spcPct val="20000"/>
              </a:spcBef>
              <a:defRPr/>
            </a:pPr>
            <a:r>
              <a:rPr lang="zh-CN" altLang="en-US" sz="2200" b="1" dirty="0" smtClean="0">
                <a:solidFill>
                  <a:schemeClr val="bg1"/>
                </a:solidFill>
                <a:latin typeface="微软雅黑" panose="020B0503020204020204" pitchFamily="34" charset="-122"/>
                <a:ea typeface="微软雅黑" panose="020B0503020204020204" pitchFamily="34" charset="-122"/>
              </a:rPr>
              <a:t>输入标题</a:t>
            </a:r>
            <a:endParaRPr lang="en-US" sz="2200" dirty="0">
              <a:solidFill>
                <a:schemeClr val="bg1"/>
              </a:solidFill>
              <a:latin typeface="微软雅黑" panose="020B0503020204020204" pitchFamily="34" charset="-122"/>
              <a:ea typeface="微软雅黑" panose="020B0503020204020204" pitchFamily="34" charset="-122"/>
            </a:endParaRPr>
          </a:p>
        </p:txBody>
      </p:sp>
      <p:sp>
        <p:nvSpPr>
          <p:cNvPr id="89" name="TextBox 42"/>
          <p:cNvSpPr txBox="1"/>
          <p:nvPr/>
        </p:nvSpPr>
        <p:spPr>
          <a:xfrm>
            <a:off x="3428820" y="5250056"/>
            <a:ext cx="1128515" cy="338554"/>
          </a:xfrm>
          <a:prstGeom prst="rect">
            <a:avLst/>
          </a:prstGeom>
          <a:noFill/>
        </p:spPr>
        <p:txBody>
          <a:bodyPr wrap="none" lIns="0" tIns="0" rIns="0" bIns="0" rtlCol="0" anchor="ctr">
            <a:spAutoFit/>
          </a:bodyPr>
          <a:lstStyle/>
          <a:p>
            <a:pPr algn="ctr" defTabSz="1219170">
              <a:spcBef>
                <a:spcPct val="20000"/>
              </a:spcBef>
              <a:defRPr/>
            </a:pPr>
            <a:r>
              <a:rPr lang="zh-CN" altLang="en-US" sz="2200" b="1" dirty="0">
                <a:solidFill>
                  <a:schemeClr val="bg1"/>
                </a:solidFill>
                <a:latin typeface="微软雅黑" panose="020B0503020204020204" pitchFamily="34" charset="-122"/>
                <a:ea typeface="微软雅黑" panose="020B0503020204020204" pitchFamily="34" charset="-122"/>
              </a:rPr>
              <a:t>输入标题</a:t>
            </a:r>
            <a:endParaRPr lang="en-US" altLang="zh-CN" sz="2200" dirty="0">
              <a:solidFill>
                <a:schemeClr val="bg1"/>
              </a:solidFill>
              <a:latin typeface="微软雅黑" panose="020B0503020204020204" pitchFamily="34" charset="-122"/>
              <a:ea typeface="微软雅黑" panose="020B0503020204020204" pitchFamily="34" charset="-122"/>
            </a:endParaRPr>
          </a:p>
        </p:txBody>
      </p:sp>
      <p:sp>
        <p:nvSpPr>
          <p:cNvPr id="91" name="TextBox 44"/>
          <p:cNvSpPr txBox="1"/>
          <p:nvPr/>
        </p:nvSpPr>
        <p:spPr>
          <a:xfrm>
            <a:off x="5531087" y="5250056"/>
            <a:ext cx="1128515" cy="338554"/>
          </a:xfrm>
          <a:prstGeom prst="rect">
            <a:avLst/>
          </a:prstGeom>
          <a:noFill/>
        </p:spPr>
        <p:txBody>
          <a:bodyPr wrap="none" lIns="0" tIns="0" rIns="0" bIns="0" rtlCol="0" anchor="ctr">
            <a:spAutoFit/>
          </a:bodyPr>
          <a:lstStyle/>
          <a:p>
            <a:pPr algn="ctr" defTabSz="1219170">
              <a:spcBef>
                <a:spcPct val="20000"/>
              </a:spcBef>
              <a:defRPr/>
            </a:pPr>
            <a:r>
              <a:rPr lang="zh-CN" altLang="en-US" sz="2200" b="1" dirty="0">
                <a:solidFill>
                  <a:schemeClr val="bg1"/>
                </a:solidFill>
                <a:latin typeface="微软雅黑" panose="020B0503020204020204" pitchFamily="34" charset="-122"/>
                <a:ea typeface="微软雅黑" panose="020B0503020204020204" pitchFamily="34" charset="-122"/>
              </a:rPr>
              <a:t>输入标题</a:t>
            </a:r>
            <a:endParaRPr lang="en-US" altLang="zh-CN" sz="2200" dirty="0">
              <a:solidFill>
                <a:schemeClr val="bg1"/>
              </a:solidFill>
              <a:latin typeface="微软雅黑" panose="020B0503020204020204" pitchFamily="34" charset="-122"/>
              <a:ea typeface="微软雅黑" panose="020B0503020204020204" pitchFamily="34" charset="-122"/>
            </a:endParaRPr>
          </a:p>
        </p:txBody>
      </p:sp>
      <p:sp>
        <p:nvSpPr>
          <p:cNvPr id="92" name="TextBox 56"/>
          <p:cNvSpPr txBox="1"/>
          <p:nvPr/>
        </p:nvSpPr>
        <p:spPr>
          <a:xfrm>
            <a:off x="7633354" y="5250056"/>
            <a:ext cx="1128515" cy="338554"/>
          </a:xfrm>
          <a:prstGeom prst="rect">
            <a:avLst/>
          </a:prstGeom>
          <a:noFill/>
        </p:spPr>
        <p:txBody>
          <a:bodyPr wrap="none" lIns="0" tIns="0" rIns="0" bIns="0" rtlCol="0" anchor="ctr">
            <a:spAutoFit/>
          </a:bodyPr>
          <a:lstStyle/>
          <a:p>
            <a:pPr algn="ctr" defTabSz="1219170">
              <a:spcBef>
                <a:spcPct val="20000"/>
              </a:spcBef>
              <a:defRPr/>
            </a:pPr>
            <a:r>
              <a:rPr lang="zh-CN" altLang="en-US" sz="2200" b="1" dirty="0">
                <a:solidFill>
                  <a:schemeClr val="bg1"/>
                </a:solidFill>
                <a:latin typeface="微软雅黑" panose="020B0503020204020204" pitchFamily="34" charset="-122"/>
                <a:ea typeface="微软雅黑" panose="020B0503020204020204" pitchFamily="34" charset="-122"/>
              </a:rPr>
              <a:t>输入标题</a:t>
            </a:r>
            <a:endParaRPr lang="en-US" altLang="zh-CN" sz="2200" dirty="0">
              <a:solidFill>
                <a:schemeClr val="bg1"/>
              </a:solidFill>
              <a:latin typeface="微软雅黑" panose="020B0503020204020204" pitchFamily="34" charset="-122"/>
              <a:ea typeface="微软雅黑" panose="020B0503020204020204" pitchFamily="34" charset="-122"/>
            </a:endParaRPr>
          </a:p>
        </p:txBody>
      </p:sp>
      <p:sp>
        <p:nvSpPr>
          <p:cNvPr id="94" name="TextBox 76"/>
          <p:cNvSpPr txBox="1"/>
          <p:nvPr/>
        </p:nvSpPr>
        <p:spPr>
          <a:xfrm>
            <a:off x="9735621" y="5250056"/>
            <a:ext cx="1128515" cy="338554"/>
          </a:xfrm>
          <a:prstGeom prst="rect">
            <a:avLst/>
          </a:prstGeom>
          <a:noFill/>
          <a:ln>
            <a:noFill/>
          </a:ln>
        </p:spPr>
        <p:txBody>
          <a:bodyPr wrap="none" lIns="0" tIns="0" rIns="0" bIns="0" rtlCol="0" anchor="ctr">
            <a:spAutoFit/>
          </a:bodyPr>
          <a:lstStyle/>
          <a:p>
            <a:pPr algn="ctr" defTabSz="1219170">
              <a:spcBef>
                <a:spcPct val="20000"/>
              </a:spcBef>
              <a:defRPr/>
            </a:pPr>
            <a:r>
              <a:rPr lang="zh-CN" altLang="en-US" sz="2200" b="1" dirty="0">
                <a:solidFill>
                  <a:schemeClr val="bg1"/>
                </a:solidFill>
                <a:latin typeface="微软雅黑" panose="020B0503020204020204" pitchFamily="34" charset="-122"/>
                <a:ea typeface="微软雅黑" panose="020B0503020204020204" pitchFamily="34" charset="-122"/>
              </a:rPr>
              <a:t>输入标题</a:t>
            </a:r>
            <a:endParaRPr lang="en-US" altLang="zh-CN" sz="2200" dirty="0">
              <a:solidFill>
                <a:schemeClr val="bg1"/>
              </a:solidFill>
              <a:latin typeface="微软雅黑" panose="020B0503020204020204" pitchFamily="34" charset="-122"/>
              <a:ea typeface="微软雅黑" panose="020B0503020204020204" pitchFamily="34" charset="-122"/>
            </a:endParaRPr>
          </a:p>
        </p:txBody>
      </p:sp>
      <p:cxnSp>
        <p:nvCxnSpPr>
          <p:cNvPr id="96" name="Straight Connector 85"/>
          <p:cNvCxnSpPr/>
          <p:nvPr/>
        </p:nvCxnSpPr>
        <p:spPr>
          <a:xfrm>
            <a:off x="1890810" y="3768924"/>
            <a:ext cx="0" cy="1228949"/>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Straight Connector 88"/>
          <p:cNvCxnSpPr/>
          <p:nvPr/>
        </p:nvCxnSpPr>
        <p:spPr>
          <a:xfrm>
            <a:off x="3993077" y="3282668"/>
            <a:ext cx="0" cy="1715205"/>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0"/>
          <p:cNvCxnSpPr/>
          <p:nvPr/>
        </p:nvCxnSpPr>
        <p:spPr>
          <a:xfrm>
            <a:off x="6095344" y="2957552"/>
            <a:ext cx="0" cy="2040322"/>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92"/>
          <p:cNvCxnSpPr/>
          <p:nvPr/>
        </p:nvCxnSpPr>
        <p:spPr>
          <a:xfrm>
            <a:off x="10299878" y="3768924"/>
            <a:ext cx="0" cy="1228949"/>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6" name="Straight Connector 93"/>
          <p:cNvCxnSpPr/>
          <p:nvPr/>
        </p:nvCxnSpPr>
        <p:spPr>
          <a:xfrm>
            <a:off x="8197611" y="3282668"/>
            <a:ext cx="0" cy="1715205"/>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7" name="Round Same Side Corner Rectangle 153"/>
          <p:cNvSpPr/>
          <p:nvPr/>
        </p:nvSpPr>
        <p:spPr>
          <a:xfrm>
            <a:off x="1062768" y="4206455"/>
            <a:ext cx="1656087" cy="38404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输入关键字</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122" name="Round Same Side Corner Rectangle 154"/>
          <p:cNvSpPr/>
          <p:nvPr/>
        </p:nvSpPr>
        <p:spPr>
          <a:xfrm>
            <a:off x="3165034" y="3976027"/>
            <a:ext cx="1656087" cy="38404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输入关键字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3" name="Round Same Side Corner Rectangle 155"/>
          <p:cNvSpPr/>
          <p:nvPr/>
        </p:nvSpPr>
        <p:spPr>
          <a:xfrm>
            <a:off x="5267301" y="3621990"/>
            <a:ext cx="1656087" cy="38404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输入关键字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4" name="Round Same Side Corner Rectangle 156"/>
          <p:cNvSpPr/>
          <p:nvPr/>
        </p:nvSpPr>
        <p:spPr>
          <a:xfrm>
            <a:off x="7369568" y="3976027"/>
            <a:ext cx="1656087" cy="38404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输入关键字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5" name="Round Same Side Corner Rectangle 157"/>
          <p:cNvSpPr/>
          <p:nvPr/>
        </p:nvSpPr>
        <p:spPr>
          <a:xfrm>
            <a:off x="9471835" y="4206455"/>
            <a:ext cx="1656087" cy="38404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输入关键字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350810" y="2689797"/>
            <a:ext cx="1080000" cy="1080000"/>
            <a:chOff x="2860786" y="2746714"/>
            <a:chExt cx="1248842" cy="1248840"/>
          </a:xfrm>
        </p:grpSpPr>
        <p:sp>
          <p:nvSpPr>
            <p:cNvPr id="48" name="椭圆 47"/>
            <p:cNvSpPr>
              <a:spLocks noChangeAspect="1"/>
            </p:cNvSpPr>
            <p:nvPr/>
          </p:nvSpPr>
          <p:spPr>
            <a:xfrm>
              <a:off x="2860786" y="2746714"/>
              <a:ext cx="1248842" cy="1248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nvGrpSpPr>
            <p:cNvPr id="49" name="组合 48"/>
            <p:cNvGrpSpPr>
              <a:grpSpLocks noChangeAspect="1"/>
            </p:cNvGrpSpPr>
            <p:nvPr/>
          </p:nvGrpSpPr>
          <p:grpSpPr>
            <a:xfrm>
              <a:off x="3195238" y="3129706"/>
              <a:ext cx="579938" cy="482856"/>
              <a:chOff x="521255" y="5321301"/>
              <a:chExt cx="360363" cy="300038"/>
            </a:xfrm>
            <a:solidFill>
              <a:srgbClr val="9DA8B1"/>
            </a:solidFill>
          </p:grpSpPr>
          <p:sp>
            <p:nvSpPr>
              <p:cNvPr id="50" name="Freeform 342"/>
              <p:cNvSpPr>
                <a:spLocks/>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51" name="Freeform 343"/>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2" name="组合 51"/>
          <p:cNvGrpSpPr/>
          <p:nvPr/>
        </p:nvGrpSpPr>
        <p:grpSpPr>
          <a:xfrm>
            <a:off x="3453077" y="2208765"/>
            <a:ext cx="1080000" cy="1080000"/>
            <a:chOff x="4587607" y="2746710"/>
            <a:chExt cx="1248842" cy="1248840"/>
          </a:xfrm>
        </p:grpSpPr>
        <p:sp>
          <p:nvSpPr>
            <p:cNvPr id="53" name="椭圆 52"/>
            <p:cNvSpPr>
              <a:spLocks noChangeAspect="1"/>
            </p:cNvSpPr>
            <p:nvPr/>
          </p:nvSpPr>
          <p:spPr>
            <a:xfrm>
              <a:off x="4587607" y="2746710"/>
              <a:ext cx="1248842" cy="1248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195"/>
            <p:cNvSpPr>
              <a:spLocks noChangeAspect="1" noEditPoints="1"/>
            </p:cNvSpPr>
            <p:nvPr/>
          </p:nvSpPr>
          <p:spPr bwMode="auto">
            <a:xfrm>
              <a:off x="4892490" y="3112457"/>
              <a:ext cx="639076" cy="517346"/>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nvGrpSpPr>
          <p:cNvPr id="55" name="组合 54"/>
          <p:cNvGrpSpPr/>
          <p:nvPr/>
        </p:nvGrpSpPr>
        <p:grpSpPr>
          <a:xfrm>
            <a:off x="5555344" y="1877466"/>
            <a:ext cx="1080000" cy="1080000"/>
            <a:chOff x="6385868" y="2746710"/>
            <a:chExt cx="1248842" cy="1248840"/>
          </a:xfrm>
        </p:grpSpPr>
        <p:sp>
          <p:nvSpPr>
            <p:cNvPr id="56" name="椭圆 55"/>
            <p:cNvSpPr>
              <a:spLocks noChangeAspect="1"/>
            </p:cNvSpPr>
            <p:nvPr/>
          </p:nvSpPr>
          <p:spPr>
            <a:xfrm>
              <a:off x="6385868" y="2746710"/>
              <a:ext cx="1248842" cy="1248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nvGrpSpPr>
            <p:cNvPr id="57" name="组合 56"/>
            <p:cNvGrpSpPr>
              <a:grpSpLocks noChangeAspect="1"/>
            </p:cNvGrpSpPr>
            <p:nvPr/>
          </p:nvGrpSpPr>
          <p:grpSpPr>
            <a:xfrm>
              <a:off x="6688386" y="3129702"/>
              <a:ext cx="643807" cy="482856"/>
              <a:chOff x="17463" y="6819899"/>
              <a:chExt cx="400050" cy="300038"/>
            </a:xfrm>
            <a:solidFill>
              <a:srgbClr val="9DA8B1"/>
            </a:solidFill>
          </p:grpSpPr>
          <p:sp>
            <p:nvSpPr>
              <p:cNvPr id="58" name="Rectangle 426"/>
              <p:cNvSpPr>
                <a:spLocks noChangeArrowheads="1"/>
              </p:cNvSpPr>
              <p:nvPr/>
            </p:nvSpPr>
            <p:spPr bwMode="auto">
              <a:xfrm>
                <a:off x="88900" y="6991349"/>
                <a:ext cx="31750" cy="69850"/>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59" name="Rectangle 427"/>
              <p:cNvSpPr>
                <a:spLocks noChangeArrowheads="1"/>
              </p:cNvSpPr>
              <p:nvPr/>
            </p:nvSpPr>
            <p:spPr bwMode="auto">
              <a:xfrm>
                <a:off x="144463" y="6911974"/>
                <a:ext cx="33338" cy="149225"/>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0" name="Rectangle 428"/>
              <p:cNvSpPr>
                <a:spLocks noChangeArrowheads="1"/>
              </p:cNvSpPr>
              <p:nvPr/>
            </p:nvSpPr>
            <p:spPr bwMode="auto">
              <a:xfrm>
                <a:off x="200025" y="6946899"/>
                <a:ext cx="33338" cy="114300"/>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1" name="Rectangle 429"/>
              <p:cNvSpPr>
                <a:spLocks noChangeArrowheads="1"/>
              </p:cNvSpPr>
              <p:nvPr/>
            </p:nvSpPr>
            <p:spPr bwMode="auto">
              <a:xfrm>
                <a:off x="257175" y="7024687"/>
                <a:ext cx="31750" cy="36513"/>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2" name="Rectangle 430"/>
              <p:cNvSpPr>
                <a:spLocks noChangeArrowheads="1"/>
              </p:cNvSpPr>
              <p:nvPr/>
            </p:nvSpPr>
            <p:spPr bwMode="auto">
              <a:xfrm>
                <a:off x="312738" y="6883399"/>
                <a:ext cx="33338" cy="177800"/>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431"/>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64" name="组合 63"/>
          <p:cNvGrpSpPr/>
          <p:nvPr/>
        </p:nvGrpSpPr>
        <p:grpSpPr>
          <a:xfrm>
            <a:off x="7657611" y="2208765"/>
            <a:ext cx="1080000" cy="1080000"/>
            <a:chOff x="8141267" y="2746712"/>
            <a:chExt cx="1248840" cy="1248840"/>
          </a:xfrm>
        </p:grpSpPr>
        <p:sp>
          <p:nvSpPr>
            <p:cNvPr id="65" name="椭圆 64"/>
            <p:cNvSpPr>
              <a:spLocks noChangeAspect="1"/>
            </p:cNvSpPr>
            <p:nvPr/>
          </p:nvSpPr>
          <p:spPr>
            <a:xfrm flipH="1">
              <a:off x="8141267" y="2746712"/>
              <a:ext cx="1248840" cy="1248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nvGrpSpPr>
            <p:cNvPr id="66" name="组合 65"/>
            <p:cNvGrpSpPr>
              <a:grpSpLocks noChangeAspect="1"/>
            </p:cNvGrpSpPr>
            <p:nvPr/>
          </p:nvGrpSpPr>
          <p:grpSpPr>
            <a:xfrm>
              <a:off x="8467452" y="3129704"/>
              <a:ext cx="596471" cy="482856"/>
              <a:chOff x="12042775" y="6005512"/>
              <a:chExt cx="400050" cy="323850"/>
            </a:xfrm>
            <a:solidFill>
              <a:srgbClr val="E9E9E9"/>
            </a:solidFill>
          </p:grpSpPr>
          <p:sp>
            <p:nvSpPr>
              <p:cNvPr id="67" name="Freeform 367"/>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8" name="Oval 368"/>
              <p:cNvSpPr>
                <a:spLocks noChangeArrowheads="1"/>
              </p:cNvSpPr>
              <p:nvPr/>
            </p:nvSpPr>
            <p:spPr bwMode="auto">
              <a:xfrm>
                <a:off x="12099925" y="6059487"/>
                <a:ext cx="42863" cy="428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9" name="Oval 369"/>
              <p:cNvSpPr>
                <a:spLocks noChangeArrowheads="1"/>
              </p:cNvSpPr>
              <p:nvPr/>
            </p:nvSpPr>
            <p:spPr bwMode="auto">
              <a:xfrm>
                <a:off x="12344400" y="6059487"/>
                <a:ext cx="39688" cy="428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70" name="Oval 370"/>
              <p:cNvSpPr>
                <a:spLocks noChangeArrowheads="1"/>
              </p:cNvSpPr>
              <p:nvPr/>
            </p:nvSpPr>
            <p:spPr bwMode="auto">
              <a:xfrm>
                <a:off x="12099925" y="6232524"/>
                <a:ext cx="42863" cy="412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71" name="Oval 371"/>
              <p:cNvSpPr>
                <a:spLocks noChangeArrowheads="1"/>
              </p:cNvSpPr>
              <p:nvPr/>
            </p:nvSpPr>
            <p:spPr bwMode="auto">
              <a:xfrm>
                <a:off x="12344400" y="6232524"/>
                <a:ext cx="39688" cy="412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372"/>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3" name="组合 72"/>
          <p:cNvGrpSpPr/>
          <p:nvPr/>
        </p:nvGrpSpPr>
        <p:grpSpPr>
          <a:xfrm>
            <a:off x="9759878" y="2689797"/>
            <a:ext cx="1080000" cy="1080000"/>
            <a:chOff x="9695723" y="2746710"/>
            <a:chExt cx="1250915" cy="1248840"/>
          </a:xfrm>
        </p:grpSpPr>
        <p:sp>
          <p:nvSpPr>
            <p:cNvPr id="74" name="Oval 25"/>
            <p:cNvSpPr/>
            <p:nvPr/>
          </p:nvSpPr>
          <p:spPr>
            <a:xfrm>
              <a:off x="9695723" y="2746710"/>
              <a:ext cx="1250915" cy="124884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grpSp>
          <p:nvGrpSpPr>
            <p:cNvPr id="75" name="Group 121"/>
            <p:cNvGrpSpPr/>
            <p:nvPr/>
          </p:nvGrpSpPr>
          <p:grpSpPr>
            <a:xfrm>
              <a:off x="10036918" y="3112457"/>
              <a:ext cx="655200" cy="517346"/>
              <a:chOff x="2950272" y="1314466"/>
              <a:chExt cx="496661" cy="421788"/>
            </a:xfrm>
            <a:solidFill>
              <a:schemeClr val="bg1">
                <a:lumMod val="95000"/>
              </a:schemeClr>
            </a:solidFill>
          </p:grpSpPr>
          <p:sp>
            <p:nvSpPr>
              <p:cNvPr id="76" name="Freeform 12"/>
              <p:cNvSpPr>
                <a:spLocks/>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7"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8" name="Freeform 14"/>
              <p:cNvSpPr>
                <a:spLocks/>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9" name="Freeform 15"/>
              <p:cNvSpPr>
                <a:spLocks/>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0" name="Freeform 16"/>
              <p:cNvSpPr>
                <a:spLocks/>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8" name="Freeform 17"/>
              <p:cNvSpPr>
                <a:spLocks/>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sp>
        <p:nvSpPr>
          <p:cNvPr id="95" name="Oval 37"/>
          <p:cNvSpPr>
            <a:spLocks noChangeAspect="1"/>
          </p:cNvSpPr>
          <p:nvPr/>
        </p:nvSpPr>
        <p:spPr>
          <a:xfrm>
            <a:off x="1764583" y="4895665"/>
            <a:ext cx="252455" cy="25245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97" name="Oval 39"/>
          <p:cNvSpPr>
            <a:spLocks noChangeAspect="1"/>
          </p:cNvSpPr>
          <p:nvPr/>
        </p:nvSpPr>
        <p:spPr>
          <a:xfrm>
            <a:off x="3866850" y="4895665"/>
            <a:ext cx="252455" cy="25245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rgbClr val="92D050"/>
              </a:solidFill>
            </a:endParaRPr>
          </a:p>
        </p:txBody>
      </p:sp>
      <p:sp>
        <p:nvSpPr>
          <p:cNvPr id="99" name="Oval 40"/>
          <p:cNvSpPr>
            <a:spLocks noChangeAspect="1"/>
          </p:cNvSpPr>
          <p:nvPr/>
        </p:nvSpPr>
        <p:spPr>
          <a:xfrm>
            <a:off x="5969117" y="4895665"/>
            <a:ext cx="252455" cy="25245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rgbClr val="FF3F3F"/>
              </a:solidFill>
            </a:endParaRPr>
          </a:p>
        </p:txBody>
      </p:sp>
      <p:sp>
        <p:nvSpPr>
          <p:cNvPr id="101" name="Oval 74"/>
          <p:cNvSpPr>
            <a:spLocks noChangeAspect="1"/>
          </p:cNvSpPr>
          <p:nvPr/>
        </p:nvSpPr>
        <p:spPr>
          <a:xfrm>
            <a:off x="10173651" y="4895665"/>
            <a:ext cx="252455" cy="25245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rgbClr val="0070C0"/>
              </a:solidFill>
            </a:endParaRPr>
          </a:p>
        </p:txBody>
      </p:sp>
      <p:sp>
        <p:nvSpPr>
          <p:cNvPr id="105" name="Oval 53"/>
          <p:cNvSpPr>
            <a:spLocks noChangeAspect="1"/>
          </p:cNvSpPr>
          <p:nvPr/>
        </p:nvSpPr>
        <p:spPr>
          <a:xfrm>
            <a:off x="8071384" y="4895665"/>
            <a:ext cx="252455" cy="25245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rgbClr val="00B0F0"/>
              </a:solidFill>
            </a:endParaRPr>
          </a:p>
        </p:txBody>
      </p:sp>
      <p:sp>
        <p:nvSpPr>
          <p:cNvPr id="109" name="文本框 13"/>
          <p:cNvSpPr txBox="1"/>
          <p:nvPr/>
        </p:nvSpPr>
        <p:spPr>
          <a:xfrm>
            <a:off x="1041269" y="5636835"/>
            <a:ext cx="1699084" cy="770587"/>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录入图表的描述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110" name="文本框 13"/>
          <p:cNvSpPr txBox="1"/>
          <p:nvPr/>
        </p:nvSpPr>
        <p:spPr>
          <a:xfrm>
            <a:off x="9428839" y="5636835"/>
            <a:ext cx="1699084" cy="770587"/>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录入图表的描述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111" name="文本框 13"/>
          <p:cNvSpPr txBox="1"/>
          <p:nvPr/>
        </p:nvSpPr>
        <p:spPr>
          <a:xfrm>
            <a:off x="7331945" y="5636835"/>
            <a:ext cx="1699084" cy="770587"/>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录入图表的描述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112" name="文本框 13"/>
          <p:cNvSpPr txBox="1"/>
          <p:nvPr/>
        </p:nvSpPr>
        <p:spPr>
          <a:xfrm>
            <a:off x="5235053" y="5636835"/>
            <a:ext cx="1699084" cy="770587"/>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录入图表的描述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113" name="文本框 13"/>
          <p:cNvSpPr txBox="1"/>
          <p:nvPr/>
        </p:nvSpPr>
        <p:spPr>
          <a:xfrm>
            <a:off x="3138161" y="5636835"/>
            <a:ext cx="1699084" cy="770587"/>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录入图表的描述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3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的描述</a:t>
            </a: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114" name="矩形 113"/>
          <p:cNvSpPr>
            <a:spLocks noChangeArrowheads="1"/>
          </p:cNvSpPr>
          <p:nvPr/>
        </p:nvSpPr>
        <p:spPr bwMode="auto">
          <a:xfrm>
            <a:off x="1069019" y="1198949"/>
            <a:ext cx="10053963"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bg1">
                    <a:lumMod val="95000"/>
                  </a:schemeClr>
                </a:solidFill>
                <a:sym typeface="微软雅黑" pitchFamily="34" charset="-122"/>
              </a:rPr>
              <a:t>在此录入上述图表的综合描述说明，在此录入上述图表的综合描述说明。在此录入上述图表的综合描述说明，在此录入上述图表</a:t>
            </a:r>
            <a:r>
              <a:rPr lang="zh-CN" altLang="en-US" sz="1400" dirty="0" smtClean="0">
                <a:solidFill>
                  <a:schemeClr val="bg1">
                    <a:lumMod val="95000"/>
                  </a:schemeClr>
                </a:solidFill>
                <a:sym typeface="微软雅黑" pitchFamily="34" charset="-122"/>
              </a:rPr>
              <a:t>的描述</a:t>
            </a:r>
            <a:r>
              <a:rPr lang="zh-CN" altLang="en-US" sz="1400" dirty="0">
                <a:solidFill>
                  <a:schemeClr val="bg1">
                    <a:lumMod val="95000"/>
                  </a:schemeClr>
                </a:solidFill>
                <a:sym typeface="微软雅黑" pitchFamily="34" charset="-122"/>
              </a:rPr>
              <a:t>说明，在此录入上述图表的综合描述说明，在此录入上述图表的综合描述说明。</a:t>
            </a:r>
          </a:p>
        </p:txBody>
      </p:sp>
      <p:sp>
        <p:nvSpPr>
          <p:cNvPr id="82" name="任意多边形 81"/>
          <p:cNvSpPr/>
          <p:nvPr/>
        </p:nvSpPr>
        <p:spPr>
          <a:xfrm flipH="1">
            <a:off x="274490" y="423071"/>
            <a:ext cx="496568" cy="557564"/>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8" fmla="*/ 1071343 w 3171687"/>
              <a:gd name="connsiteY8" fmla="*/ 1901509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0" fmla="*/ 979903 w 3171687"/>
              <a:gd name="connsiteY0" fmla="*/ 259565 h 2069635"/>
              <a:gd name="connsiteX1" fmla="*/ 0 w 3171687"/>
              <a:gd name="connsiteY1" fmla="*/ 259565 h 2069635"/>
              <a:gd name="connsiteX2" fmla="*/ 0 w 3171687"/>
              <a:gd name="connsiteY2" fmla="*/ 0 h 2069635"/>
              <a:gd name="connsiteX3" fmla="*/ 3171687 w 3171687"/>
              <a:gd name="connsiteY3" fmla="*/ 0 h 2069635"/>
              <a:gd name="connsiteX4" fmla="*/ 3171687 w 3171687"/>
              <a:gd name="connsiteY4" fmla="*/ 2069635 h 2069635"/>
              <a:gd name="connsiteX5" fmla="*/ 0 w 3171687"/>
              <a:gd name="connsiteY5" fmla="*/ 2069635 h 2069635"/>
              <a:gd name="connsiteX6" fmla="*/ 0 w 3171687"/>
              <a:gd name="connsiteY6" fmla="*/ 1810069 h 2069635"/>
              <a:gd name="connsiteX0" fmla="*/ 0 w 3171687"/>
              <a:gd name="connsiteY0" fmla="*/ 259565 h 2069635"/>
              <a:gd name="connsiteX1" fmla="*/ 0 w 3171687"/>
              <a:gd name="connsiteY1" fmla="*/ 0 h 2069635"/>
              <a:gd name="connsiteX2" fmla="*/ 3171687 w 3171687"/>
              <a:gd name="connsiteY2" fmla="*/ 0 h 2069635"/>
              <a:gd name="connsiteX3" fmla="*/ 3171687 w 3171687"/>
              <a:gd name="connsiteY3" fmla="*/ 2069635 h 2069635"/>
              <a:gd name="connsiteX4" fmla="*/ 0 w 3171687"/>
              <a:gd name="connsiteY4" fmla="*/ 2069635 h 2069635"/>
              <a:gd name="connsiteX5" fmla="*/ 0 w 3171687"/>
              <a:gd name="connsiteY5" fmla="*/ 1810069 h 20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flipH="1">
            <a:off x="425940" y="300119"/>
            <a:ext cx="496568" cy="443846"/>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6" fmla="*/ 1104717 w 2253807"/>
              <a:gd name="connsiteY6" fmla="*/ 79151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0" fmla="*/ 0 w 2253807"/>
              <a:gd name="connsiteY0" fmla="*/ 700070 h 1262130"/>
              <a:gd name="connsiteX1" fmla="*/ 0 w 2253807"/>
              <a:gd name="connsiteY1" fmla="*/ 0 h 1262130"/>
              <a:gd name="connsiteX2" fmla="*/ 2253807 w 2253807"/>
              <a:gd name="connsiteY2" fmla="*/ 0 h 1262130"/>
              <a:gd name="connsiteX3" fmla="*/ 2253807 w 2253807"/>
              <a:gd name="connsiteY3" fmla="*/ 1262130 h 1262130"/>
              <a:gd name="connsiteX4" fmla="*/ 1013277 w 2253807"/>
              <a:gd name="connsiteY4" fmla="*/ 1262130 h 126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05608438"/>
      </p:ext>
    </p:extLst>
  </p:cSld>
  <p:clrMapOvr>
    <a:masterClrMapping/>
  </p:clrMapOvr>
  <p:transition spd="slow">
    <p:push dir="d"/>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barn(outVertical)">
                                          <p:cBhvr>
                                            <p:cTn id="15" dur="500"/>
                                            <p:tgtEl>
                                              <p:spTgt spid="114"/>
                                            </p:tgtEl>
                                          </p:cBhvr>
                                        </p:animEffect>
                                      </p:childTnLst>
                                    </p:cTn>
                                  </p:par>
                                </p:childTnLst>
                              </p:cTn>
                            </p:par>
                            <p:par>
                              <p:cTn id="16" fill="hold">
                                <p:stCondLst>
                                  <p:cond delay="1500"/>
                                </p:stCondLst>
                                <p:childTnLst>
                                  <p:par>
                                    <p:cTn id="17" presetID="2" presetClass="entr" presetSubtype="1" fill="hold" nodeType="afterEffect" p14:presetBounceEnd="5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50000">
                                          <p:cBhvr additive="base">
                                            <p:cTn id="19" dur="4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20" dur="400" fill="hold"/>
                                            <p:tgtEl>
                                              <p:spTgt spid="47"/>
                                            </p:tgtEl>
                                            <p:attrNameLst>
                                              <p:attrName>ppt_y</p:attrName>
                                            </p:attrNameLst>
                                          </p:cBhvr>
                                          <p:tavLst>
                                            <p:tav tm="0">
                                              <p:val>
                                                <p:strVal val="0-#ppt_h/2"/>
                                              </p:val>
                                            </p:tav>
                                            <p:tav tm="100000">
                                              <p:val>
                                                <p:strVal val="#ppt_y"/>
                                              </p:val>
                                            </p:tav>
                                          </p:tavLst>
                                        </p:anim>
                                      </p:childTnLst>
                                    </p:cTn>
                                  </p:par>
                                </p:childTnLst>
                              </p:cTn>
                            </p:par>
                            <p:par>
                              <p:cTn id="21" fill="hold">
                                <p:stCondLst>
                                  <p:cond delay="1900"/>
                                </p:stCondLst>
                                <p:childTnLst>
                                  <p:par>
                                    <p:cTn id="22" presetID="22" presetClass="entr" presetSubtype="1"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up)">
                                          <p:cBhvr>
                                            <p:cTn id="24" dur="500"/>
                                            <p:tgtEl>
                                              <p:spTgt spid="96"/>
                                            </p:tgtEl>
                                          </p:cBhvr>
                                        </p:animEffect>
                                      </p:childTnLst>
                                    </p:cTn>
                                  </p:par>
                                  <p:par>
                                    <p:cTn id="25" presetID="2" presetClass="entr" presetSubtype="4" fill="hold" grpId="0" nodeType="withEffect">
                                      <p:stCondLst>
                                        <p:cond delay="25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350" fill="hold"/>
                                            <p:tgtEl>
                                              <p:spTgt spid="95"/>
                                            </p:tgtEl>
                                            <p:attrNameLst>
                                              <p:attrName>ppt_x</p:attrName>
                                            </p:attrNameLst>
                                          </p:cBhvr>
                                          <p:tavLst>
                                            <p:tav tm="0">
                                              <p:val>
                                                <p:strVal val="#ppt_x"/>
                                              </p:val>
                                            </p:tav>
                                            <p:tav tm="100000">
                                              <p:val>
                                                <p:strVal val="#ppt_x"/>
                                              </p:val>
                                            </p:tav>
                                          </p:tavLst>
                                        </p:anim>
                                        <p:anim calcmode="lin" valueType="num">
                                          <p:cBhvr additive="base">
                                            <p:cTn id="28" dur="350" fill="hold"/>
                                            <p:tgtEl>
                                              <p:spTgt spid="9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350" fill="hold"/>
                                            <p:tgtEl>
                                              <p:spTgt spid="85"/>
                                            </p:tgtEl>
                                            <p:attrNameLst>
                                              <p:attrName>ppt_x</p:attrName>
                                            </p:attrNameLst>
                                          </p:cBhvr>
                                          <p:tavLst>
                                            <p:tav tm="0">
                                              <p:val>
                                                <p:strVal val="#ppt_x"/>
                                              </p:val>
                                            </p:tav>
                                            <p:tav tm="100000">
                                              <p:val>
                                                <p:strVal val="#ppt_x"/>
                                              </p:val>
                                            </p:tav>
                                          </p:tavLst>
                                        </p:anim>
                                        <p:anim calcmode="lin" valueType="num">
                                          <p:cBhvr additive="base">
                                            <p:cTn id="32" dur="350" fill="hold"/>
                                            <p:tgtEl>
                                              <p:spTgt spid="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350" fill="hold"/>
                                            <p:tgtEl>
                                              <p:spTgt spid="109"/>
                                            </p:tgtEl>
                                            <p:attrNameLst>
                                              <p:attrName>ppt_x</p:attrName>
                                            </p:attrNameLst>
                                          </p:cBhvr>
                                          <p:tavLst>
                                            <p:tav tm="0">
                                              <p:val>
                                                <p:strVal val="#ppt_x"/>
                                              </p:val>
                                            </p:tav>
                                            <p:tav tm="100000">
                                              <p:val>
                                                <p:strVal val="#ppt_x"/>
                                              </p:val>
                                            </p:tav>
                                          </p:tavLst>
                                        </p:anim>
                                        <p:anim calcmode="lin" valueType="num">
                                          <p:cBhvr additive="base">
                                            <p:cTn id="36" dur="350" fill="hold"/>
                                            <p:tgtEl>
                                              <p:spTgt spid="109"/>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6" presetClass="entr" presetSubtype="37" fill="hold" grpId="0" nodeType="after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barn(outVertical)">
                                          <p:cBhvr>
                                            <p:cTn id="40" dur="400"/>
                                            <p:tgtEl>
                                              <p:spTgt spid="107"/>
                                            </p:tgtEl>
                                          </p:cBhvr>
                                        </p:animEffect>
                                      </p:childTnLst>
                                    </p:cTn>
                                  </p:par>
                                </p:childTnLst>
                              </p:cTn>
                            </p:par>
                            <p:par>
                              <p:cTn id="41" fill="hold">
                                <p:stCondLst>
                                  <p:cond delay="2900"/>
                                </p:stCondLst>
                                <p:childTnLst>
                                  <p:par>
                                    <p:cTn id="42" presetID="2" presetClass="entr" presetSubtype="1" fill="hold" nodeType="afterEffect" p14:presetBounceEnd="50000">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14:bounceEnd="50000">
                                          <p:cBhvr additive="base">
                                            <p:cTn id="44" dur="400" fill="hold"/>
                                            <p:tgtEl>
                                              <p:spTgt spid="52"/>
                                            </p:tgtEl>
                                            <p:attrNameLst>
                                              <p:attrName>ppt_x</p:attrName>
                                            </p:attrNameLst>
                                          </p:cBhvr>
                                          <p:tavLst>
                                            <p:tav tm="0">
                                              <p:val>
                                                <p:strVal val="#ppt_x"/>
                                              </p:val>
                                            </p:tav>
                                            <p:tav tm="100000">
                                              <p:val>
                                                <p:strVal val="#ppt_x"/>
                                              </p:val>
                                            </p:tav>
                                          </p:tavLst>
                                        </p:anim>
                                        <p:anim calcmode="lin" valueType="num" p14:bounceEnd="50000">
                                          <p:cBhvr additive="base">
                                            <p:cTn id="45" dur="400" fill="hold"/>
                                            <p:tgtEl>
                                              <p:spTgt spid="52"/>
                                            </p:tgtEl>
                                            <p:attrNameLst>
                                              <p:attrName>ppt_y</p:attrName>
                                            </p:attrNameLst>
                                          </p:cBhvr>
                                          <p:tavLst>
                                            <p:tav tm="0">
                                              <p:val>
                                                <p:strVal val="0-#ppt_h/2"/>
                                              </p:val>
                                            </p:tav>
                                            <p:tav tm="100000">
                                              <p:val>
                                                <p:strVal val="#ppt_y"/>
                                              </p:val>
                                            </p:tav>
                                          </p:tavLst>
                                        </p:anim>
                                      </p:childTnLst>
                                    </p:cTn>
                                  </p:par>
                                </p:childTnLst>
                              </p:cTn>
                            </p:par>
                            <p:par>
                              <p:cTn id="46" fill="hold">
                                <p:stCondLst>
                                  <p:cond delay="3300"/>
                                </p:stCondLst>
                                <p:childTnLst>
                                  <p:par>
                                    <p:cTn id="47" presetID="22" presetClass="entr" presetSubtype="1"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500"/>
                                            <p:tgtEl>
                                              <p:spTgt spid="98"/>
                                            </p:tgtEl>
                                          </p:cBhvr>
                                        </p:animEffect>
                                      </p:childTnLst>
                                    </p:cTn>
                                  </p:par>
                                  <p:par>
                                    <p:cTn id="50" presetID="2" presetClass="entr" presetSubtype="4" fill="hold" grpId="0" nodeType="withEffect">
                                      <p:stCondLst>
                                        <p:cond delay="25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350" fill="hold"/>
                                            <p:tgtEl>
                                              <p:spTgt spid="97"/>
                                            </p:tgtEl>
                                            <p:attrNameLst>
                                              <p:attrName>ppt_x</p:attrName>
                                            </p:attrNameLst>
                                          </p:cBhvr>
                                          <p:tavLst>
                                            <p:tav tm="0">
                                              <p:val>
                                                <p:strVal val="#ppt_x"/>
                                              </p:val>
                                            </p:tav>
                                            <p:tav tm="100000">
                                              <p:val>
                                                <p:strVal val="#ppt_x"/>
                                              </p:val>
                                            </p:tav>
                                          </p:tavLst>
                                        </p:anim>
                                        <p:anim calcmode="lin" valueType="num">
                                          <p:cBhvr additive="base">
                                            <p:cTn id="53" dur="350" fill="hold"/>
                                            <p:tgtEl>
                                              <p:spTgt spid="9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50"/>
                                      </p:stCondLst>
                                      <p:childTnLst>
                                        <p:set>
                                          <p:cBhvr>
                                            <p:cTn id="55" dur="1" fill="hold">
                                              <p:stCondLst>
                                                <p:cond delay="0"/>
                                              </p:stCondLst>
                                            </p:cTn>
                                            <p:tgtEl>
                                              <p:spTgt spid="89"/>
                                            </p:tgtEl>
                                            <p:attrNameLst>
                                              <p:attrName>style.visibility</p:attrName>
                                            </p:attrNameLst>
                                          </p:cBhvr>
                                          <p:to>
                                            <p:strVal val="visible"/>
                                          </p:to>
                                        </p:set>
                                        <p:anim calcmode="lin" valueType="num">
                                          <p:cBhvr additive="base">
                                            <p:cTn id="56" dur="350" fill="hold"/>
                                            <p:tgtEl>
                                              <p:spTgt spid="89"/>
                                            </p:tgtEl>
                                            <p:attrNameLst>
                                              <p:attrName>ppt_x</p:attrName>
                                            </p:attrNameLst>
                                          </p:cBhvr>
                                          <p:tavLst>
                                            <p:tav tm="0">
                                              <p:val>
                                                <p:strVal val="#ppt_x"/>
                                              </p:val>
                                            </p:tav>
                                            <p:tav tm="100000">
                                              <p:val>
                                                <p:strVal val="#ppt_x"/>
                                              </p:val>
                                            </p:tav>
                                          </p:tavLst>
                                        </p:anim>
                                        <p:anim calcmode="lin" valueType="num">
                                          <p:cBhvr additive="base">
                                            <p:cTn id="57" dur="350" fill="hold"/>
                                            <p:tgtEl>
                                              <p:spTgt spid="8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5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350" fill="hold"/>
                                            <p:tgtEl>
                                              <p:spTgt spid="113"/>
                                            </p:tgtEl>
                                            <p:attrNameLst>
                                              <p:attrName>ppt_x</p:attrName>
                                            </p:attrNameLst>
                                          </p:cBhvr>
                                          <p:tavLst>
                                            <p:tav tm="0">
                                              <p:val>
                                                <p:strVal val="#ppt_x"/>
                                              </p:val>
                                            </p:tav>
                                            <p:tav tm="100000">
                                              <p:val>
                                                <p:strVal val="#ppt_x"/>
                                              </p:val>
                                            </p:tav>
                                          </p:tavLst>
                                        </p:anim>
                                        <p:anim calcmode="lin" valueType="num">
                                          <p:cBhvr additive="base">
                                            <p:cTn id="61" dur="350" fill="hold"/>
                                            <p:tgtEl>
                                              <p:spTgt spid="113"/>
                                            </p:tgtEl>
                                            <p:attrNameLst>
                                              <p:attrName>ppt_y</p:attrName>
                                            </p:attrNameLst>
                                          </p:cBhvr>
                                          <p:tavLst>
                                            <p:tav tm="0">
                                              <p:val>
                                                <p:strVal val="1+#ppt_h/2"/>
                                              </p:val>
                                            </p:tav>
                                            <p:tav tm="100000">
                                              <p:val>
                                                <p:strVal val="#ppt_y"/>
                                              </p:val>
                                            </p:tav>
                                          </p:tavLst>
                                        </p:anim>
                                      </p:childTnLst>
                                    </p:cTn>
                                  </p:par>
                                </p:childTnLst>
                              </p:cTn>
                            </p:par>
                            <p:par>
                              <p:cTn id="62" fill="hold">
                                <p:stCondLst>
                                  <p:cond delay="3900"/>
                                </p:stCondLst>
                                <p:childTnLst>
                                  <p:par>
                                    <p:cTn id="63" presetID="16" presetClass="entr" presetSubtype="37"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barn(outVertical)">
                                          <p:cBhvr>
                                            <p:cTn id="65" dur="400"/>
                                            <p:tgtEl>
                                              <p:spTgt spid="122"/>
                                            </p:tgtEl>
                                          </p:cBhvr>
                                        </p:animEffect>
                                      </p:childTnLst>
                                    </p:cTn>
                                  </p:par>
                                </p:childTnLst>
                              </p:cTn>
                            </p:par>
                            <p:par>
                              <p:cTn id="66" fill="hold">
                                <p:stCondLst>
                                  <p:cond delay="4300"/>
                                </p:stCondLst>
                                <p:childTnLst>
                                  <p:par>
                                    <p:cTn id="67" presetID="2" presetClass="entr" presetSubtype="1" fill="hold" nodeType="afterEffect" p14:presetBounceEnd="50000">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14:bounceEnd="50000">
                                          <p:cBhvr additive="base">
                                            <p:cTn id="69" dur="400" fill="hold"/>
                                            <p:tgtEl>
                                              <p:spTgt spid="55"/>
                                            </p:tgtEl>
                                            <p:attrNameLst>
                                              <p:attrName>ppt_x</p:attrName>
                                            </p:attrNameLst>
                                          </p:cBhvr>
                                          <p:tavLst>
                                            <p:tav tm="0">
                                              <p:val>
                                                <p:strVal val="#ppt_x"/>
                                              </p:val>
                                            </p:tav>
                                            <p:tav tm="100000">
                                              <p:val>
                                                <p:strVal val="#ppt_x"/>
                                              </p:val>
                                            </p:tav>
                                          </p:tavLst>
                                        </p:anim>
                                        <p:anim calcmode="lin" valueType="num" p14:bounceEnd="50000">
                                          <p:cBhvr additive="base">
                                            <p:cTn id="70" dur="400" fill="hold"/>
                                            <p:tgtEl>
                                              <p:spTgt spid="55"/>
                                            </p:tgtEl>
                                            <p:attrNameLst>
                                              <p:attrName>ppt_y</p:attrName>
                                            </p:attrNameLst>
                                          </p:cBhvr>
                                          <p:tavLst>
                                            <p:tav tm="0">
                                              <p:val>
                                                <p:strVal val="0-#ppt_h/2"/>
                                              </p:val>
                                            </p:tav>
                                            <p:tav tm="100000">
                                              <p:val>
                                                <p:strVal val="#ppt_y"/>
                                              </p:val>
                                            </p:tav>
                                          </p:tavLst>
                                        </p:anim>
                                      </p:childTnLst>
                                    </p:cTn>
                                  </p:par>
                                </p:childTnLst>
                              </p:cTn>
                            </p:par>
                            <p:par>
                              <p:cTn id="71" fill="hold">
                                <p:stCondLst>
                                  <p:cond delay="4700"/>
                                </p:stCondLst>
                                <p:childTnLst>
                                  <p:par>
                                    <p:cTn id="72" presetID="22" presetClass="entr" presetSubtype="1" fill="hold" nodeType="after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wipe(up)">
                                          <p:cBhvr>
                                            <p:cTn id="74" dur="500"/>
                                            <p:tgtEl>
                                              <p:spTgt spid="100"/>
                                            </p:tgtEl>
                                          </p:cBhvr>
                                        </p:animEffect>
                                      </p:childTnLst>
                                    </p:cTn>
                                  </p:par>
                                  <p:par>
                                    <p:cTn id="75" presetID="2" presetClass="entr" presetSubtype="4" fill="hold" grpId="0" nodeType="withEffect">
                                      <p:stCondLst>
                                        <p:cond delay="250"/>
                                      </p:stCondLst>
                                      <p:childTnLst>
                                        <p:set>
                                          <p:cBhvr>
                                            <p:cTn id="76" dur="1" fill="hold">
                                              <p:stCondLst>
                                                <p:cond delay="0"/>
                                              </p:stCondLst>
                                            </p:cTn>
                                            <p:tgtEl>
                                              <p:spTgt spid="99"/>
                                            </p:tgtEl>
                                            <p:attrNameLst>
                                              <p:attrName>style.visibility</p:attrName>
                                            </p:attrNameLst>
                                          </p:cBhvr>
                                          <p:to>
                                            <p:strVal val="visible"/>
                                          </p:to>
                                        </p:set>
                                        <p:anim calcmode="lin" valueType="num">
                                          <p:cBhvr additive="base">
                                            <p:cTn id="77" dur="350" fill="hold"/>
                                            <p:tgtEl>
                                              <p:spTgt spid="99"/>
                                            </p:tgtEl>
                                            <p:attrNameLst>
                                              <p:attrName>ppt_x</p:attrName>
                                            </p:attrNameLst>
                                          </p:cBhvr>
                                          <p:tavLst>
                                            <p:tav tm="0">
                                              <p:val>
                                                <p:strVal val="#ppt_x"/>
                                              </p:val>
                                            </p:tav>
                                            <p:tav tm="100000">
                                              <p:val>
                                                <p:strVal val="#ppt_x"/>
                                              </p:val>
                                            </p:tav>
                                          </p:tavLst>
                                        </p:anim>
                                        <p:anim calcmode="lin" valueType="num">
                                          <p:cBhvr additive="base">
                                            <p:cTn id="78" dur="350" fill="hold"/>
                                            <p:tgtEl>
                                              <p:spTgt spid="9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5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350" fill="hold"/>
                                            <p:tgtEl>
                                              <p:spTgt spid="91"/>
                                            </p:tgtEl>
                                            <p:attrNameLst>
                                              <p:attrName>ppt_x</p:attrName>
                                            </p:attrNameLst>
                                          </p:cBhvr>
                                          <p:tavLst>
                                            <p:tav tm="0">
                                              <p:val>
                                                <p:strVal val="#ppt_x"/>
                                              </p:val>
                                            </p:tav>
                                            <p:tav tm="100000">
                                              <p:val>
                                                <p:strVal val="#ppt_x"/>
                                              </p:val>
                                            </p:tav>
                                          </p:tavLst>
                                        </p:anim>
                                        <p:anim calcmode="lin" valueType="num">
                                          <p:cBhvr additive="base">
                                            <p:cTn id="82" dur="350" fill="hold"/>
                                            <p:tgtEl>
                                              <p:spTgt spid="9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250"/>
                                      </p:stCondLst>
                                      <p:childTnLst>
                                        <p:set>
                                          <p:cBhvr>
                                            <p:cTn id="84" dur="1" fill="hold">
                                              <p:stCondLst>
                                                <p:cond delay="0"/>
                                              </p:stCondLst>
                                            </p:cTn>
                                            <p:tgtEl>
                                              <p:spTgt spid="112"/>
                                            </p:tgtEl>
                                            <p:attrNameLst>
                                              <p:attrName>style.visibility</p:attrName>
                                            </p:attrNameLst>
                                          </p:cBhvr>
                                          <p:to>
                                            <p:strVal val="visible"/>
                                          </p:to>
                                        </p:set>
                                        <p:anim calcmode="lin" valueType="num">
                                          <p:cBhvr additive="base">
                                            <p:cTn id="85" dur="350" fill="hold"/>
                                            <p:tgtEl>
                                              <p:spTgt spid="112"/>
                                            </p:tgtEl>
                                            <p:attrNameLst>
                                              <p:attrName>ppt_x</p:attrName>
                                            </p:attrNameLst>
                                          </p:cBhvr>
                                          <p:tavLst>
                                            <p:tav tm="0">
                                              <p:val>
                                                <p:strVal val="#ppt_x"/>
                                              </p:val>
                                            </p:tav>
                                            <p:tav tm="100000">
                                              <p:val>
                                                <p:strVal val="#ppt_x"/>
                                              </p:val>
                                            </p:tav>
                                          </p:tavLst>
                                        </p:anim>
                                        <p:anim calcmode="lin" valueType="num">
                                          <p:cBhvr additive="base">
                                            <p:cTn id="86" dur="350" fill="hold"/>
                                            <p:tgtEl>
                                              <p:spTgt spid="112"/>
                                            </p:tgtEl>
                                            <p:attrNameLst>
                                              <p:attrName>ppt_y</p:attrName>
                                            </p:attrNameLst>
                                          </p:cBhvr>
                                          <p:tavLst>
                                            <p:tav tm="0">
                                              <p:val>
                                                <p:strVal val="1+#ppt_h/2"/>
                                              </p:val>
                                            </p:tav>
                                            <p:tav tm="100000">
                                              <p:val>
                                                <p:strVal val="#ppt_y"/>
                                              </p:val>
                                            </p:tav>
                                          </p:tavLst>
                                        </p:anim>
                                      </p:childTnLst>
                                    </p:cTn>
                                  </p:par>
                                </p:childTnLst>
                              </p:cTn>
                            </p:par>
                            <p:par>
                              <p:cTn id="87" fill="hold">
                                <p:stCondLst>
                                  <p:cond delay="5300"/>
                                </p:stCondLst>
                                <p:childTnLst>
                                  <p:par>
                                    <p:cTn id="88" presetID="16" presetClass="entr" presetSubtype="37" fill="hold" grpId="0" nodeType="after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barn(outVertical)">
                                          <p:cBhvr>
                                            <p:cTn id="90" dur="400"/>
                                            <p:tgtEl>
                                              <p:spTgt spid="123"/>
                                            </p:tgtEl>
                                          </p:cBhvr>
                                        </p:animEffect>
                                      </p:childTnLst>
                                    </p:cTn>
                                  </p:par>
                                </p:childTnLst>
                              </p:cTn>
                            </p:par>
                            <p:par>
                              <p:cTn id="91" fill="hold">
                                <p:stCondLst>
                                  <p:cond delay="5700"/>
                                </p:stCondLst>
                                <p:childTnLst>
                                  <p:par>
                                    <p:cTn id="92" presetID="2" presetClass="entr" presetSubtype="1" fill="hold" nodeType="afterEffect" p14:presetBounceEnd="50000">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14:bounceEnd="50000">
                                          <p:cBhvr additive="base">
                                            <p:cTn id="94" dur="400" fill="hold"/>
                                            <p:tgtEl>
                                              <p:spTgt spid="64"/>
                                            </p:tgtEl>
                                            <p:attrNameLst>
                                              <p:attrName>ppt_x</p:attrName>
                                            </p:attrNameLst>
                                          </p:cBhvr>
                                          <p:tavLst>
                                            <p:tav tm="0">
                                              <p:val>
                                                <p:strVal val="#ppt_x"/>
                                              </p:val>
                                            </p:tav>
                                            <p:tav tm="100000">
                                              <p:val>
                                                <p:strVal val="#ppt_x"/>
                                              </p:val>
                                            </p:tav>
                                          </p:tavLst>
                                        </p:anim>
                                        <p:anim calcmode="lin" valueType="num" p14:bounceEnd="50000">
                                          <p:cBhvr additive="base">
                                            <p:cTn id="95" dur="400" fill="hold"/>
                                            <p:tgtEl>
                                              <p:spTgt spid="64"/>
                                            </p:tgtEl>
                                            <p:attrNameLst>
                                              <p:attrName>ppt_y</p:attrName>
                                            </p:attrNameLst>
                                          </p:cBhvr>
                                          <p:tavLst>
                                            <p:tav tm="0">
                                              <p:val>
                                                <p:strVal val="0-#ppt_h/2"/>
                                              </p:val>
                                            </p:tav>
                                            <p:tav tm="100000">
                                              <p:val>
                                                <p:strVal val="#ppt_y"/>
                                              </p:val>
                                            </p:tav>
                                          </p:tavLst>
                                        </p:anim>
                                      </p:childTnLst>
                                    </p:cTn>
                                  </p:par>
                                </p:childTnLst>
                              </p:cTn>
                            </p:par>
                            <p:par>
                              <p:cTn id="96" fill="hold">
                                <p:stCondLst>
                                  <p:cond delay="6100"/>
                                </p:stCondLst>
                                <p:childTnLst>
                                  <p:par>
                                    <p:cTn id="97" presetID="22" presetClass="entr" presetSubtype="1" fill="hold" nodeType="after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wipe(up)">
                                          <p:cBhvr>
                                            <p:cTn id="99" dur="500"/>
                                            <p:tgtEl>
                                              <p:spTgt spid="106"/>
                                            </p:tgtEl>
                                          </p:cBhvr>
                                        </p:animEffect>
                                      </p:childTnLst>
                                    </p:cTn>
                                  </p:par>
                                  <p:par>
                                    <p:cTn id="100" presetID="2" presetClass="entr" presetSubtype="4" fill="hold" grpId="0" nodeType="withEffect">
                                      <p:stCondLst>
                                        <p:cond delay="250"/>
                                      </p:stCondLst>
                                      <p:childTnLst>
                                        <p:set>
                                          <p:cBhvr>
                                            <p:cTn id="101" dur="1" fill="hold">
                                              <p:stCondLst>
                                                <p:cond delay="0"/>
                                              </p:stCondLst>
                                            </p:cTn>
                                            <p:tgtEl>
                                              <p:spTgt spid="105"/>
                                            </p:tgtEl>
                                            <p:attrNameLst>
                                              <p:attrName>style.visibility</p:attrName>
                                            </p:attrNameLst>
                                          </p:cBhvr>
                                          <p:to>
                                            <p:strVal val="visible"/>
                                          </p:to>
                                        </p:set>
                                        <p:anim calcmode="lin" valueType="num">
                                          <p:cBhvr additive="base">
                                            <p:cTn id="102" dur="350" fill="hold"/>
                                            <p:tgtEl>
                                              <p:spTgt spid="105"/>
                                            </p:tgtEl>
                                            <p:attrNameLst>
                                              <p:attrName>ppt_x</p:attrName>
                                            </p:attrNameLst>
                                          </p:cBhvr>
                                          <p:tavLst>
                                            <p:tav tm="0">
                                              <p:val>
                                                <p:strVal val="#ppt_x"/>
                                              </p:val>
                                            </p:tav>
                                            <p:tav tm="100000">
                                              <p:val>
                                                <p:strVal val="#ppt_x"/>
                                              </p:val>
                                            </p:tav>
                                          </p:tavLst>
                                        </p:anim>
                                        <p:anim calcmode="lin" valueType="num">
                                          <p:cBhvr additive="base">
                                            <p:cTn id="103" dur="350" fill="hold"/>
                                            <p:tgtEl>
                                              <p:spTgt spid="10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250"/>
                                      </p:stCondLst>
                                      <p:childTnLst>
                                        <p:set>
                                          <p:cBhvr>
                                            <p:cTn id="105" dur="1" fill="hold">
                                              <p:stCondLst>
                                                <p:cond delay="0"/>
                                              </p:stCondLst>
                                            </p:cTn>
                                            <p:tgtEl>
                                              <p:spTgt spid="92"/>
                                            </p:tgtEl>
                                            <p:attrNameLst>
                                              <p:attrName>style.visibility</p:attrName>
                                            </p:attrNameLst>
                                          </p:cBhvr>
                                          <p:to>
                                            <p:strVal val="visible"/>
                                          </p:to>
                                        </p:set>
                                        <p:anim calcmode="lin" valueType="num">
                                          <p:cBhvr additive="base">
                                            <p:cTn id="106" dur="350" fill="hold"/>
                                            <p:tgtEl>
                                              <p:spTgt spid="92"/>
                                            </p:tgtEl>
                                            <p:attrNameLst>
                                              <p:attrName>ppt_x</p:attrName>
                                            </p:attrNameLst>
                                          </p:cBhvr>
                                          <p:tavLst>
                                            <p:tav tm="0">
                                              <p:val>
                                                <p:strVal val="#ppt_x"/>
                                              </p:val>
                                            </p:tav>
                                            <p:tav tm="100000">
                                              <p:val>
                                                <p:strVal val="#ppt_x"/>
                                              </p:val>
                                            </p:tav>
                                          </p:tavLst>
                                        </p:anim>
                                        <p:anim calcmode="lin" valueType="num">
                                          <p:cBhvr additive="base">
                                            <p:cTn id="107" dur="350" fill="hold"/>
                                            <p:tgtEl>
                                              <p:spTgt spid="92"/>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250"/>
                                      </p:stCondLst>
                                      <p:childTnLst>
                                        <p:set>
                                          <p:cBhvr>
                                            <p:cTn id="109" dur="1" fill="hold">
                                              <p:stCondLst>
                                                <p:cond delay="0"/>
                                              </p:stCondLst>
                                            </p:cTn>
                                            <p:tgtEl>
                                              <p:spTgt spid="111"/>
                                            </p:tgtEl>
                                            <p:attrNameLst>
                                              <p:attrName>style.visibility</p:attrName>
                                            </p:attrNameLst>
                                          </p:cBhvr>
                                          <p:to>
                                            <p:strVal val="visible"/>
                                          </p:to>
                                        </p:set>
                                        <p:anim calcmode="lin" valueType="num">
                                          <p:cBhvr additive="base">
                                            <p:cTn id="110" dur="350" fill="hold"/>
                                            <p:tgtEl>
                                              <p:spTgt spid="111"/>
                                            </p:tgtEl>
                                            <p:attrNameLst>
                                              <p:attrName>ppt_x</p:attrName>
                                            </p:attrNameLst>
                                          </p:cBhvr>
                                          <p:tavLst>
                                            <p:tav tm="0">
                                              <p:val>
                                                <p:strVal val="#ppt_x"/>
                                              </p:val>
                                            </p:tav>
                                            <p:tav tm="100000">
                                              <p:val>
                                                <p:strVal val="#ppt_x"/>
                                              </p:val>
                                            </p:tav>
                                          </p:tavLst>
                                        </p:anim>
                                        <p:anim calcmode="lin" valueType="num">
                                          <p:cBhvr additive="base">
                                            <p:cTn id="111" dur="350" fill="hold"/>
                                            <p:tgtEl>
                                              <p:spTgt spid="111"/>
                                            </p:tgtEl>
                                            <p:attrNameLst>
                                              <p:attrName>ppt_y</p:attrName>
                                            </p:attrNameLst>
                                          </p:cBhvr>
                                          <p:tavLst>
                                            <p:tav tm="0">
                                              <p:val>
                                                <p:strVal val="1+#ppt_h/2"/>
                                              </p:val>
                                            </p:tav>
                                            <p:tav tm="100000">
                                              <p:val>
                                                <p:strVal val="#ppt_y"/>
                                              </p:val>
                                            </p:tav>
                                          </p:tavLst>
                                        </p:anim>
                                      </p:childTnLst>
                                    </p:cTn>
                                  </p:par>
                                </p:childTnLst>
                              </p:cTn>
                            </p:par>
                            <p:par>
                              <p:cTn id="112" fill="hold">
                                <p:stCondLst>
                                  <p:cond delay="6700"/>
                                </p:stCondLst>
                                <p:childTnLst>
                                  <p:par>
                                    <p:cTn id="113" presetID="16" presetClass="entr" presetSubtype="37" fill="hold" grpId="0" nodeType="afterEffect">
                                      <p:stCondLst>
                                        <p:cond delay="0"/>
                                      </p:stCondLst>
                                      <p:childTnLst>
                                        <p:set>
                                          <p:cBhvr>
                                            <p:cTn id="114" dur="1" fill="hold">
                                              <p:stCondLst>
                                                <p:cond delay="0"/>
                                              </p:stCondLst>
                                            </p:cTn>
                                            <p:tgtEl>
                                              <p:spTgt spid="124"/>
                                            </p:tgtEl>
                                            <p:attrNameLst>
                                              <p:attrName>style.visibility</p:attrName>
                                            </p:attrNameLst>
                                          </p:cBhvr>
                                          <p:to>
                                            <p:strVal val="visible"/>
                                          </p:to>
                                        </p:set>
                                        <p:animEffect transition="in" filter="barn(outVertical)">
                                          <p:cBhvr>
                                            <p:cTn id="115" dur="400"/>
                                            <p:tgtEl>
                                              <p:spTgt spid="124"/>
                                            </p:tgtEl>
                                          </p:cBhvr>
                                        </p:animEffect>
                                      </p:childTnLst>
                                    </p:cTn>
                                  </p:par>
                                </p:childTnLst>
                              </p:cTn>
                            </p:par>
                            <p:par>
                              <p:cTn id="116" fill="hold">
                                <p:stCondLst>
                                  <p:cond delay="7100"/>
                                </p:stCondLst>
                                <p:childTnLst>
                                  <p:par>
                                    <p:cTn id="117" presetID="2" presetClass="entr" presetSubtype="1" fill="hold" nodeType="afterEffect" p14:presetBounceEnd="50000">
                                      <p:stCondLst>
                                        <p:cond delay="0"/>
                                      </p:stCondLst>
                                      <p:childTnLst>
                                        <p:set>
                                          <p:cBhvr>
                                            <p:cTn id="118" dur="1" fill="hold">
                                              <p:stCondLst>
                                                <p:cond delay="0"/>
                                              </p:stCondLst>
                                            </p:cTn>
                                            <p:tgtEl>
                                              <p:spTgt spid="73"/>
                                            </p:tgtEl>
                                            <p:attrNameLst>
                                              <p:attrName>style.visibility</p:attrName>
                                            </p:attrNameLst>
                                          </p:cBhvr>
                                          <p:to>
                                            <p:strVal val="visible"/>
                                          </p:to>
                                        </p:set>
                                        <p:anim calcmode="lin" valueType="num" p14:bounceEnd="50000">
                                          <p:cBhvr additive="base">
                                            <p:cTn id="119" dur="400" fill="hold"/>
                                            <p:tgtEl>
                                              <p:spTgt spid="73"/>
                                            </p:tgtEl>
                                            <p:attrNameLst>
                                              <p:attrName>ppt_x</p:attrName>
                                            </p:attrNameLst>
                                          </p:cBhvr>
                                          <p:tavLst>
                                            <p:tav tm="0">
                                              <p:val>
                                                <p:strVal val="#ppt_x"/>
                                              </p:val>
                                            </p:tav>
                                            <p:tav tm="100000">
                                              <p:val>
                                                <p:strVal val="#ppt_x"/>
                                              </p:val>
                                            </p:tav>
                                          </p:tavLst>
                                        </p:anim>
                                        <p:anim calcmode="lin" valueType="num" p14:bounceEnd="50000">
                                          <p:cBhvr additive="base">
                                            <p:cTn id="120" dur="400" fill="hold"/>
                                            <p:tgtEl>
                                              <p:spTgt spid="73"/>
                                            </p:tgtEl>
                                            <p:attrNameLst>
                                              <p:attrName>ppt_y</p:attrName>
                                            </p:attrNameLst>
                                          </p:cBhvr>
                                          <p:tavLst>
                                            <p:tav tm="0">
                                              <p:val>
                                                <p:strVal val="0-#ppt_h/2"/>
                                              </p:val>
                                            </p:tav>
                                            <p:tav tm="100000">
                                              <p:val>
                                                <p:strVal val="#ppt_y"/>
                                              </p:val>
                                            </p:tav>
                                          </p:tavLst>
                                        </p:anim>
                                      </p:childTnLst>
                                    </p:cTn>
                                  </p:par>
                                </p:childTnLst>
                              </p:cTn>
                            </p:par>
                            <p:par>
                              <p:cTn id="121" fill="hold">
                                <p:stCondLst>
                                  <p:cond delay="7500"/>
                                </p:stCondLst>
                                <p:childTnLst>
                                  <p:par>
                                    <p:cTn id="122" presetID="22" presetClass="entr" presetSubtype="1" fill="hold" nodeType="afterEffect">
                                      <p:stCondLst>
                                        <p:cond delay="0"/>
                                      </p:stCondLst>
                                      <p:childTnLst>
                                        <p:set>
                                          <p:cBhvr>
                                            <p:cTn id="123" dur="1" fill="hold">
                                              <p:stCondLst>
                                                <p:cond delay="0"/>
                                              </p:stCondLst>
                                            </p:cTn>
                                            <p:tgtEl>
                                              <p:spTgt spid="104"/>
                                            </p:tgtEl>
                                            <p:attrNameLst>
                                              <p:attrName>style.visibility</p:attrName>
                                            </p:attrNameLst>
                                          </p:cBhvr>
                                          <p:to>
                                            <p:strVal val="visible"/>
                                          </p:to>
                                        </p:set>
                                        <p:animEffect transition="in" filter="wipe(up)">
                                          <p:cBhvr>
                                            <p:cTn id="124" dur="500"/>
                                            <p:tgtEl>
                                              <p:spTgt spid="104"/>
                                            </p:tgtEl>
                                          </p:cBhvr>
                                        </p:animEffect>
                                      </p:childTnLst>
                                    </p:cTn>
                                  </p:par>
                                  <p:par>
                                    <p:cTn id="125" presetID="2" presetClass="entr" presetSubtype="4" fill="hold" grpId="0" nodeType="withEffect">
                                      <p:stCondLst>
                                        <p:cond delay="250"/>
                                      </p:stCondLst>
                                      <p:childTnLst>
                                        <p:set>
                                          <p:cBhvr>
                                            <p:cTn id="126" dur="1" fill="hold">
                                              <p:stCondLst>
                                                <p:cond delay="0"/>
                                              </p:stCondLst>
                                            </p:cTn>
                                            <p:tgtEl>
                                              <p:spTgt spid="101"/>
                                            </p:tgtEl>
                                            <p:attrNameLst>
                                              <p:attrName>style.visibility</p:attrName>
                                            </p:attrNameLst>
                                          </p:cBhvr>
                                          <p:to>
                                            <p:strVal val="visible"/>
                                          </p:to>
                                        </p:set>
                                        <p:anim calcmode="lin" valueType="num">
                                          <p:cBhvr additive="base">
                                            <p:cTn id="127" dur="350" fill="hold"/>
                                            <p:tgtEl>
                                              <p:spTgt spid="101"/>
                                            </p:tgtEl>
                                            <p:attrNameLst>
                                              <p:attrName>ppt_x</p:attrName>
                                            </p:attrNameLst>
                                          </p:cBhvr>
                                          <p:tavLst>
                                            <p:tav tm="0">
                                              <p:val>
                                                <p:strVal val="#ppt_x"/>
                                              </p:val>
                                            </p:tav>
                                            <p:tav tm="100000">
                                              <p:val>
                                                <p:strVal val="#ppt_x"/>
                                              </p:val>
                                            </p:tav>
                                          </p:tavLst>
                                        </p:anim>
                                        <p:anim calcmode="lin" valueType="num">
                                          <p:cBhvr additive="base">
                                            <p:cTn id="128" dur="350" fill="hold"/>
                                            <p:tgtEl>
                                              <p:spTgt spid="10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250"/>
                                      </p:stCondLst>
                                      <p:childTnLst>
                                        <p:set>
                                          <p:cBhvr>
                                            <p:cTn id="130" dur="1" fill="hold">
                                              <p:stCondLst>
                                                <p:cond delay="0"/>
                                              </p:stCondLst>
                                            </p:cTn>
                                            <p:tgtEl>
                                              <p:spTgt spid="94"/>
                                            </p:tgtEl>
                                            <p:attrNameLst>
                                              <p:attrName>style.visibility</p:attrName>
                                            </p:attrNameLst>
                                          </p:cBhvr>
                                          <p:to>
                                            <p:strVal val="visible"/>
                                          </p:to>
                                        </p:set>
                                        <p:anim calcmode="lin" valueType="num">
                                          <p:cBhvr additive="base">
                                            <p:cTn id="131" dur="350" fill="hold"/>
                                            <p:tgtEl>
                                              <p:spTgt spid="94"/>
                                            </p:tgtEl>
                                            <p:attrNameLst>
                                              <p:attrName>ppt_x</p:attrName>
                                            </p:attrNameLst>
                                          </p:cBhvr>
                                          <p:tavLst>
                                            <p:tav tm="0">
                                              <p:val>
                                                <p:strVal val="#ppt_x"/>
                                              </p:val>
                                            </p:tav>
                                            <p:tav tm="100000">
                                              <p:val>
                                                <p:strVal val="#ppt_x"/>
                                              </p:val>
                                            </p:tav>
                                          </p:tavLst>
                                        </p:anim>
                                        <p:anim calcmode="lin" valueType="num">
                                          <p:cBhvr additive="base">
                                            <p:cTn id="132" dur="350" fill="hold"/>
                                            <p:tgtEl>
                                              <p:spTgt spid="9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250"/>
                                      </p:stCondLst>
                                      <p:childTnLst>
                                        <p:set>
                                          <p:cBhvr>
                                            <p:cTn id="134" dur="1" fill="hold">
                                              <p:stCondLst>
                                                <p:cond delay="0"/>
                                              </p:stCondLst>
                                            </p:cTn>
                                            <p:tgtEl>
                                              <p:spTgt spid="110"/>
                                            </p:tgtEl>
                                            <p:attrNameLst>
                                              <p:attrName>style.visibility</p:attrName>
                                            </p:attrNameLst>
                                          </p:cBhvr>
                                          <p:to>
                                            <p:strVal val="visible"/>
                                          </p:to>
                                        </p:set>
                                        <p:anim calcmode="lin" valueType="num">
                                          <p:cBhvr additive="base">
                                            <p:cTn id="135" dur="350" fill="hold"/>
                                            <p:tgtEl>
                                              <p:spTgt spid="110"/>
                                            </p:tgtEl>
                                            <p:attrNameLst>
                                              <p:attrName>ppt_x</p:attrName>
                                            </p:attrNameLst>
                                          </p:cBhvr>
                                          <p:tavLst>
                                            <p:tav tm="0">
                                              <p:val>
                                                <p:strVal val="#ppt_x"/>
                                              </p:val>
                                            </p:tav>
                                            <p:tav tm="100000">
                                              <p:val>
                                                <p:strVal val="#ppt_x"/>
                                              </p:val>
                                            </p:tav>
                                          </p:tavLst>
                                        </p:anim>
                                        <p:anim calcmode="lin" valueType="num">
                                          <p:cBhvr additive="base">
                                            <p:cTn id="136" dur="350" fill="hold"/>
                                            <p:tgtEl>
                                              <p:spTgt spid="110"/>
                                            </p:tgtEl>
                                            <p:attrNameLst>
                                              <p:attrName>ppt_y</p:attrName>
                                            </p:attrNameLst>
                                          </p:cBhvr>
                                          <p:tavLst>
                                            <p:tav tm="0">
                                              <p:val>
                                                <p:strVal val="1+#ppt_h/2"/>
                                              </p:val>
                                            </p:tav>
                                            <p:tav tm="100000">
                                              <p:val>
                                                <p:strVal val="#ppt_y"/>
                                              </p:val>
                                            </p:tav>
                                          </p:tavLst>
                                        </p:anim>
                                      </p:childTnLst>
                                    </p:cTn>
                                  </p:par>
                                </p:childTnLst>
                              </p:cTn>
                            </p:par>
                            <p:par>
                              <p:cTn id="137" fill="hold">
                                <p:stCondLst>
                                  <p:cond delay="8100"/>
                                </p:stCondLst>
                                <p:childTnLst>
                                  <p:par>
                                    <p:cTn id="138" presetID="16" presetClass="entr" presetSubtype="37" fill="hold" grpId="0" nodeType="afterEffect">
                                      <p:stCondLst>
                                        <p:cond delay="0"/>
                                      </p:stCondLst>
                                      <p:childTnLst>
                                        <p:set>
                                          <p:cBhvr>
                                            <p:cTn id="139" dur="1" fill="hold">
                                              <p:stCondLst>
                                                <p:cond delay="0"/>
                                              </p:stCondLst>
                                            </p:cTn>
                                            <p:tgtEl>
                                              <p:spTgt spid="125"/>
                                            </p:tgtEl>
                                            <p:attrNameLst>
                                              <p:attrName>style.visibility</p:attrName>
                                            </p:attrNameLst>
                                          </p:cBhvr>
                                          <p:to>
                                            <p:strVal val="visible"/>
                                          </p:to>
                                        </p:set>
                                        <p:animEffect transition="in" filter="barn(outVertical)">
                                          <p:cBhvr>
                                            <p:cTn id="140" dur="4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85" grpId="0"/>
          <p:bldP spid="89" grpId="0"/>
          <p:bldP spid="91" grpId="0"/>
          <p:bldP spid="92" grpId="0"/>
          <p:bldP spid="94" grpId="0"/>
          <p:bldP spid="107" grpId="0" animBg="1"/>
          <p:bldP spid="122" grpId="0" animBg="1"/>
          <p:bldP spid="123" grpId="0" animBg="1"/>
          <p:bldP spid="124" grpId="0" animBg="1"/>
          <p:bldP spid="125" grpId="0" animBg="1"/>
          <p:bldP spid="95" grpId="0" animBg="1"/>
          <p:bldP spid="97" grpId="0" animBg="1"/>
          <p:bldP spid="99" grpId="0" animBg="1"/>
          <p:bldP spid="101" grpId="0" animBg="1"/>
          <p:bldP spid="105" grpId="0" animBg="1"/>
          <p:bldP spid="109" grpId="0"/>
          <p:bldP spid="110" grpId="0"/>
          <p:bldP spid="111" grpId="0"/>
          <p:bldP spid="112" grpId="0"/>
          <p:bldP spid="113" grpId="0"/>
          <p:bldP spid="1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barn(outVertical)">
                                          <p:cBhvr>
                                            <p:cTn id="15" dur="500"/>
                                            <p:tgtEl>
                                              <p:spTgt spid="114"/>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400" fill="hold"/>
                                            <p:tgtEl>
                                              <p:spTgt spid="47"/>
                                            </p:tgtEl>
                                            <p:attrNameLst>
                                              <p:attrName>ppt_x</p:attrName>
                                            </p:attrNameLst>
                                          </p:cBhvr>
                                          <p:tavLst>
                                            <p:tav tm="0">
                                              <p:val>
                                                <p:strVal val="#ppt_x"/>
                                              </p:val>
                                            </p:tav>
                                            <p:tav tm="100000">
                                              <p:val>
                                                <p:strVal val="#ppt_x"/>
                                              </p:val>
                                            </p:tav>
                                          </p:tavLst>
                                        </p:anim>
                                        <p:anim calcmode="lin" valueType="num">
                                          <p:cBhvr additive="base">
                                            <p:cTn id="20" dur="400" fill="hold"/>
                                            <p:tgtEl>
                                              <p:spTgt spid="47"/>
                                            </p:tgtEl>
                                            <p:attrNameLst>
                                              <p:attrName>ppt_y</p:attrName>
                                            </p:attrNameLst>
                                          </p:cBhvr>
                                          <p:tavLst>
                                            <p:tav tm="0">
                                              <p:val>
                                                <p:strVal val="0-#ppt_h/2"/>
                                              </p:val>
                                            </p:tav>
                                            <p:tav tm="100000">
                                              <p:val>
                                                <p:strVal val="#ppt_y"/>
                                              </p:val>
                                            </p:tav>
                                          </p:tavLst>
                                        </p:anim>
                                      </p:childTnLst>
                                    </p:cTn>
                                  </p:par>
                                </p:childTnLst>
                              </p:cTn>
                            </p:par>
                            <p:par>
                              <p:cTn id="21" fill="hold">
                                <p:stCondLst>
                                  <p:cond delay="1900"/>
                                </p:stCondLst>
                                <p:childTnLst>
                                  <p:par>
                                    <p:cTn id="22" presetID="22" presetClass="entr" presetSubtype="1"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up)">
                                          <p:cBhvr>
                                            <p:cTn id="24" dur="500"/>
                                            <p:tgtEl>
                                              <p:spTgt spid="96"/>
                                            </p:tgtEl>
                                          </p:cBhvr>
                                        </p:animEffect>
                                      </p:childTnLst>
                                    </p:cTn>
                                  </p:par>
                                  <p:par>
                                    <p:cTn id="25" presetID="2" presetClass="entr" presetSubtype="4" fill="hold" grpId="0" nodeType="withEffect">
                                      <p:stCondLst>
                                        <p:cond delay="25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350" fill="hold"/>
                                            <p:tgtEl>
                                              <p:spTgt spid="95"/>
                                            </p:tgtEl>
                                            <p:attrNameLst>
                                              <p:attrName>ppt_x</p:attrName>
                                            </p:attrNameLst>
                                          </p:cBhvr>
                                          <p:tavLst>
                                            <p:tav tm="0">
                                              <p:val>
                                                <p:strVal val="#ppt_x"/>
                                              </p:val>
                                            </p:tav>
                                            <p:tav tm="100000">
                                              <p:val>
                                                <p:strVal val="#ppt_x"/>
                                              </p:val>
                                            </p:tav>
                                          </p:tavLst>
                                        </p:anim>
                                        <p:anim calcmode="lin" valueType="num">
                                          <p:cBhvr additive="base">
                                            <p:cTn id="28" dur="350" fill="hold"/>
                                            <p:tgtEl>
                                              <p:spTgt spid="9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350" fill="hold"/>
                                            <p:tgtEl>
                                              <p:spTgt spid="85"/>
                                            </p:tgtEl>
                                            <p:attrNameLst>
                                              <p:attrName>ppt_x</p:attrName>
                                            </p:attrNameLst>
                                          </p:cBhvr>
                                          <p:tavLst>
                                            <p:tav tm="0">
                                              <p:val>
                                                <p:strVal val="#ppt_x"/>
                                              </p:val>
                                            </p:tav>
                                            <p:tav tm="100000">
                                              <p:val>
                                                <p:strVal val="#ppt_x"/>
                                              </p:val>
                                            </p:tav>
                                          </p:tavLst>
                                        </p:anim>
                                        <p:anim calcmode="lin" valueType="num">
                                          <p:cBhvr additive="base">
                                            <p:cTn id="32" dur="350" fill="hold"/>
                                            <p:tgtEl>
                                              <p:spTgt spid="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350" fill="hold"/>
                                            <p:tgtEl>
                                              <p:spTgt spid="109"/>
                                            </p:tgtEl>
                                            <p:attrNameLst>
                                              <p:attrName>ppt_x</p:attrName>
                                            </p:attrNameLst>
                                          </p:cBhvr>
                                          <p:tavLst>
                                            <p:tav tm="0">
                                              <p:val>
                                                <p:strVal val="#ppt_x"/>
                                              </p:val>
                                            </p:tav>
                                            <p:tav tm="100000">
                                              <p:val>
                                                <p:strVal val="#ppt_x"/>
                                              </p:val>
                                            </p:tav>
                                          </p:tavLst>
                                        </p:anim>
                                        <p:anim calcmode="lin" valueType="num">
                                          <p:cBhvr additive="base">
                                            <p:cTn id="36" dur="350" fill="hold"/>
                                            <p:tgtEl>
                                              <p:spTgt spid="109"/>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6" presetClass="entr" presetSubtype="37" fill="hold" grpId="0" nodeType="after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barn(outVertical)">
                                          <p:cBhvr>
                                            <p:cTn id="40" dur="400"/>
                                            <p:tgtEl>
                                              <p:spTgt spid="107"/>
                                            </p:tgtEl>
                                          </p:cBhvr>
                                        </p:animEffect>
                                      </p:childTnLst>
                                    </p:cTn>
                                  </p:par>
                                </p:childTnLst>
                              </p:cTn>
                            </p:par>
                            <p:par>
                              <p:cTn id="41" fill="hold">
                                <p:stCondLst>
                                  <p:cond delay="2900"/>
                                </p:stCondLst>
                                <p:childTnLst>
                                  <p:par>
                                    <p:cTn id="42" presetID="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400" fill="hold"/>
                                            <p:tgtEl>
                                              <p:spTgt spid="52"/>
                                            </p:tgtEl>
                                            <p:attrNameLst>
                                              <p:attrName>ppt_x</p:attrName>
                                            </p:attrNameLst>
                                          </p:cBhvr>
                                          <p:tavLst>
                                            <p:tav tm="0">
                                              <p:val>
                                                <p:strVal val="#ppt_x"/>
                                              </p:val>
                                            </p:tav>
                                            <p:tav tm="100000">
                                              <p:val>
                                                <p:strVal val="#ppt_x"/>
                                              </p:val>
                                            </p:tav>
                                          </p:tavLst>
                                        </p:anim>
                                        <p:anim calcmode="lin" valueType="num">
                                          <p:cBhvr additive="base">
                                            <p:cTn id="45" dur="400" fill="hold"/>
                                            <p:tgtEl>
                                              <p:spTgt spid="52"/>
                                            </p:tgtEl>
                                            <p:attrNameLst>
                                              <p:attrName>ppt_y</p:attrName>
                                            </p:attrNameLst>
                                          </p:cBhvr>
                                          <p:tavLst>
                                            <p:tav tm="0">
                                              <p:val>
                                                <p:strVal val="0-#ppt_h/2"/>
                                              </p:val>
                                            </p:tav>
                                            <p:tav tm="100000">
                                              <p:val>
                                                <p:strVal val="#ppt_y"/>
                                              </p:val>
                                            </p:tav>
                                          </p:tavLst>
                                        </p:anim>
                                      </p:childTnLst>
                                    </p:cTn>
                                  </p:par>
                                </p:childTnLst>
                              </p:cTn>
                            </p:par>
                            <p:par>
                              <p:cTn id="46" fill="hold">
                                <p:stCondLst>
                                  <p:cond delay="3300"/>
                                </p:stCondLst>
                                <p:childTnLst>
                                  <p:par>
                                    <p:cTn id="47" presetID="22" presetClass="entr" presetSubtype="1"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500"/>
                                            <p:tgtEl>
                                              <p:spTgt spid="98"/>
                                            </p:tgtEl>
                                          </p:cBhvr>
                                        </p:animEffect>
                                      </p:childTnLst>
                                    </p:cTn>
                                  </p:par>
                                  <p:par>
                                    <p:cTn id="50" presetID="2" presetClass="entr" presetSubtype="4" fill="hold" grpId="0" nodeType="withEffect">
                                      <p:stCondLst>
                                        <p:cond delay="25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350" fill="hold"/>
                                            <p:tgtEl>
                                              <p:spTgt spid="97"/>
                                            </p:tgtEl>
                                            <p:attrNameLst>
                                              <p:attrName>ppt_x</p:attrName>
                                            </p:attrNameLst>
                                          </p:cBhvr>
                                          <p:tavLst>
                                            <p:tav tm="0">
                                              <p:val>
                                                <p:strVal val="#ppt_x"/>
                                              </p:val>
                                            </p:tav>
                                            <p:tav tm="100000">
                                              <p:val>
                                                <p:strVal val="#ppt_x"/>
                                              </p:val>
                                            </p:tav>
                                          </p:tavLst>
                                        </p:anim>
                                        <p:anim calcmode="lin" valueType="num">
                                          <p:cBhvr additive="base">
                                            <p:cTn id="53" dur="350" fill="hold"/>
                                            <p:tgtEl>
                                              <p:spTgt spid="9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50"/>
                                      </p:stCondLst>
                                      <p:childTnLst>
                                        <p:set>
                                          <p:cBhvr>
                                            <p:cTn id="55" dur="1" fill="hold">
                                              <p:stCondLst>
                                                <p:cond delay="0"/>
                                              </p:stCondLst>
                                            </p:cTn>
                                            <p:tgtEl>
                                              <p:spTgt spid="89"/>
                                            </p:tgtEl>
                                            <p:attrNameLst>
                                              <p:attrName>style.visibility</p:attrName>
                                            </p:attrNameLst>
                                          </p:cBhvr>
                                          <p:to>
                                            <p:strVal val="visible"/>
                                          </p:to>
                                        </p:set>
                                        <p:anim calcmode="lin" valueType="num">
                                          <p:cBhvr additive="base">
                                            <p:cTn id="56" dur="350" fill="hold"/>
                                            <p:tgtEl>
                                              <p:spTgt spid="89"/>
                                            </p:tgtEl>
                                            <p:attrNameLst>
                                              <p:attrName>ppt_x</p:attrName>
                                            </p:attrNameLst>
                                          </p:cBhvr>
                                          <p:tavLst>
                                            <p:tav tm="0">
                                              <p:val>
                                                <p:strVal val="#ppt_x"/>
                                              </p:val>
                                            </p:tav>
                                            <p:tav tm="100000">
                                              <p:val>
                                                <p:strVal val="#ppt_x"/>
                                              </p:val>
                                            </p:tav>
                                          </p:tavLst>
                                        </p:anim>
                                        <p:anim calcmode="lin" valueType="num">
                                          <p:cBhvr additive="base">
                                            <p:cTn id="57" dur="350" fill="hold"/>
                                            <p:tgtEl>
                                              <p:spTgt spid="8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5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350" fill="hold"/>
                                            <p:tgtEl>
                                              <p:spTgt spid="113"/>
                                            </p:tgtEl>
                                            <p:attrNameLst>
                                              <p:attrName>ppt_x</p:attrName>
                                            </p:attrNameLst>
                                          </p:cBhvr>
                                          <p:tavLst>
                                            <p:tav tm="0">
                                              <p:val>
                                                <p:strVal val="#ppt_x"/>
                                              </p:val>
                                            </p:tav>
                                            <p:tav tm="100000">
                                              <p:val>
                                                <p:strVal val="#ppt_x"/>
                                              </p:val>
                                            </p:tav>
                                          </p:tavLst>
                                        </p:anim>
                                        <p:anim calcmode="lin" valueType="num">
                                          <p:cBhvr additive="base">
                                            <p:cTn id="61" dur="350" fill="hold"/>
                                            <p:tgtEl>
                                              <p:spTgt spid="113"/>
                                            </p:tgtEl>
                                            <p:attrNameLst>
                                              <p:attrName>ppt_y</p:attrName>
                                            </p:attrNameLst>
                                          </p:cBhvr>
                                          <p:tavLst>
                                            <p:tav tm="0">
                                              <p:val>
                                                <p:strVal val="1+#ppt_h/2"/>
                                              </p:val>
                                            </p:tav>
                                            <p:tav tm="100000">
                                              <p:val>
                                                <p:strVal val="#ppt_y"/>
                                              </p:val>
                                            </p:tav>
                                          </p:tavLst>
                                        </p:anim>
                                      </p:childTnLst>
                                    </p:cTn>
                                  </p:par>
                                </p:childTnLst>
                              </p:cTn>
                            </p:par>
                            <p:par>
                              <p:cTn id="62" fill="hold">
                                <p:stCondLst>
                                  <p:cond delay="3900"/>
                                </p:stCondLst>
                                <p:childTnLst>
                                  <p:par>
                                    <p:cTn id="63" presetID="16" presetClass="entr" presetSubtype="37"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barn(outVertical)">
                                          <p:cBhvr>
                                            <p:cTn id="65" dur="400"/>
                                            <p:tgtEl>
                                              <p:spTgt spid="122"/>
                                            </p:tgtEl>
                                          </p:cBhvr>
                                        </p:animEffect>
                                      </p:childTnLst>
                                    </p:cTn>
                                  </p:par>
                                </p:childTnLst>
                              </p:cTn>
                            </p:par>
                            <p:par>
                              <p:cTn id="66" fill="hold">
                                <p:stCondLst>
                                  <p:cond delay="4300"/>
                                </p:stCondLst>
                                <p:childTnLst>
                                  <p:par>
                                    <p:cTn id="67" presetID="2" presetClass="entr" presetSubtype="1"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400" fill="hold"/>
                                            <p:tgtEl>
                                              <p:spTgt spid="55"/>
                                            </p:tgtEl>
                                            <p:attrNameLst>
                                              <p:attrName>ppt_x</p:attrName>
                                            </p:attrNameLst>
                                          </p:cBhvr>
                                          <p:tavLst>
                                            <p:tav tm="0">
                                              <p:val>
                                                <p:strVal val="#ppt_x"/>
                                              </p:val>
                                            </p:tav>
                                            <p:tav tm="100000">
                                              <p:val>
                                                <p:strVal val="#ppt_x"/>
                                              </p:val>
                                            </p:tav>
                                          </p:tavLst>
                                        </p:anim>
                                        <p:anim calcmode="lin" valueType="num">
                                          <p:cBhvr additive="base">
                                            <p:cTn id="70" dur="400" fill="hold"/>
                                            <p:tgtEl>
                                              <p:spTgt spid="55"/>
                                            </p:tgtEl>
                                            <p:attrNameLst>
                                              <p:attrName>ppt_y</p:attrName>
                                            </p:attrNameLst>
                                          </p:cBhvr>
                                          <p:tavLst>
                                            <p:tav tm="0">
                                              <p:val>
                                                <p:strVal val="0-#ppt_h/2"/>
                                              </p:val>
                                            </p:tav>
                                            <p:tav tm="100000">
                                              <p:val>
                                                <p:strVal val="#ppt_y"/>
                                              </p:val>
                                            </p:tav>
                                          </p:tavLst>
                                        </p:anim>
                                      </p:childTnLst>
                                    </p:cTn>
                                  </p:par>
                                </p:childTnLst>
                              </p:cTn>
                            </p:par>
                            <p:par>
                              <p:cTn id="71" fill="hold">
                                <p:stCondLst>
                                  <p:cond delay="4700"/>
                                </p:stCondLst>
                                <p:childTnLst>
                                  <p:par>
                                    <p:cTn id="72" presetID="22" presetClass="entr" presetSubtype="1" fill="hold" nodeType="after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wipe(up)">
                                          <p:cBhvr>
                                            <p:cTn id="74" dur="500"/>
                                            <p:tgtEl>
                                              <p:spTgt spid="100"/>
                                            </p:tgtEl>
                                          </p:cBhvr>
                                        </p:animEffect>
                                      </p:childTnLst>
                                    </p:cTn>
                                  </p:par>
                                  <p:par>
                                    <p:cTn id="75" presetID="2" presetClass="entr" presetSubtype="4" fill="hold" grpId="0" nodeType="withEffect">
                                      <p:stCondLst>
                                        <p:cond delay="250"/>
                                      </p:stCondLst>
                                      <p:childTnLst>
                                        <p:set>
                                          <p:cBhvr>
                                            <p:cTn id="76" dur="1" fill="hold">
                                              <p:stCondLst>
                                                <p:cond delay="0"/>
                                              </p:stCondLst>
                                            </p:cTn>
                                            <p:tgtEl>
                                              <p:spTgt spid="99"/>
                                            </p:tgtEl>
                                            <p:attrNameLst>
                                              <p:attrName>style.visibility</p:attrName>
                                            </p:attrNameLst>
                                          </p:cBhvr>
                                          <p:to>
                                            <p:strVal val="visible"/>
                                          </p:to>
                                        </p:set>
                                        <p:anim calcmode="lin" valueType="num">
                                          <p:cBhvr additive="base">
                                            <p:cTn id="77" dur="350" fill="hold"/>
                                            <p:tgtEl>
                                              <p:spTgt spid="99"/>
                                            </p:tgtEl>
                                            <p:attrNameLst>
                                              <p:attrName>ppt_x</p:attrName>
                                            </p:attrNameLst>
                                          </p:cBhvr>
                                          <p:tavLst>
                                            <p:tav tm="0">
                                              <p:val>
                                                <p:strVal val="#ppt_x"/>
                                              </p:val>
                                            </p:tav>
                                            <p:tav tm="100000">
                                              <p:val>
                                                <p:strVal val="#ppt_x"/>
                                              </p:val>
                                            </p:tav>
                                          </p:tavLst>
                                        </p:anim>
                                        <p:anim calcmode="lin" valueType="num">
                                          <p:cBhvr additive="base">
                                            <p:cTn id="78" dur="350" fill="hold"/>
                                            <p:tgtEl>
                                              <p:spTgt spid="9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5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350" fill="hold"/>
                                            <p:tgtEl>
                                              <p:spTgt spid="91"/>
                                            </p:tgtEl>
                                            <p:attrNameLst>
                                              <p:attrName>ppt_x</p:attrName>
                                            </p:attrNameLst>
                                          </p:cBhvr>
                                          <p:tavLst>
                                            <p:tav tm="0">
                                              <p:val>
                                                <p:strVal val="#ppt_x"/>
                                              </p:val>
                                            </p:tav>
                                            <p:tav tm="100000">
                                              <p:val>
                                                <p:strVal val="#ppt_x"/>
                                              </p:val>
                                            </p:tav>
                                          </p:tavLst>
                                        </p:anim>
                                        <p:anim calcmode="lin" valueType="num">
                                          <p:cBhvr additive="base">
                                            <p:cTn id="82" dur="350" fill="hold"/>
                                            <p:tgtEl>
                                              <p:spTgt spid="9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250"/>
                                      </p:stCondLst>
                                      <p:childTnLst>
                                        <p:set>
                                          <p:cBhvr>
                                            <p:cTn id="84" dur="1" fill="hold">
                                              <p:stCondLst>
                                                <p:cond delay="0"/>
                                              </p:stCondLst>
                                            </p:cTn>
                                            <p:tgtEl>
                                              <p:spTgt spid="112"/>
                                            </p:tgtEl>
                                            <p:attrNameLst>
                                              <p:attrName>style.visibility</p:attrName>
                                            </p:attrNameLst>
                                          </p:cBhvr>
                                          <p:to>
                                            <p:strVal val="visible"/>
                                          </p:to>
                                        </p:set>
                                        <p:anim calcmode="lin" valueType="num">
                                          <p:cBhvr additive="base">
                                            <p:cTn id="85" dur="350" fill="hold"/>
                                            <p:tgtEl>
                                              <p:spTgt spid="112"/>
                                            </p:tgtEl>
                                            <p:attrNameLst>
                                              <p:attrName>ppt_x</p:attrName>
                                            </p:attrNameLst>
                                          </p:cBhvr>
                                          <p:tavLst>
                                            <p:tav tm="0">
                                              <p:val>
                                                <p:strVal val="#ppt_x"/>
                                              </p:val>
                                            </p:tav>
                                            <p:tav tm="100000">
                                              <p:val>
                                                <p:strVal val="#ppt_x"/>
                                              </p:val>
                                            </p:tav>
                                          </p:tavLst>
                                        </p:anim>
                                        <p:anim calcmode="lin" valueType="num">
                                          <p:cBhvr additive="base">
                                            <p:cTn id="86" dur="350" fill="hold"/>
                                            <p:tgtEl>
                                              <p:spTgt spid="112"/>
                                            </p:tgtEl>
                                            <p:attrNameLst>
                                              <p:attrName>ppt_y</p:attrName>
                                            </p:attrNameLst>
                                          </p:cBhvr>
                                          <p:tavLst>
                                            <p:tav tm="0">
                                              <p:val>
                                                <p:strVal val="1+#ppt_h/2"/>
                                              </p:val>
                                            </p:tav>
                                            <p:tav tm="100000">
                                              <p:val>
                                                <p:strVal val="#ppt_y"/>
                                              </p:val>
                                            </p:tav>
                                          </p:tavLst>
                                        </p:anim>
                                      </p:childTnLst>
                                    </p:cTn>
                                  </p:par>
                                </p:childTnLst>
                              </p:cTn>
                            </p:par>
                            <p:par>
                              <p:cTn id="87" fill="hold">
                                <p:stCondLst>
                                  <p:cond delay="5300"/>
                                </p:stCondLst>
                                <p:childTnLst>
                                  <p:par>
                                    <p:cTn id="88" presetID="16" presetClass="entr" presetSubtype="37" fill="hold" grpId="0" nodeType="after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barn(outVertical)">
                                          <p:cBhvr>
                                            <p:cTn id="90" dur="400"/>
                                            <p:tgtEl>
                                              <p:spTgt spid="123"/>
                                            </p:tgtEl>
                                          </p:cBhvr>
                                        </p:animEffect>
                                      </p:childTnLst>
                                    </p:cTn>
                                  </p:par>
                                </p:childTnLst>
                              </p:cTn>
                            </p:par>
                            <p:par>
                              <p:cTn id="91" fill="hold">
                                <p:stCondLst>
                                  <p:cond delay="5700"/>
                                </p:stCondLst>
                                <p:childTnLst>
                                  <p:par>
                                    <p:cTn id="92" presetID="2" presetClass="entr" presetSubtype="1" fill="hold"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additive="base">
                                            <p:cTn id="94" dur="400" fill="hold"/>
                                            <p:tgtEl>
                                              <p:spTgt spid="64"/>
                                            </p:tgtEl>
                                            <p:attrNameLst>
                                              <p:attrName>ppt_x</p:attrName>
                                            </p:attrNameLst>
                                          </p:cBhvr>
                                          <p:tavLst>
                                            <p:tav tm="0">
                                              <p:val>
                                                <p:strVal val="#ppt_x"/>
                                              </p:val>
                                            </p:tav>
                                            <p:tav tm="100000">
                                              <p:val>
                                                <p:strVal val="#ppt_x"/>
                                              </p:val>
                                            </p:tav>
                                          </p:tavLst>
                                        </p:anim>
                                        <p:anim calcmode="lin" valueType="num">
                                          <p:cBhvr additive="base">
                                            <p:cTn id="95" dur="400" fill="hold"/>
                                            <p:tgtEl>
                                              <p:spTgt spid="64"/>
                                            </p:tgtEl>
                                            <p:attrNameLst>
                                              <p:attrName>ppt_y</p:attrName>
                                            </p:attrNameLst>
                                          </p:cBhvr>
                                          <p:tavLst>
                                            <p:tav tm="0">
                                              <p:val>
                                                <p:strVal val="0-#ppt_h/2"/>
                                              </p:val>
                                            </p:tav>
                                            <p:tav tm="100000">
                                              <p:val>
                                                <p:strVal val="#ppt_y"/>
                                              </p:val>
                                            </p:tav>
                                          </p:tavLst>
                                        </p:anim>
                                      </p:childTnLst>
                                    </p:cTn>
                                  </p:par>
                                </p:childTnLst>
                              </p:cTn>
                            </p:par>
                            <p:par>
                              <p:cTn id="96" fill="hold">
                                <p:stCondLst>
                                  <p:cond delay="6100"/>
                                </p:stCondLst>
                                <p:childTnLst>
                                  <p:par>
                                    <p:cTn id="97" presetID="22" presetClass="entr" presetSubtype="1" fill="hold" nodeType="after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wipe(up)">
                                          <p:cBhvr>
                                            <p:cTn id="99" dur="500"/>
                                            <p:tgtEl>
                                              <p:spTgt spid="106"/>
                                            </p:tgtEl>
                                          </p:cBhvr>
                                        </p:animEffect>
                                      </p:childTnLst>
                                    </p:cTn>
                                  </p:par>
                                  <p:par>
                                    <p:cTn id="100" presetID="2" presetClass="entr" presetSubtype="4" fill="hold" grpId="0" nodeType="withEffect">
                                      <p:stCondLst>
                                        <p:cond delay="250"/>
                                      </p:stCondLst>
                                      <p:childTnLst>
                                        <p:set>
                                          <p:cBhvr>
                                            <p:cTn id="101" dur="1" fill="hold">
                                              <p:stCondLst>
                                                <p:cond delay="0"/>
                                              </p:stCondLst>
                                            </p:cTn>
                                            <p:tgtEl>
                                              <p:spTgt spid="105"/>
                                            </p:tgtEl>
                                            <p:attrNameLst>
                                              <p:attrName>style.visibility</p:attrName>
                                            </p:attrNameLst>
                                          </p:cBhvr>
                                          <p:to>
                                            <p:strVal val="visible"/>
                                          </p:to>
                                        </p:set>
                                        <p:anim calcmode="lin" valueType="num">
                                          <p:cBhvr additive="base">
                                            <p:cTn id="102" dur="350" fill="hold"/>
                                            <p:tgtEl>
                                              <p:spTgt spid="105"/>
                                            </p:tgtEl>
                                            <p:attrNameLst>
                                              <p:attrName>ppt_x</p:attrName>
                                            </p:attrNameLst>
                                          </p:cBhvr>
                                          <p:tavLst>
                                            <p:tav tm="0">
                                              <p:val>
                                                <p:strVal val="#ppt_x"/>
                                              </p:val>
                                            </p:tav>
                                            <p:tav tm="100000">
                                              <p:val>
                                                <p:strVal val="#ppt_x"/>
                                              </p:val>
                                            </p:tav>
                                          </p:tavLst>
                                        </p:anim>
                                        <p:anim calcmode="lin" valueType="num">
                                          <p:cBhvr additive="base">
                                            <p:cTn id="103" dur="350" fill="hold"/>
                                            <p:tgtEl>
                                              <p:spTgt spid="10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250"/>
                                      </p:stCondLst>
                                      <p:childTnLst>
                                        <p:set>
                                          <p:cBhvr>
                                            <p:cTn id="105" dur="1" fill="hold">
                                              <p:stCondLst>
                                                <p:cond delay="0"/>
                                              </p:stCondLst>
                                            </p:cTn>
                                            <p:tgtEl>
                                              <p:spTgt spid="92"/>
                                            </p:tgtEl>
                                            <p:attrNameLst>
                                              <p:attrName>style.visibility</p:attrName>
                                            </p:attrNameLst>
                                          </p:cBhvr>
                                          <p:to>
                                            <p:strVal val="visible"/>
                                          </p:to>
                                        </p:set>
                                        <p:anim calcmode="lin" valueType="num">
                                          <p:cBhvr additive="base">
                                            <p:cTn id="106" dur="350" fill="hold"/>
                                            <p:tgtEl>
                                              <p:spTgt spid="92"/>
                                            </p:tgtEl>
                                            <p:attrNameLst>
                                              <p:attrName>ppt_x</p:attrName>
                                            </p:attrNameLst>
                                          </p:cBhvr>
                                          <p:tavLst>
                                            <p:tav tm="0">
                                              <p:val>
                                                <p:strVal val="#ppt_x"/>
                                              </p:val>
                                            </p:tav>
                                            <p:tav tm="100000">
                                              <p:val>
                                                <p:strVal val="#ppt_x"/>
                                              </p:val>
                                            </p:tav>
                                          </p:tavLst>
                                        </p:anim>
                                        <p:anim calcmode="lin" valueType="num">
                                          <p:cBhvr additive="base">
                                            <p:cTn id="107" dur="350" fill="hold"/>
                                            <p:tgtEl>
                                              <p:spTgt spid="92"/>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250"/>
                                      </p:stCondLst>
                                      <p:childTnLst>
                                        <p:set>
                                          <p:cBhvr>
                                            <p:cTn id="109" dur="1" fill="hold">
                                              <p:stCondLst>
                                                <p:cond delay="0"/>
                                              </p:stCondLst>
                                            </p:cTn>
                                            <p:tgtEl>
                                              <p:spTgt spid="111"/>
                                            </p:tgtEl>
                                            <p:attrNameLst>
                                              <p:attrName>style.visibility</p:attrName>
                                            </p:attrNameLst>
                                          </p:cBhvr>
                                          <p:to>
                                            <p:strVal val="visible"/>
                                          </p:to>
                                        </p:set>
                                        <p:anim calcmode="lin" valueType="num">
                                          <p:cBhvr additive="base">
                                            <p:cTn id="110" dur="350" fill="hold"/>
                                            <p:tgtEl>
                                              <p:spTgt spid="111"/>
                                            </p:tgtEl>
                                            <p:attrNameLst>
                                              <p:attrName>ppt_x</p:attrName>
                                            </p:attrNameLst>
                                          </p:cBhvr>
                                          <p:tavLst>
                                            <p:tav tm="0">
                                              <p:val>
                                                <p:strVal val="#ppt_x"/>
                                              </p:val>
                                            </p:tav>
                                            <p:tav tm="100000">
                                              <p:val>
                                                <p:strVal val="#ppt_x"/>
                                              </p:val>
                                            </p:tav>
                                          </p:tavLst>
                                        </p:anim>
                                        <p:anim calcmode="lin" valueType="num">
                                          <p:cBhvr additive="base">
                                            <p:cTn id="111" dur="350" fill="hold"/>
                                            <p:tgtEl>
                                              <p:spTgt spid="111"/>
                                            </p:tgtEl>
                                            <p:attrNameLst>
                                              <p:attrName>ppt_y</p:attrName>
                                            </p:attrNameLst>
                                          </p:cBhvr>
                                          <p:tavLst>
                                            <p:tav tm="0">
                                              <p:val>
                                                <p:strVal val="1+#ppt_h/2"/>
                                              </p:val>
                                            </p:tav>
                                            <p:tav tm="100000">
                                              <p:val>
                                                <p:strVal val="#ppt_y"/>
                                              </p:val>
                                            </p:tav>
                                          </p:tavLst>
                                        </p:anim>
                                      </p:childTnLst>
                                    </p:cTn>
                                  </p:par>
                                </p:childTnLst>
                              </p:cTn>
                            </p:par>
                            <p:par>
                              <p:cTn id="112" fill="hold">
                                <p:stCondLst>
                                  <p:cond delay="6700"/>
                                </p:stCondLst>
                                <p:childTnLst>
                                  <p:par>
                                    <p:cTn id="113" presetID="16" presetClass="entr" presetSubtype="37" fill="hold" grpId="0" nodeType="afterEffect">
                                      <p:stCondLst>
                                        <p:cond delay="0"/>
                                      </p:stCondLst>
                                      <p:childTnLst>
                                        <p:set>
                                          <p:cBhvr>
                                            <p:cTn id="114" dur="1" fill="hold">
                                              <p:stCondLst>
                                                <p:cond delay="0"/>
                                              </p:stCondLst>
                                            </p:cTn>
                                            <p:tgtEl>
                                              <p:spTgt spid="124"/>
                                            </p:tgtEl>
                                            <p:attrNameLst>
                                              <p:attrName>style.visibility</p:attrName>
                                            </p:attrNameLst>
                                          </p:cBhvr>
                                          <p:to>
                                            <p:strVal val="visible"/>
                                          </p:to>
                                        </p:set>
                                        <p:animEffect transition="in" filter="barn(outVertical)">
                                          <p:cBhvr>
                                            <p:cTn id="115" dur="400"/>
                                            <p:tgtEl>
                                              <p:spTgt spid="124"/>
                                            </p:tgtEl>
                                          </p:cBhvr>
                                        </p:animEffect>
                                      </p:childTnLst>
                                    </p:cTn>
                                  </p:par>
                                </p:childTnLst>
                              </p:cTn>
                            </p:par>
                            <p:par>
                              <p:cTn id="116" fill="hold">
                                <p:stCondLst>
                                  <p:cond delay="7100"/>
                                </p:stCondLst>
                                <p:childTnLst>
                                  <p:par>
                                    <p:cTn id="117" presetID="2" presetClass="entr" presetSubtype="1" fill="hold" nodeType="afterEffect">
                                      <p:stCondLst>
                                        <p:cond delay="0"/>
                                      </p:stCondLst>
                                      <p:childTnLst>
                                        <p:set>
                                          <p:cBhvr>
                                            <p:cTn id="118" dur="1" fill="hold">
                                              <p:stCondLst>
                                                <p:cond delay="0"/>
                                              </p:stCondLst>
                                            </p:cTn>
                                            <p:tgtEl>
                                              <p:spTgt spid="73"/>
                                            </p:tgtEl>
                                            <p:attrNameLst>
                                              <p:attrName>style.visibility</p:attrName>
                                            </p:attrNameLst>
                                          </p:cBhvr>
                                          <p:to>
                                            <p:strVal val="visible"/>
                                          </p:to>
                                        </p:set>
                                        <p:anim calcmode="lin" valueType="num">
                                          <p:cBhvr additive="base">
                                            <p:cTn id="119" dur="400" fill="hold"/>
                                            <p:tgtEl>
                                              <p:spTgt spid="73"/>
                                            </p:tgtEl>
                                            <p:attrNameLst>
                                              <p:attrName>ppt_x</p:attrName>
                                            </p:attrNameLst>
                                          </p:cBhvr>
                                          <p:tavLst>
                                            <p:tav tm="0">
                                              <p:val>
                                                <p:strVal val="#ppt_x"/>
                                              </p:val>
                                            </p:tav>
                                            <p:tav tm="100000">
                                              <p:val>
                                                <p:strVal val="#ppt_x"/>
                                              </p:val>
                                            </p:tav>
                                          </p:tavLst>
                                        </p:anim>
                                        <p:anim calcmode="lin" valueType="num">
                                          <p:cBhvr additive="base">
                                            <p:cTn id="120" dur="400" fill="hold"/>
                                            <p:tgtEl>
                                              <p:spTgt spid="73"/>
                                            </p:tgtEl>
                                            <p:attrNameLst>
                                              <p:attrName>ppt_y</p:attrName>
                                            </p:attrNameLst>
                                          </p:cBhvr>
                                          <p:tavLst>
                                            <p:tav tm="0">
                                              <p:val>
                                                <p:strVal val="0-#ppt_h/2"/>
                                              </p:val>
                                            </p:tav>
                                            <p:tav tm="100000">
                                              <p:val>
                                                <p:strVal val="#ppt_y"/>
                                              </p:val>
                                            </p:tav>
                                          </p:tavLst>
                                        </p:anim>
                                      </p:childTnLst>
                                    </p:cTn>
                                  </p:par>
                                </p:childTnLst>
                              </p:cTn>
                            </p:par>
                            <p:par>
                              <p:cTn id="121" fill="hold">
                                <p:stCondLst>
                                  <p:cond delay="7500"/>
                                </p:stCondLst>
                                <p:childTnLst>
                                  <p:par>
                                    <p:cTn id="122" presetID="22" presetClass="entr" presetSubtype="1" fill="hold" nodeType="afterEffect">
                                      <p:stCondLst>
                                        <p:cond delay="0"/>
                                      </p:stCondLst>
                                      <p:childTnLst>
                                        <p:set>
                                          <p:cBhvr>
                                            <p:cTn id="123" dur="1" fill="hold">
                                              <p:stCondLst>
                                                <p:cond delay="0"/>
                                              </p:stCondLst>
                                            </p:cTn>
                                            <p:tgtEl>
                                              <p:spTgt spid="104"/>
                                            </p:tgtEl>
                                            <p:attrNameLst>
                                              <p:attrName>style.visibility</p:attrName>
                                            </p:attrNameLst>
                                          </p:cBhvr>
                                          <p:to>
                                            <p:strVal val="visible"/>
                                          </p:to>
                                        </p:set>
                                        <p:animEffect transition="in" filter="wipe(up)">
                                          <p:cBhvr>
                                            <p:cTn id="124" dur="500"/>
                                            <p:tgtEl>
                                              <p:spTgt spid="104"/>
                                            </p:tgtEl>
                                          </p:cBhvr>
                                        </p:animEffect>
                                      </p:childTnLst>
                                    </p:cTn>
                                  </p:par>
                                  <p:par>
                                    <p:cTn id="125" presetID="2" presetClass="entr" presetSubtype="4" fill="hold" grpId="0" nodeType="withEffect">
                                      <p:stCondLst>
                                        <p:cond delay="250"/>
                                      </p:stCondLst>
                                      <p:childTnLst>
                                        <p:set>
                                          <p:cBhvr>
                                            <p:cTn id="126" dur="1" fill="hold">
                                              <p:stCondLst>
                                                <p:cond delay="0"/>
                                              </p:stCondLst>
                                            </p:cTn>
                                            <p:tgtEl>
                                              <p:spTgt spid="101"/>
                                            </p:tgtEl>
                                            <p:attrNameLst>
                                              <p:attrName>style.visibility</p:attrName>
                                            </p:attrNameLst>
                                          </p:cBhvr>
                                          <p:to>
                                            <p:strVal val="visible"/>
                                          </p:to>
                                        </p:set>
                                        <p:anim calcmode="lin" valueType="num">
                                          <p:cBhvr additive="base">
                                            <p:cTn id="127" dur="350" fill="hold"/>
                                            <p:tgtEl>
                                              <p:spTgt spid="101"/>
                                            </p:tgtEl>
                                            <p:attrNameLst>
                                              <p:attrName>ppt_x</p:attrName>
                                            </p:attrNameLst>
                                          </p:cBhvr>
                                          <p:tavLst>
                                            <p:tav tm="0">
                                              <p:val>
                                                <p:strVal val="#ppt_x"/>
                                              </p:val>
                                            </p:tav>
                                            <p:tav tm="100000">
                                              <p:val>
                                                <p:strVal val="#ppt_x"/>
                                              </p:val>
                                            </p:tav>
                                          </p:tavLst>
                                        </p:anim>
                                        <p:anim calcmode="lin" valueType="num">
                                          <p:cBhvr additive="base">
                                            <p:cTn id="128" dur="350" fill="hold"/>
                                            <p:tgtEl>
                                              <p:spTgt spid="10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250"/>
                                      </p:stCondLst>
                                      <p:childTnLst>
                                        <p:set>
                                          <p:cBhvr>
                                            <p:cTn id="130" dur="1" fill="hold">
                                              <p:stCondLst>
                                                <p:cond delay="0"/>
                                              </p:stCondLst>
                                            </p:cTn>
                                            <p:tgtEl>
                                              <p:spTgt spid="94"/>
                                            </p:tgtEl>
                                            <p:attrNameLst>
                                              <p:attrName>style.visibility</p:attrName>
                                            </p:attrNameLst>
                                          </p:cBhvr>
                                          <p:to>
                                            <p:strVal val="visible"/>
                                          </p:to>
                                        </p:set>
                                        <p:anim calcmode="lin" valueType="num">
                                          <p:cBhvr additive="base">
                                            <p:cTn id="131" dur="350" fill="hold"/>
                                            <p:tgtEl>
                                              <p:spTgt spid="94"/>
                                            </p:tgtEl>
                                            <p:attrNameLst>
                                              <p:attrName>ppt_x</p:attrName>
                                            </p:attrNameLst>
                                          </p:cBhvr>
                                          <p:tavLst>
                                            <p:tav tm="0">
                                              <p:val>
                                                <p:strVal val="#ppt_x"/>
                                              </p:val>
                                            </p:tav>
                                            <p:tav tm="100000">
                                              <p:val>
                                                <p:strVal val="#ppt_x"/>
                                              </p:val>
                                            </p:tav>
                                          </p:tavLst>
                                        </p:anim>
                                        <p:anim calcmode="lin" valueType="num">
                                          <p:cBhvr additive="base">
                                            <p:cTn id="132" dur="350" fill="hold"/>
                                            <p:tgtEl>
                                              <p:spTgt spid="9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250"/>
                                      </p:stCondLst>
                                      <p:childTnLst>
                                        <p:set>
                                          <p:cBhvr>
                                            <p:cTn id="134" dur="1" fill="hold">
                                              <p:stCondLst>
                                                <p:cond delay="0"/>
                                              </p:stCondLst>
                                            </p:cTn>
                                            <p:tgtEl>
                                              <p:spTgt spid="110"/>
                                            </p:tgtEl>
                                            <p:attrNameLst>
                                              <p:attrName>style.visibility</p:attrName>
                                            </p:attrNameLst>
                                          </p:cBhvr>
                                          <p:to>
                                            <p:strVal val="visible"/>
                                          </p:to>
                                        </p:set>
                                        <p:anim calcmode="lin" valueType="num">
                                          <p:cBhvr additive="base">
                                            <p:cTn id="135" dur="350" fill="hold"/>
                                            <p:tgtEl>
                                              <p:spTgt spid="110"/>
                                            </p:tgtEl>
                                            <p:attrNameLst>
                                              <p:attrName>ppt_x</p:attrName>
                                            </p:attrNameLst>
                                          </p:cBhvr>
                                          <p:tavLst>
                                            <p:tav tm="0">
                                              <p:val>
                                                <p:strVal val="#ppt_x"/>
                                              </p:val>
                                            </p:tav>
                                            <p:tav tm="100000">
                                              <p:val>
                                                <p:strVal val="#ppt_x"/>
                                              </p:val>
                                            </p:tav>
                                          </p:tavLst>
                                        </p:anim>
                                        <p:anim calcmode="lin" valueType="num">
                                          <p:cBhvr additive="base">
                                            <p:cTn id="136" dur="350" fill="hold"/>
                                            <p:tgtEl>
                                              <p:spTgt spid="110"/>
                                            </p:tgtEl>
                                            <p:attrNameLst>
                                              <p:attrName>ppt_y</p:attrName>
                                            </p:attrNameLst>
                                          </p:cBhvr>
                                          <p:tavLst>
                                            <p:tav tm="0">
                                              <p:val>
                                                <p:strVal val="1+#ppt_h/2"/>
                                              </p:val>
                                            </p:tav>
                                            <p:tav tm="100000">
                                              <p:val>
                                                <p:strVal val="#ppt_y"/>
                                              </p:val>
                                            </p:tav>
                                          </p:tavLst>
                                        </p:anim>
                                      </p:childTnLst>
                                    </p:cTn>
                                  </p:par>
                                </p:childTnLst>
                              </p:cTn>
                            </p:par>
                            <p:par>
                              <p:cTn id="137" fill="hold">
                                <p:stCondLst>
                                  <p:cond delay="8100"/>
                                </p:stCondLst>
                                <p:childTnLst>
                                  <p:par>
                                    <p:cTn id="138" presetID="16" presetClass="entr" presetSubtype="37" fill="hold" grpId="0" nodeType="afterEffect">
                                      <p:stCondLst>
                                        <p:cond delay="0"/>
                                      </p:stCondLst>
                                      <p:childTnLst>
                                        <p:set>
                                          <p:cBhvr>
                                            <p:cTn id="139" dur="1" fill="hold">
                                              <p:stCondLst>
                                                <p:cond delay="0"/>
                                              </p:stCondLst>
                                            </p:cTn>
                                            <p:tgtEl>
                                              <p:spTgt spid="125"/>
                                            </p:tgtEl>
                                            <p:attrNameLst>
                                              <p:attrName>style.visibility</p:attrName>
                                            </p:attrNameLst>
                                          </p:cBhvr>
                                          <p:to>
                                            <p:strVal val="visible"/>
                                          </p:to>
                                        </p:set>
                                        <p:animEffect transition="in" filter="barn(outVertical)">
                                          <p:cBhvr>
                                            <p:cTn id="140" dur="4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85" grpId="0"/>
          <p:bldP spid="89" grpId="0"/>
          <p:bldP spid="91" grpId="0"/>
          <p:bldP spid="92" grpId="0"/>
          <p:bldP spid="94" grpId="0"/>
          <p:bldP spid="107" grpId="0" animBg="1"/>
          <p:bldP spid="122" grpId="0" animBg="1"/>
          <p:bldP spid="123" grpId="0" animBg="1"/>
          <p:bldP spid="124" grpId="0" animBg="1"/>
          <p:bldP spid="125" grpId="0" animBg="1"/>
          <p:bldP spid="95" grpId="0" animBg="1"/>
          <p:bldP spid="97" grpId="0" animBg="1"/>
          <p:bldP spid="99" grpId="0" animBg="1"/>
          <p:bldP spid="101" grpId="0" animBg="1"/>
          <p:bldP spid="105" grpId="0" animBg="1"/>
          <p:bldP spid="109" grpId="0"/>
          <p:bldP spid="110" grpId="0"/>
          <p:bldP spid="111" grpId="0"/>
          <p:bldP spid="112" grpId="0"/>
          <p:bldP spid="113" grpId="0"/>
          <p:bldP spid="11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
          <p:cNvSpPr/>
          <p:nvPr/>
        </p:nvSpPr>
        <p:spPr>
          <a:xfrm flipH="1">
            <a:off x="4989095" y="1600200"/>
            <a:ext cx="5983705" cy="4267200"/>
          </a:xfrm>
          <a:prstGeom prst="rect">
            <a:avLst/>
          </a:prstGeom>
          <a:blipFill dpi="0" rotWithShape="1">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455863" algn="l"/>
              </a:tabLst>
            </a:pPr>
            <a:endParaRPr lang="en-US" dirty="0">
              <a:solidFill>
                <a:schemeClr val="tx1">
                  <a:lumMod val="85000"/>
                  <a:lumOff val="15000"/>
                </a:schemeClr>
              </a:solidFill>
            </a:endParaRPr>
          </a:p>
        </p:txBody>
      </p:sp>
      <p:sp>
        <p:nvSpPr>
          <p:cNvPr id="36" name="Rectangle 22"/>
          <p:cNvSpPr/>
          <p:nvPr/>
        </p:nvSpPr>
        <p:spPr>
          <a:xfrm>
            <a:off x="1219201" y="2459877"/>
            <a:ext cx="5486400" cy="1499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矩形 47"/>
          <p:cNvSpPr>
            <a:spLocks noChangeArrowheads="1"/>
          </p:cNvSpPr>
          <p:nvPr/>
        </p:nvSpPr>
        <p:spPr bwMode="auto">
          <a:xfrm>
            <a:off x="1503838" y="3024501"/>
            <a:ext cx="5089468" cy="84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图片。</a:t>
            </a: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bg1"/>
                </a:solidFill>
                <a:latin typeface="微软雅黑" pitchFamily="34" charset="-122"/>
                <a:ea typeface="微软雅黑" pitchFamily="34" charset="-122"/>
              </a:rPr>
              <a:t>。</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45" name="矩形 3"/>
          <p:cNvSpPr>
            <a:spLocks noChangeArrowheads="1"/>
          </p:cNvSpPr>
          <p:nvPr/>
        </p:nvSpPr>
        <p:spPr bwMode="auto">
          <a:xfrm>
            <a:off x="1503838" y="2567618"/>
            <a:ext cx="1831256"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200" b="1" dirty="0" smtClean="0">
                <a:solidFill>
                  <a:schemeClr val="bg1">
                    <a:lumMod val="95000"/>
                  </a:schemeClr>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sp>
        <p:nvSpPr>
          <p:cNvPr id="46" name="TextBox 14"/>
          <p:cNvSpPr txBox="1"/>
          <p:nvPr/>
        </p:nvSpPr>
        <p:spPr>
          <a:xfrm>
            <a:off x="1219200" y="1749738"/>
            <a:ext cx="3723432" cy="606320"/>
          </a:xfrm>
          <a:prstGeom prst="rect">
            <a:avLst/>
          </a:prstGeom>
          <a:noFill/>
        </p:spPr>
        <p:txBody>
          <a:bodyPr wrap="square" rtlCol="0">
            <a:spAutoFit/>
          </a:bodyPr>
          <a:lstStyle/>
          <a:p>
            <a:pPr marL="36000" algn="r">
              <a:lnSpc>
                <a:spcPct val="125000"/>
              </a:lnSpc>
              <a:spcBef>
                <a:spcPct val="0"/>
              </a:spcBef>
            </a:pP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录入上述图表的综合描述说明，在此录入上述图表的综合描述说明</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graphicFrame>
        <p:nvGraphicFramePr>
          <p:cNvPr id="5" name="图表 4"/>
          <p:cNvGraphicFramePr/>
          <p:nvPr>
            <p:extLst/>
          </p:nvPr>
        </p:nvGraphicFramePr>
        <p:xfrm>
          <a:off x="1219200" y="4029407"/>
          <a:ext cx="3769895" cy="1945733"/>
        </p:xfrm>
        <a:graphic>
          <a:graphicData uri="http://schemas.openxmlformats.org/drawingml/2006/chart">
            <c:chart xmlns:c="http://schemas.openxmlformats.org/drawingml/2006/chart" xmlns:r="http://schemas.openxmlformats.org/officeDocument/2006/relationships" r:id="rId5"/>
          </a:graphicData>
        </a:graphic>
      </p:graphicFrame>
      <p:sp>
        <p:nvSpPr>
          <p:cNvPr id="14"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5"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80284557"/>
      </p:ext>
    </p:extLst>
  </p:cSld>
  <p:clrMapOvr>
    <a:masterClrMapping/>
  </p:clrMapOvr>
  <p:transition spd="slow">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 presetClass="entr" presetSubtype="2" fill="hold" grpId="0" nodeType="withEffect" p14:presetBounceEnd="44000">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14:bounceEnd="44000">
                                          <p:cBhvr additive="base">
                                            <p:cTn id="14" dur="500" fill="hold"/>
                                            <p:tgtEl>
                                              <p:spTgt spid="35"/>
                                            </p:tgtEl>
                                            <p:attrNameLst>
                                              <p:attrName>ppt_x</p:attrName>
                                            </p:attrNameLst>
                                          </p:cBhvr>
                                          <p:tavLst>
                                            <p:tav tm="0">
                                              <p:val>
                                                <p:strVal val="1+#ppt_w/2"/>
                                              </p:val>
                                            </p:tav>
                                            <p:tav tm="100000">
                                              <p:val>
                                                <p:strVal val="#ppt_x"/>
                                              </p:val>
                                            </p:tav>
                                          </p:tavLst>
                                        </p:anim>
                                        <p:anim calcmode="lin" valueType="num" p14:bounceEnd="44000">
                                          <p:cBhvr additive="base">
                                            <p:cTn id="15" dur="500" fill="hold"/>
                                            <p:tgtEl>
                                              <p:spTgt spid="3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Effect transition="in" filter="fade">
                                          <p:cBhvr>
                                            <p:cTn id="19" dur="150"/>
                                            <p:tgtEl>
                                              <p:spTgt spid="46"/>
                                            </p:tgtEl>
                                          </p:cBhvr>
                                        </p:animEffect>
                                      </p:childTnLst>
                                    </p:cTn>
                                  </p:par>
                                </p:childTnLst>
                              </p:cTn>
                            </p:par>
                            <p:par>
                              <p:cTn id="20" fill="hold">
                                <p:stCondLst>
                                  <p:cond delay="1615"/>
                                </p:stCondLst>
                                <p:childTnLst>
                                  <p:par>
                                    <p:cTn id="21" presetID="49" presetClass="entr" presetSubtype="0" decel="10000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 calcmode="lin" valueType="num">
                                          <p:cBhvr>
                                            <p:cTn id="25" dur="500" fill="hold"/>
                                            <p:tgtEl>
                                              <p:spTgt spid="36"/>
                                            </p:tgtEl>
                                            <p:attrNameLst>
                                              <p:attrName>style.rotation</p:attrName>
                                            </p:attrNameLst>
                                          </p:cBhvr>
                                          <p:tavLst>
                                            <p:tav tm="0">
                                              <p:val>
                                                <p:fltVal val="360"/>
                                              </p:val>
                                            </p:tav>
                                            <p:tav tm="100000">
                                              <p:val>
                                                <p:fltVal val="0"/>
                                              </p:val>
                                            </p:tav>
                                          </p:tavLst>
                                        </p:anim>
                                        <p:animEffect transition="in" filter="fade">
                                          <p:cBhvr>
                                            <p:cTn id="26" dur="500"/>
                                            <p:tgtEl>
                                              <p:spTgt spid="36"/>
                                            </p:tgtEl>
                                          </p:cBhvr>
                                        </p:animEffect>
                                      </p:childTnLst>
                                    </p:cTn>
                                  </p:par>
                                </p:childTnLst>
                              </p:cTn>
                            </p:par>
                            <p:par>
                              <p:cTn id="27" fill="hold">
                                <p:stCondLst>
                                  <p:cond delay="2115"/>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2615"/>
                                </p:stCondLst>
                                <p:childTnLst>
                                  <p:par>
                                    <p:cTn id="35" presetID="2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4" grpId="0"/>
          <p:bldP spid="45" grpId="0"/>
          <p:bldP spid="46" grpId="0"/>
          <p:bldGraphic spid="5" grpId="0">
            <p:bldAsOne/>
          </p:bldGraphic>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1+#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Effect transition="in" filter="fade">
                                          <p:cBhvr>
                                            <p:cTn id="19" dur="150"/>
                                            <p:tgtEl>
                                              <p:spTgt spid="46"/>
                                            </p:tgtEl>
                                          </p:cBhvr>
                                        </p:animEffect>
                                      </p:childTnLst>
                                    </p:cTn>
                                  </p:par>
                                </p:childTnLst>
                              </p:cTn>
                            </p:par>
                            <p:par>
                              <p:cTn id="20" fill="hold">
                                <p:stCondLst>
                                  <p:cond delay="1615"/>
                                </p:stCondLst>
                                <p:childTnLst>
                                  <p:par>
                                    <p:cTn id="21" presetID="49" presetClass="entr" presetSubtype="0" decel="10000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 calcmode="lin" valueType="num">
                                          <p:cBhvr>
                                            <p:cTn id="25" dur="500" fill="hold"/>
                                            <p:tgtEl>
                                              <p:spTgt spid="36"/>
                                            </p:tgtEl>
                                            <p:attrNameLst>
                                              <p:attrName>style.rotation</p:attrName>
                                            </p:attrNameLst>
                                          </p:cBhvr>
                                          <p:tavLst>
                                            <p:tav tm="0">
                                              <p:val>
                                                <p:fltVal val="360"/>
                                              </p:val>
                                            </p:tav>
                                            <p:tav tm="100000">
                                              <p:val>
                                                <p:fltVal val="0"/>
                                              </p:val>
                                            </p:tav>
                                          </p:tavLst>
                                        </p:anim>
                                        <p:animEffect transition="in" filter="fade">
                                          <p:cBhvr>
                                            <p:cTn id="26" dur="500"/>
                                            <p:tgtEl>
                                              <p:spTgt spid="36"/>
                                            </p:tgtEl>
                                          </p:cBhvr>
                                        </p:animEffect>
                                      </p:childTnLst>
                                    </p:cTn>
                                  </p:par>
                                </p:childTnLst>
                              </p:cTn>
                            </p:par>
                            <p:par>
                              <p:cTn id="27" fill="hold">
                                <p:stCondLst>
                                  <p:cond delay="2115"/>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2615"/>
                                </p:stCondLst>
                                <p:childTnLst>
                                  <p:par>
                                    <p:cTn id="35" presetID="2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4" grpId="0"/>
          <p:bldP spid="45" grpId="0"/>
          <p:bldP spid="46" grpId="0"/>
          <p:bldGraphic spid="5" grpId="0">
            <p:bldAsOne/>
          </p:bldGraphic>
          <p:bldP spid="14" grpId="0"/>
          <p:bldP spid="1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4566000" y="2251926"/>
            <a:ext cx="3060000" cy="3060000"/>
          </a:xfrm>
          <a:prstGeom prst="ellipse">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964504" y="1643806"/>
            <a:ext cx="8262992" cy="4276240"/>
            <a:chOff x="1964504" y="1290880"/>
            <a:chExt cx="8262992" cy="4276240"/>
          </a:xfrm>
          <a:solidFill>
            <a:schemeClr val="bg1">
              <a:lumMod val="75000"/>
            </a:schemeClr>
          </a:solidFill>
        </p:grpSpPr>
        <p:sp>
          <p:nvSpPr>
            <p:cNvPr id="44" name="半闭框 43"/>
            <p:cNvSpPr/>
            <p:nvPr/>
          </p:nvSpPr>
          <p:spPr>
            <a:xfrm>
              <a:off x="1964504" y="1290880"/>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半闭框 50"/>
            <p:cNvSpPr/>
            <p:nvPr/>
          </p:nvSpPr>
          <p:spPr>
            <a:xfrm flipH="1">
              <a:off x="9797342" y="1290880"/>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半闭框 51"/>
            <p:cNvSpPr/>
            <p:nvPr/>
          </p:nvSpPr>
          <p:spPr>
            <a:xfrm flipV="1">
              <a:off x="1964504" y="5136966"/>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半闭框 52"/>
            <p:cNvSpPr/>
            <p:nvPr/>
          </p:nvSpPr>
          <p:spPr>
            <a:xfrm flipH="1" flipV="1">
              <a:off x="9797342" y="5136966"/>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4" name="矩形 3"/>
          <p:cNvSpPr>
            <a:spLocks noChangeArrowheads="1"/>
          </p:cNvSpPr>
          <p:nvPr/>
        </p:nvSpPr>
        <p:spPr bwMode="auto">
          <a:xfrm>
            <a:off x="7932894" y="2223290"/>
            <a:ext cx="2225328"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spcBef>
                <a:spcPct val="0"/>
              </a:spcBef>
              <a:buFont typeface="Arial" charset="0"/>
              <a:buNone/>
            </a:pPr>
            <a:r>
              <a:rPr lang="zh-CN" altLang="en-US" sz="2200" b="1"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55" name="矩形 47"/>
          <p:cNvSpPr>
            <a:spLocks noChangeArrowheads="1"/>
          </p:cNvSpPr>
          <p:nvPr/>
        </p:nvSpPr>
        <p:spPr bwMode="auto">
          <a:xfrm>
            <a:off x="7932892" y="2748585"/>
            <a:ext cx="2056235" cy="2762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25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图片。</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您可以点击文字框输入您的描述说明，或者通过复制</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粘贴。</a:t>
            </a:r>
            <a:endParaRPr lang="en-US" altLang="zh-CN" sz="1400" dirty="0" smtClean="0">
              <a:solidFill>
                <a:schemeClr val="tx1">
                  <a:lumMod val="75000"/>
                  <a:lumOff val="25000"/>
                </a:schemeClr>
              </a:solidFill>
              <a:latin typeface="微软雅黑" pitchFamily="34" charset="-122"/>
              <a:ea typeface="微软雅黑" pitchFamily="34" charset="-122"/>
              <a:sym typeface="微软雅黑" pitchFamily="34" charset="-122"/>
            </a:endParaRPr>
          </a:p>
          <a:p>
            <a:pPr>
              <a:lnSpc>
                <a:spcPct val="125000"/>
              </a:lnSpc>
              <a:spcBef>
                <a:spcPct val="0"/>
              </a:spcBef>
            </a:pPr>
            <a:endParaRPr lang="en-US" altLang="zh-CN" sz="1400" dirty="0" smtClean="0">
              <a:solidFill>
                <a:schemeClr val="tx1">
                  <a:lumMod val="75000"/>
                  <a:lumOff val="25000"/>
                </a:schemeClr>
              </a:solidFill>
              <a:latin typeface="微软雅黑" pitchFamily="34" charset="-122"/>
              <a:ea typeface="微软雅黑" pitchFamily="34" charset="-122"/>
              <a:sym typeface="微软雅黑" pitchFamily="34" charset="-122"/>
            </a:endParaRPr>
          </a:p>
          <a:p>
            <a:pPr>
              <a:lnSpc>
                <a:spcPct val="125000"/>
              </a:lnSpc>
              <a:spcBef>
                <a:spcPct val="0"/>
              </a:spcBef>
            </a:pPr>
            <a:r>
              <a:rPr lang="zh-CN" altLang="en-US" sz="1400" dirty="0" smtClean="0">
                <a:solidFill>
                  <a:schemeClr val="tx1">
                    <a:lumMod val="75000"/>
                    <a:lumOff val="25000"/>
                  </a:schemeClr>
                </a:solidFill>
                <a:latin typeface="微软雅黑" pitchFamily="34" charset="-122"/>
                <a:ea typeface="微软雅黑" pitchFamily="34" charset="-122"/>
              </a:rPr>
              <a:t>您的内容打在这里，或通过复制您的文本后，在此框中选择粘贴，并选择只保留文字。</a:t>
            </a:r>
          </a:p>
        </p:txBody>
      </p:sp>
      <p:sp>
        <p:nvSpPr>
          <p:cNvPr id="56" name="文本框 55"/>
          <p:cNvSpPr txBox="1"/>
          <p:nvPr/>
        </p:nvSpPr>
        <p:spPr>
          <a:xfrm>
            <a:off x="2422486" y="2994498"/>
            <a:ext cx="1976213" cy="1643527"/>
          </a:xfrm>
          <a:prstGeom prst="rect">
            <a:avLst/>
          </a:prstGeom>
          <a:noFill/>
        </p:spPr>
        <p:txBody>
          <a:bodyPr wrap="square" rtlCol="0">
            <a:spAutoFit/>
          </a:bodyPr>
          <a:lstStyle/>
          <a:p>
            <a:pPr algn="ctr">
              <a:lnSpc>
                <a:spcPct val="120000"/>
              </a:lnSpc>
            </a:pPr>
            <a:r>
              <a:rPr lang="zh-CN" altLang="en-US" sz="2800" dirty="0" smtClean="0">
                <a:solidFill>
                  <a:schemeClr val="accent1"/>
                </a:solidFill>
                <a:latin typeface="幼圆" panose="02010509060101010101" pitchFamily="49" charset="-122"/>
                <a:ea typeface="幼圆" panose="02010509060101010101" pitchFamily="49" charset="-122"/>
              </a:rPr>
              <a:t>添加</a:t>
            </a:r>
            <a:endParaRPr lang="en-US" altLang="zh-CN" sz="2800" dirty="0" smtClean="0">
              <a:solidFill>
                <a:schemeClr val="accent1"/>
              </a:solidFill>
              <a:latin typeface="幼圆" panose="02010509060101010101" pitchFamily="49" charset="-122"/>
              <a:ea typeface="幼圆" panose="02010509060101010101" pitchFamily="49" charset="-122"/>
            </a:endParaRPr>
          </a:p>
          <a:p>
            <a:pPr algn="ctr">
              <a:lnSpc>
                <a:spcPct val="120000"/>
              </a:lnSpc>
            </a:pPr>
            <a:r>
              <a:rPr lang="zh-CN" altLang="en-US" sz="2800" dirty="0" smtClean="0">
                <a:solidFill>
                  <a:schemeClr val="accent1"/>
                </a:solidFill>
                <a:latin typeface="幼圆" panose="02010509060101010101" pitchFamily="49" charset="-122"/>
                <a:ea typeface="幼圆" panose="02010509060101010101" pitchFamily="49" charset="-122"/>
              </a:rPr>
              <a:t>主要</a:t>
            </a:r>
            <a:r>
              <a:rPr lang="zh-CN" altLang="en-US" sz="2800" dirty="0">
                <a:solidFill>
                  <a:schemeClr val="accent1"/>
                </a:solidFill>
                <a:latin typeface="幼圆" panose="02010509060101010101" pitchFamily="49" charset="-122"/>
                <a:ea typeface="幼圆" panose="02010509060101010101" pitchFamily="49" charset="-122"/>
              </a:rPr>
              <a:t>观点及</a:t>
            </a:r>
            <a:r>
              <a:rPr lang="zh-CN" altLang="en-US" sz="2800" dirty="0" smtClean="0">
                <a:solidFill>
                  <a:schemeClr val="accent1"/>
                </a:solidFill>
                <a:latin typeface="幼圆" panose="02010509060101010101" pitchFamily="49" charset="-122"/>
                <a:ea typeface="幼圆" panose="02010509060101010101" pitchFamily="49" charset="-122"/>
              </a:rPr>
              <a:t>关键词</a:t>
            </a:r>
            <a:endParaRPr lang="en-US" altLang="zh-CN" sz="2800" dirty="0" smtClean="0">
              <a:solidFill>
                <a:schemeClr val="accent1"/>
              </a:solidFill>
              <a:latin typeface="幼圆" panose="02010509060101010101" pitchFamily="49" charset="-122"/>
              <a:ea typeface="幼圆" panose="02010509060101010101" pitchFamily="49" charset="-122"/>
            </a:endParaRPr>
          </a:p>
        </p:txBody>
      </p:sp>
      <p:sp>
        <p:nvSpPr>
          <p:cNvPr id="13"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4"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87113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3" presetClass="entr" presetSubtype="16" fill="hold" nodeType="after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childTnLst>
                                </p:cTn>
                              </p:par>
                              <p:par>
                                <p:cTn id="17" presetID="6" presetClass="entr" presetSubtype="3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ircle(out)">
                                      <p:cBhvr>
                                        <p:cTn id="19" dur="750"/>
                                        <p:tgtEl>
                                          <p:spTgt spid="41"/>
                                        </p:tgtEl>
                                      </p:cBhvr>
                                    </p:animEffect>
                                  </p:childTnLst>
                                </p:cTn>
                              </p:par>
                            </p:childTnLst>
                          </p:cTn>
                        </p:par>
                        <p:par>
                          <p:cTn id="20" fill="hold">
                            <p:stCondLst>
                              <p:cond delay="1750"/>
                            </p:stCondLst>
                            <p:childTnLst>
                              <p:par>
                                <p:cTn id="21" presetID="49" presetClass="entr" presetSubtype="0" decel="100000" fill="hold" grpId="0" nodeType="after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 calcmode="lin" valueType="num">
                                      <p:cBhvr>
                                        <p:cTn id="25" dur="500" fill="hold"/>
                                        <p:tgtEl>
                                          <p:spTgt spid="56"/>
                                        </p:tgtEl>
                                        <p:attrNameLst>
                                          <p:attrName>style.rotation</p:attrName>
                                        </p:attrNameLst>
                                      </p:cBhvr>
                                      <p:tavLst>
                                        <p:tav tm="0">
                                          <p:val>
                                            <p:fltVal val="360"/>
                                          </p:val>
                                        </p:tav>
                                        <p:tav tm="100000">
                                          <p:val>
                                            <p:fltVal val="0"/>
                                          </p:val>
                                        </p:tav>
                                      </p:tavLst>
                                    </p:anim>
                                    <p:animEffect transition="in" filter="fade">
                                      <p:cBhvr>
                                        <p:cTn id="26" dur="500"/>
                                        <p:tgtEl>
                                          <p:spTgt spid="56"/>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randombar(horizontal)">
                                      <p:cBhvr>
                                        <p:cTn id="30" dur="500"/>
                                        <p:tgtEl>
                                          <p:spTgt spid="54"/>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randombar(horizontal)">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4" grpId="0"/>
      <p:bldP spid="55" grpId="0"/>
      <p:bldP spid="56"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571565" y="1495276"/>
            <a:ext cx="3712007" cy="539353"/>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3705" y="6414868"/>
            <a:ext cx="12202363"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4"/>
          <p:cNvSpPr txBox="1"/>
          <p:nvPr/>
        </p:nvSpPr>
        <p:spPr>
          <a:xfrm>
            <a:off x="6704725" y="1520868"/>
            <a:ext cx="3578846"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dirty="0">
                <a:latin typeface="微软雅黑" panose="020B0503020204020204" pitchFamily="34" charset="-122"/>
                <a:ea typeface="微软雅黑" panose="020B0503020204020204" pitchFamily="34" charset="-122"/>
              </a:rPr>
              <a:t>PART </a:t>
            </a:r>
            <a:r>
              <a:rPr lang="en-US" altLang="zh-CN" dirty="0" smtClean="0">
                <a:latin typeface="微软雅黑" panose="020B0503020204020204" pitchFamily="34" charset="-122"/>
                <a:ea typeface="微软雅黑" panose="020B0503020204020204" pitchFamily="34" charset="-122"/>
              </a:rPr>
              <a:t>01     </a:t>
            </a:r>
            <a:r>
              <a:rPr lang="zh-CN" altLang="en-US" sz="2400" b="1" dirty="0" smtClean="0">
                <a:latin typeface="微软雅黑" panose="020B0503020204020204" pitchFamily="34" charset="-122"/>
                <a:ea typeface="微软雅黑" panose="020B0503020204020204" pitchFamily="34" charset="-122"/>
              </a:rPr>
              <a:t>年度工作概述</a:t>
            </a:r>
          </a:p>
        </p:txBody>
      </p:sp>
      <p:sp>
        <p:nvSpPr>
          <p:cNvPr id="18" name="TextBox 59"/>
          <p:cNvSpPr txBox="1">
            <a:spLocks noChangeArrowheads="1"/>
          </p:cNvSpPr>
          <p:nvPr/>
        </p:nvSpPr>
        <p:spPr bwMode="auto">
          <a:xfrm flipH="1">
            <a:off x="1303334" y="2503542"/>
            <a:ext cx="3187903" cy="144655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685800">
              <a:defRPr/>
            </a:pPr>
            <a:r>
              <a:rPr lang="zh-CN" altLang="en-US" sz="6000" b="1" kern="0" dirty="0" smtClean="0">
                <a:solidFill>
                  <a:schemeClr val="accent1"/>
                </a:solidFill>
                <a:latin typeface="微软雅黑" pitchFamily="34" charset="-122"/>
                <a:ea typeface="微软雅黑" pitchFamily="34" charset="-122"/>
              </a:rPr>
              <a:t>目录</a:t>
            </a:r>
            <a:endParaRPr lang="en-US" altLang="zh-CN" sz="6000" b="1" kern="0" dirty="0" smtClean="0">
              <a:solidFill>
                <a:schemeClr val="accent1"/>
              </a:solidFill>
              <a:latin typeface="微软雅黑" pitchFamily="34" charset="-122"/>
              <a:ea typeface="微软雅黑" pitchFamily="34" charset="-122"/>
            </a:endParaRPr>
          </a:p>
          <a:p>
            <a:pPr algn="r" defTabSz="685800">
              <a:defRPr/>
            </a:pPr>
            <a:r>
              <a:rPr lang="en-US" altLang="ko-KR" sz="2800" b="1" kern="0" dirty="0" smtClean="0">
                <a:solidFill>
                  <a:schemeClr val="accent1"/>
                </a:solidFill>
                <a:latin typeface="微软雅黑" pitchFamily="34" charset="-122"/>
                <a:ea typeface="微软雅黑" pitchFamily="34" charset="-122"/>
              </a:rPr>
              <a:t>CONTENTS</a:t>
            </a:r>
            <a:endParaRPr lang="en-US" altLang="ko-KR" sz="2000" kern="0" dirty="0">
              <a:solidFill>
                <a:schemeClr val="accent1"/>
              </a:solidFill>
              <a:latin typeface="微软雅黑" pitchFamily="34" charset="-122"/>
              <a:ea typeface="微软雅黑" pitchFamily="34" charset="-122"/>
            </a:endParaRPr>
          </a:p>
        </p:txBody>
      </p:sp>
      <p:sp>
        <p:nvSpPr>
          <p:cNvPr id="27" name="任意多边形 26"/>
          <p:cNvSpPr/>
          <p:nvPr/>
        </p:nvSpPr>
        <p:spPr>
          <a:xfrm>
            <a:off x="2736733" y="2465164"/>
            <a:ext cx="1845118" cy="534043"/>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 fmla="*/ 0 w 1682088"/>
              <a:gd name="connsiteY0" fmla="*/ 519125 h 610565"/>
              <a:gd name="connsiteX1" fmla="*/ 0 w 1682088"/>
              <a:gd name="connsiteY1" fmla="*/ 0 h 610565"/>
              <a:gd name="connsiteX2" fmla="*/ 1682088 w 1682088"/>
              <a:gd name="connsiteY2" fmla="*/ 0 h 610565"/>
              <a:gd name="connsiteX3" fmla="*/ 1682088 w 1682088"/>
              <a:gd name="connsiteY3" fmla="*/ 519125 h 610565"/>
              <a:gd name="connsiteX4" fmla="*/ 91440 w 1682088"/>
              <a:gd name="connsiteY4" fmla="*/ 610565 h 610565"/>
              <a:gd name="connsiteX0" fmla="*/ 0 w 1682088"/>
              <a:gd name="connsiteY0" fmla="*/ 519125 h 519125"/>
              <a:gd name="connsiteX1" fmla="*/ 0 w 1682088"/>
              <a:gd name="connsiteY1" fmla="*/ 0 h 519125"/>
              <a:gd name="connsiteX2" fmla="*/ 1682088 w 1682088"/>
              <a:gd name="connsiteY2" fmla="*/ 0 h 519125"/>
              <a:gd name="connsiteX3" fmla="*/ 1682088 w 1682088"/>
              <a:gd name="connsiteY3" fmla="*/ 519125 h 519125"/>
            </a:gdLst>
            <a:ahLst/>
            <a:cxnLst>
              <a:cxn ang="0">
                <a:pos x="connsiteX0" y="connsiteY0"/>
              </a:cxn>
              <a:cxn ang="0">
                <a:pos x="connsiteX1" y="connsiteY1"/>
              </a:cxn>
              <a:cxn ang="0">
                <a:pos x="connsiteX2" y="connsiteY2"/>
              </a:cxn>
              <a:cxn ang="0">
                <a:pos x="connsiteX3" y="connsiteY3"/>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34"/>
          <p:cNvSpPr/>
          <p:nvPr/>
        </p:nvSpPr>
        <p:spPr>
          <a:xfrm>
            <a:off x="2046537" y="2795570"/>
            <a:ext cx="2301816" cy="147864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6" fmla="*/ 969259 w 2463662"/>
              <a:gd name="connsiteY6" fmla="*/ 1196599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37"/>
          <p:cNvSpPr/>
          <p:nvPr/>
        </p:nvSpPr>
        <p:spPr>
          <a:xfrm>
            <a:off x="7704905" y="1506858"/>
            <a:ext cx="2578666" cy="539353"/>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6" fmla="*/ 969259 w 2463662"/>
              <a:gd name="connsiteY6" fmla="*/ 1196599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0" fmla="*/ 2463662 w 2463662"/>
              <a:gd name="connsiteY0" fmla="*/ 0 h 373486"/>
              <a:gd name="connsiteX1" fmla="*/ 2463662 w 2463662"/>
              <a:gd name="connsiteY1" fmla="*/ 373486 h 373486"/>
              <a:gd name="connsiteX2" fmla="*/ 0 w 2463662"/>
              <a:gd name="connsiteY2" fmla="*/ 373486 h 373486"/>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矩形 42"/>
          <p:cNvSpPr/>
          <p:nvPr/>
        </p:nvSpPr>
        <p:spPr>
          <a:xfrm>
            <a:off x="6571565" y="2575368"/>
            <a:ext cx="3712007" cy="539353"/>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64"/>
          <p:cNvSpPr txBox="1"/>
          <p:nvPr/>
        </p:nvSpPr>
        <p:spPr>
          <a:xfrm>
            <a:off x="6704725" y="2600960"/>
            <a:ext cx="3578846"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dirty="0">
                <a:latin typeface="微软雅黑" panose="020B0503020204020204" pitchFamily="34" charset="-122"/>
                <a:ea typeface="微软雅黑" panose="020B0503020204020204" pitchFamily="34" charset="-122"/>
              </a:rPr>
              <a:t>PART </a:t>
            </a:r>
            <a:r>
              <a:rPr lang="en-US" altLang="zh-CN" dirty="0" smtClean="0">
                <a:latin typeface="微软雅黑" panose="020B0503020204020204" pitchFamily="34" charset="-122"/>
                <a:ea typeface="微软雅黑" panose="020B0503020204020204" pitchFamily="34" charset="-122"/>
              </a:rPr>
              <a:t>02     </a:t>
            </a:r>
            <a:r>
              <a:rPr lang="zh-CN" altLang="en-US" sz="2400" b="1" dirty="0" smtClean="0">
                <a:latin typeface="微软雅黑" panose="020B0503020204020204" pitchFamily="34" charset="-122"/>
                <a:ea typeface="微软雅黑" panose="020B0503020204020204" pitchFamily="34" charset="-122"/>
              </a:rPr>
              <a:t>工作完成情况</a:t>
            </a:r>
          </a:p>
        </p:txBody>
      </p:sp>
      <p:sp>
        <p:nvSpPr>
          <p:cNvPr id="45" name="任意多边形 44"/>
          <p:cNvSpPr/>
          <p:nvPr/>
        </p:nvSpPr>
        <p:spPr>
          <a:xfrm>
            <a:off x="7704905" y="2591410"/>
            <a:ext cx="2578666" cy="539353"/>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6" fmla="*/ 969259 w 2463662"/>
              <a:gd name="connsiteY6" fmla="*/ 1196599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0" fmla="*/ 2463662 w 2463662"/>
              <a:gd name="connsiteY0" fmla="*/ 0 h 373486"/>
              <a:gd name="connsiteX1" fmla="*/ 2463662 w 2463662"/>
              <a:gd name="connsiteY1" fmla="*/ 373486 h 373486"/>
              <a:gd name="connsiteX2" fmla="*/ 0 w 2463662"/>
              <a:gd name="connsiteY2" fmla="*/ 373486 h 373486"/>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矩形 46"/>
          <p:cNvSpPr/>
          <p:nvPr/>
        </p:nvSpPr>
        <p:spPr>
          <a:xfrm>
            <a:off x="6571565" y="3655460"/>
            <a:ext cx="3712007" cy="539353"/>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64"/>
          <p:cNvSpPr txBox="1"/>
          <p:nvPr/>
        </p:nvSpPr>
        <p:spPr>
          <a:xfrm>
            <a:off x="6704725" y="3681052"/>
            <a:ext cx="3578846"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dirty="0">
                <a:latin typeface="微软雅黑" panose="020B0503020204020204" pitchFamily="34" charset="-122"/>
                <a:ea typeface="微软雅黑" panose="020B0503020204020204" pitchFamily="34" charset="-122"/>
              </a:rPr>
              <a:t>PART </a:t>
            </a:r>
            <a:r>
              <a:rPr lang="en-US" altLang="zh-CN" dirty="0" smtClean="0">
                <a:latin typeface="微软雅黑" panose="020B0503020204020204" pitchFamily="34" charset="-122"/>
                <a:ea typeface="微软雅黑" panose="020B0503020204020204" pitchFamily="34" charset="-122"/>
              </a:rPr>
              <a:t>03     </a:t>
            </a:r>
            <a:r>
              <a:rPr lang="zh-CN" altLang="en-US" sz="2400" b="1" dirty="0" smtClean="0">
                <a:latin typeface="微软雅黑" panose="020B0503020204020204" pitchFamily="34" charset="-122"/>
                <a:ea typeface="微软雅黑" panose="020B0503020204020204" pitchFamily="34" charset="-122"/>
              </a:rPr>
              <a:t>完成项目展示</a:t>
            </a:r>
          </a:p>
        </p:txBody>
      </p:sp>
      <p:sp>
        <p:nvSpPr>
          <p:cNvPr id="49" name="任意多边形 48"/>
          <p:cNvSpPr/>
          <p:nvPr/>
        </p:nvSpPr>
        <p:spPr>
          <a:xfrm>
            <a:off x="7704905" y="3671502"/>
            <a:ext cx="2578666" cy="539353"/>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6" fmla="*/ 969259 w 2463662"/>
              <a:gd name="connsiteY6" fmla="*/ 1196599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0" fmla="*/ 2463662 w 2463662"/>
              <a:gd name="connsiteY0" fmla="*/ 0 h 373486"/>
              <a:gd name="connsiteX1" fmla="*/ 2463662 w 2463662"/>
              <a:gd name="connsiteY1" fmla="*/ 373486 h 373486"/>
              <a:gd name="connsiteX2" fmla="*/ 0 w 2463662"/>
              <a:gd name="connsiteY2" fmla="*/ 373486 h 373486"/>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 name="矩形 50"/>
          <p:cNvSpPr/>
          <p:nvPr/>
        </p:nvSpPr>
        <p:spPr>
          <a:xfrm>
            <a:off x="6571565" y="4735553"/>
            <a:ext cx="3712007" cy="539353"/>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64"/>
          <p:cNvSpPr txBox="1"/>
          <p:nvPr/>
        </p:nvSpPr>
        <p:spPr>
          <a:xfrm>
            <a:off x="6704725" y="4761145"/>
            <a:ext cx="3578846"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dirty="0">
                <a:latin typeface="微软雅黑" panose="020B0503020204020204" pitchFamily="34" charset="-122"/>
                <a:ea typeface="微软雅黑" panose="020B0503020204020204" pitchFamily="34" charset="-122"/>
              </a:rPr>
              <a:t>PART </a:t>
            </a:r>
            <a:r>
              <a:rPr lang="en-US" altLang="zh-CN" dirty="0" smtClean="0">
                <a:latin typeface="微软雅黑" panose="020B0503020204020204" pitchFamily="34" charset="-122"/>
                <a:ea typeface="微软雅黑" panose="020B0503020204020204" pitchFamily="34" charset="-122"/>
              </a:rPr>
              <a:t>04     </a:t>
            </a:r>
            <a:r>
              <a:rPr lang="zh-CN" altLang="en-US" sz="2400" b="1" dirty="0" smtClean="0">
                <a:latin typeface="微软雅黑" panose="020B0503020204020204" pitchFamily="34" charset="-122"/>
                <a:ea typeface="微软雅黑" panose="020B0503020204020204" pitchFamily="34" charset="-122"/>
              </a:rPr>
              <a:t>明年工作计划</a:t>
            </a:r>
          </a:p>
        </p:txBody>
      </p:sp>
      <p:sp>
        <p:nvSpPr>
          <p:cNvPr id="53" name="任意多边形 52"/>
          <p:cNvSpPr/>
          <p:nvPr/>
        </p:nvSpPr>
        <p:spPr>
          <a:xfrm>
            <a:off x="7704905" y="4751595"/>
            <a:ext cx="2578666" cy="539353"/>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6" fmla="*/ 969259 w 2463662"/>
              <a:gd name="connsiteY6" fmla="*/ 1196599 h 1478645"/>
              <a:gd name="connsiteX0" fmla="*/ 877819 w 2463662"/>
              <a:gd name="connsiteY0" fmla="*/ 1105159 h 1478645"/>
              <a:gd name="connsiteX1" fmla="*/ 2463662 w 2463662"/>
              <a:gd name="connsiteY1" fmla="*/ 1105159 h 1478645"/>
              <a:gd name="connsiteX2" fmla="*/ 2463662 w 2463662"/>
              <a:gd name="connsiteY2" fmla="*/ 1478645 h 1478645"/>
              <a:gd name="connsiteX3" fmla="*/ 0 w 2463662"/>
              <a:gd name="connsiteY3" fmla="*/ 1478645 h 1478645"/>
              <a:gd name="connsiteX4" fmla="*/ 0 w 2463662"/>
              <a:gd name="connsiteY4" fmla="*/ 0 h 1478645"/>
              <a:gd name="connsiteX5" fmla="*/ 877819 w 2463662"/>
              <a:gd name="connsiteY5"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0" fmla="*/ 2463662 w 2463662"/>
              <a:gd name="connsiteY0" fmla="*/ 0 h 373486"/>
              <a:gd name="connsiteX1" fmla="*/ 2463662 w 2463662"/>
              <a:gd name="connsiteY1" fmla="*/ 373486 h 373486"/>
              <a:gd name="connsiteX2" fmla="*/ 0 w 2463662"/>
              <a:gd name="connsiteY2" fmla="*/ 373486 h 373486"/>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xmlns="" val="2063282129"/>
      </p:ext>
    </p:extLst>
  </p:cSld>
  <p:clrMapOvr>
    <a:masterClrMapping/>
  </p:clrMapOvr>
  <p:transition spd="slow">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350" fill="hold"/>
                                            <p:tgtEl>
                                              <p:spTgt spid="27"/>
                                            </p:tgtEl>
                                            <p:attrNameLst>
                                              <p:attrName>ppt_w</p:attrName>
                                            </p:attrNameLst>
                                          </p:cBhvr>
                                          <p:tavLst>
                                            <p:tav tm="0">
                                              <p:val>
                                                <p:fltVal val="0"/>
                                              </p:val>
                                            </p:tav>
                                            <p:tav tm="100000">
                                              <p:val>
                                                <p:strVal val="#ppt_w"/>
                                              </p:val>
                                            </p:tav>
                                          </p:tavLst>
                                        </p:anim>
                                        <p:anim calcmode="lin" valueType="num">
                                          <p:cBhvr>
                                            <p:cTn id="8" dur="350" fill="hold"/>
                                            <p:tgtEl>
                                              <p:spTgt spid="27"/>
                                            </p:tgtEl>
                                            <p:attrNameLst>
                                              <p:attrName>ppt_h</p:attrName>
                                            </p:attrNameLst>
                                          </p:cBhvr>
                                          <p:tavLst>
                                            <p:tav tm="0">
                                              <p:val>
                                                <p:fltVal val="0"/>
                                              </p:val>
                                            </p:tav>
                                            <p:tav tm="100000">
                                              <p:val>
                                                <p:strVal val="#ppt_h"/>
                                              </p:val>
                                            </p:tav>
                                          </p:tavLst>
                                        </p:anim>
                                        <p:anim calcmode="lin" valueType="num">
                                          <p:cBhvr>
                                            <p:cTn id="9" dur="350" fill="hold"/>
                                            <p:tgtEl>
                                              <p:spTgt spid="27"/>
                                            </p:tgtEl>
                                            <p:attrNameLst>
                                              <p:attrName>style.rotation</p:attrName>
                                            </p:attrNameLst>
                                          </p:cBhvr>
                                          <p:tavLst>
                                            <p:tav tm="0">
                                              <p:val>
                                                <p:fltVal val="360"/>
                                              </p:val>
                                            </p:tav>
                                            <p:tav tm="100000">
                                              <p:val>
                                                <p:fltVal val="0"/>
                                              </p:val>
                                            </p:tav>
                                          </p:tavLst>
                                        </p:anim>
                                        <p:animEffect transition="in" filter="fade">
                                          <p:cBhvr>
                                            <p:cTn id="10" dur="350"/>
                                            <p:tgtEl>
                                              <p:spTgt spid="2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35"/>
                                            </p:tgtEl>
                                            <p:attrNameLst>
                                              <p:attrName>style.visibility</p:attrName>
                                            </p:attrNameLst>
                                          </p:cBhvr>
                                          <p:to>
                                            <p:strVal val="visible"/>
                                          </p:to>
                                        </p:set>
                                        <p:anim calcmode="lin" valueType="num">
                                          <p:cBhvr>
                                            <p:cTn id="13" dur="350" fill="hold"/>
                                            <p:tgtEl>
                                              <p:spTgt spid="35"/>
                                            </p:tgtEl>
                                            <p:attrNameLst>
                                              <p:attrName>ppt_w</p:attrName>
                                            </p:attrNameLst>
                                          </p:cBhvr>
                                          <p:tavLst>
                                            <p:tav tm="0">
                                              <p:val>
                                                <p:strVal val="4*#ppt_w"/>
                                              </p:val>
                                            </p:tav>
                                            <p:tav tm="100000">
                                              <p:val>
                                                <p:strVal val="#ppt_w"/>
                                              </p:val>
                                            </p:tav>
                                          </p:tavLst>
                                        </p:anim>
                                        <p:anim calcmode="lin" valueType="num">
                                          <p:cBhvr>
                                            <p:cTn id="14" dur="350" fill="hold"/>
                                            <p:tgtEl>
                                              <p:spTgt spid="35"/>
                                            </p:tgtEl>
                                            <p:attrNameLst>
                                              <p:attrName>ppt_h</p:attrName>
                                            </p:attrNameLst>
                                          </p:cBhvr>
                                          <p:tavLst>
                                            <p:tav tm="0">
                                              <p:val>
                                                <p:strVal val="4*#ppt_h"/>
                                              </p:val>
                                            </p:tav>
                                            <p:tav tm="100000">
                                              <p:val>
                                                <p:strVal val="#ppt_h"/>
                                              </p:val>
                                            </p:tav>
                                          </p:tavLst>
                                        </p:anim>
                                      </p:childTnLst>
                                    </p:cTn>
                                  </p:par>
                                </p:childTnLst>
                              </p:cTn>
                            </p:par>
                            <p:par>
                              <p:cTn id="15" fill="hold">
                                <p:stCondLst>
                                  <p:cond delay="700"/>
                                </p:stCondLst>
                                <p:childTnLst>
                                  <p:par>
                                    <p:cTn id="16" presetID="9"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par>
                              <p:cTn id="19" fill="hold">
                                <p:stCondLst>
                                  <p:cond delay="1200"/>
                                </p:stCondLst>
                                <p:childTnLst>
                                  <p:par>
                                    <p:cTn id="20" presetID="2" presetClass="entr" presetSubtype="2" fill="hold" grpId="0" nodeType="afterEffect" p14:presetBounceEnd="42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42000">
                                          <p:cBhvr additive="base">
                                            <p:cTn id="22" dur="500" fill="hold"/>
                                            <p:tgtEl>
                                              <p:spTgt spid="14"/>
                                            </p:tgtEl>
                                            <p:attrNameLst>
                                              <p:attrName>ppt_x</p:attrName>
                                            </p:attrNameLst>
                                          </p:cBhvr>
                                          <p:tavLst>
                                            <p:tav tm="0">
                                              <p:val>
                                                <p:strVal val="1+#ppt_w/2"/>
                                              </p:val>
                                            </p:tav>
                                            <p:tav tm="100000">
                                              <p:val>
                                                <p:strVal val="#ppt_x"/>
                                              </p:val>
                                            </p:tav>
                                          </p:tavLst>
                                        </p:anim>
                                        <p:anim calcmode="lin" valueType="num" p14:bounceEnd="42000">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7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200"/>
                                </p:stCondLst>
                                <p:childTnLst>
                                  <p:par>
                                    <p:cTn id="29" presetID="18" presetClass="entr" presetSubtype="12"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Left)">
                                          <p:cBhvr>
                                            <p:cTn id="31" dur="400"/>
                                            <p:tgtEl>
                                              <p:spTgt spid="38"/>
                                            </p:tgtEl>
                                          </p:cBhvr>
                                        </p:animEffect>
                                      </p:childTnLst>
                                    </p:cTn>
                                  </p:par>
                                </p:childTnLst>
                              </p:cTn>
                            </p:par>
                            <p:par>
                              <p:cTn id="32" fill="hold">
                                <p:stCondLst>
                                  <p:cond delay="2600"/>
                                </p:stCondLst>
                                <p:childTnLst>
                                  <p:par>
                                    <p:cTn id="33" presetID="2" presetClass="entr" presetSubtype="2" fill="hold" grpId="0" nodeType="afterEffect" p14:presetBounceEnd="42000">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14:bounceEnd="42000">
                                          <p:cBhvr additive="base">
                                            <p:cTn id="35" dur="500" fill="hold"/>
                                            <p:tgtEl>
                                              <p:spTgt spid="43"/>
                                            </p:tgtEl>
                                            <p:attrNameLst>
                                              <p:attrName>ppt_x</p:attrName>
                                            </p:attrNameLst>
                                          </p:cBhvr>
                                          <p:tavLst>
                                            <p:tav tm="0">
                                              <p:val>
                                                <p:strVal val="1+#ppt_w/2"/>
                                              </p:val>
                                            </p:tav>
                                            <p:tav tm="100000">
                                              <p:val>
                                                <p:strVal val="#ppt_x"/>
                                              </p:val>
                                            </p:tav>
                                          </p:tavLst>
                                        </p:anim>
                                        <p:anim calcmode="lin" valueType="num" p14:bounceEnd="42000">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31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3600"/>
                                </p:stCondLst>
                                <p:childTnLst>
                                  <p:par>
                                    <p:cTn id="42" presetID="18" presetClass="entr" presetSubtype="1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strips(downLeft)">
                                          <p:cBhvr>
                                            <p:cTn id="44" dur="400"/>
                                            <p:tgtEl>
                                              <p:spTgt spid="45"/>
                                            </p:tgtEl>
                                          </p:cBhvr>
                                        </p:animEffect>
                                      </p:childTnLst>
                                    </p:cTn>
                                  </p:par>
                                </p:childTnLst>
                              </p:cTn>
                            </p:par>
                            <p:par>
                              <p:cTn id="45" fill="hold">
                                <p:stCondLst>
                                  <p:cond delay="4000"/>
                                </p:stCondLst>
                                <p:childTnLst>
                                  <p:par>
                                    <p:cTn id="46" presetID="2" presetClass="entr" presetSubtype="2" fill="hold" grpId="0" nodeType="afterEffect" p14:presetBounceEnd="42000">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14:bounceEnd="42000">
                                          <p:cBhvr additive="base">
                                            <p:cTn id="48" dur="500" fill="hold"/>
                                            <p:tgtEl>
                                              <p:spTgt spid="47"/>
                                            </p:tgtEl>
                                            <p:attrNameLst>
                                              <p:attrName>ppt_x</p:attrName>
                                            </p:attrNameLst>
                                          </p:cBhvr>
                                          <p:tavLst>
                                            <p:tav tm="0">
                                              <p:val>
                                                <p:strVal val="1+#ppt_w/2"/>
                                              </p:val>
                                            </p:tav>
                                            <p:tav tm="100000">
                                              <p:val>
                                                <p:strVal val="#ppt_x"/>
                                              </p:val>
                                            </p:tav>
                                          </p:tavLst>
                                        </p:anim>
                                        <p:anim calcmode="lin" valueType="num" p14:bounceEnd="42000">
                                          <p:cBhvr additive="base">
                                            <p:cTn id="49" dur="500" fill="hold"/>
                                            <p:tgtEl>
                                              <p:spTgt spid="47"/>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par>
                              <p:cTn id="54" fill="hold">
                                <p:stCondLst>
                                  <p:cond delay="5000"/>
                                </p:stCondLst>
                                <p:childTnLst>
                                  <p:par>
                                    <p:cTn id="55" presetID="18" presetClass="entr" presetSubtype="12"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strips(downLeft)">
                                          <p:cBhvr>
                                            <p:cTn id="57" dur="400"/>
                                            <p:tgtEl>
                                              <p:spTgt spid="49"/>
                                            </p:tgtEl>
                                          </p:cBhvr>
                                        </p:animEffect>
                                      </p:childTnLst>
                                    </p:cTn>
                                  </p:par>
                                </p:childTnLst>
                              </p:cTn>
                            </p:par>
                            <p:par>
                              <p:cTn id="58" fill="hold">
                                <p:stCondLst>
                                  <p:cond delay="5400"/>
                                </p:stCondLst>
                                <p:childTnLst>
                                  <p:par>
                                    <p:cTn id="59" presetID="2" presetClass="entr" presetSubtype="2" fill="hold" grpId="0" nodeType="afterEffect" p14:presetBounceEnd="42000">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14:bounceEnd="42000">
                                          <p:cBhvr additive="base">
                                            <p:cTn id="61" dur="500" fill="hold"/>
                                            <p:tgtEl>
                                              <p:spTgt spid="51"/>
                                            </p:tgtEl>
                                            <p:attrNameLst>
                                              <p:attrName>ppt_x</p:attrName>
                                            </p:attrNameLst>
                                          </p:cBhvr>
                                          <p:tavLst>
                                            <p:tav tm="0">
                                              <p:val>
                                                <p:strVal val="1+#ppt_w/2"/>
                                              </p:val>
                                            </p:tav>
                                            <p:tav tm="100000">
                                              <p:val>
                                                <p:strVal val="#ppt_x"/>
                                              </p:val>
                                            </p:tav>
                                          </p:tavLst>
                                        </p:anim>
                                        <p:anim calcmode="lin" valueType="num" p14:bounceEnd="42000">
                                          <p:cBhvr additive="base">
                                            <p:cTn id="62" dur="5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5900"/>
                                </p:stCondLst>
                                <p:childTnLst>
                                  <p:par>
                                    <p:cTn id="64" presetID="22" presetClass="entr" presetSubtype="8"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childTnLst>
                              </p:cTn>
                            </p:par>
                            <p:par>
                              <p:cTn id="67" fill="hold">
                                <p:stCondLst>
                                  <p:cond delay="6400"/>
                                </p:stCondLst>
                                <p:childTnLst>
                                  <p:par>
                                    <p:cTn id="68" presetID="18" presetClass="entr" presetSubtype="12"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strips(downLeft)">
                                          <p:cBhvr>
                                            <p:cTn id="70"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8" grpId="0"/>
          <p:bldP spid="27" grpId="0" animBg="1"/>
          <p:bldP spid="35" grpId="0" animBg="1"/>
          <p:bldP spid="38" grpId="0" animBg="1"/>
          <p:bldP spid="43" grpId="0" animBg="1"/>
          <p:bldP spid="44" grpId="0"/>
          <p:bldP spid="45" grpId="0" animBg="1"/>
          <p:bldP spid="47" grpId="0" animBg="1"/>
          <p:bldP spid="48" grpId="0"/>
          <p:bldP spid="49" grpId="0" animBg="1"/>
          <p:bldP spid="51" grpId="0" animBg="1"/>
          <p:bldP spid="52" grpId="0"/>
          <p:bldP spid="5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350" fill="hold"/>
                                            <p:tgtEl>
                                              <p:spTgt spid="27"/>
                                            </p:tgtEl>
                                            <p:attrNameLst>
                                              <p:attrName>ppt_w</p:attrName>
                                            </p:attrNameLst>
                                          </p:cBhvr>
                                          <p:tavLst>
                                            <p:tav tm="0">
                                              <p:val>
                                                <p:fltVal val="0"/>
                                              </p:val>
                                            </p:tav>
                                            <p:tav tm="100000">
                                              <p:val>
                                                <p:strVal val="#ppt_w"/>
                                              </p:val>
                                            </p:tav>
                                          </p:tavLst>
                                        </p:anim>
                                        <p:anim calcmode="lin" valueType="num">
                                          <p:cBhvr>
                                            <p:cTn id="8" dur="350" fill="hold"/>
                                            <p:tgtEl>
                                              <p:spTgt spid="27"/>
                                            </p:tgtEl>
                                            <p:attrNameLst>
                                              <p:attrName>ppt_h</p:attrName>
                                            </p:attrNameLst>
                                          </p:cBhvr>
                                          <p:tavLst>
                                            <p:tav tm="0">
                                              <p:val>
                                                <p:fltVal val="0"/>
                                              </p:val>
                                            </p:tav>
                                            <p:tav tm="100000">
                                              <p:val>
                                                <p:strVal val="#ppt_h"/>
                                              </p:val>
                                            </p:tav>
                                          </p:tavLst>
                                        </p:anim>
                                        <p:anim calcmode="lin" valueType="num">
                                          <p:cBhvr>
                                            <p:cTn id="9" dur="350" fill="hold"/>
                                            <p:tgtEl>
                                              <p:spTgt spid="27"/>
                                            </p:tgtEl>
                                            <p:attrNameLst>
                                              <p:attrName>style.rotation</p:attrName>
                                            </p:attrNameLst>
                                          </p:cBhvr>
                                          <p:tavLst>
                                            <p:tav tm="0">
                                              <p:val>
                                                <p:fltVal val="360"/>
                                              </p:val>
                                            </p:tav>
                                            <p:tav tm="100000">
                                              <p:val>
                                                <p:fltVal val="0"/>
                                              </p:val>
                                            </p:tav>
                                          </p:tavLst>
                                        </p:anim>
                                        <p:animEffect transition="in" filter="fade">
                                          <p:cBhvr>
                                            <p:cTn id="10" dur="350"/>
                                            <p:tgtEl>
                                              <p:spTgt spid="2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35"/>
                                            </p:tgtEl>
                                            <p:attrNameLst>
                                              <p:attrName>style.visibility</p:attrName>
                                            </p:attrNameLst>
                                          </p:cBhvr>
                                          <p:to>
                                            <p:strVal val="visible"/>
                                          </p:to>
                                        </p:set>
                                        <p:anim calcmode="lin" valueType="num">
                                          <p:cBhvr>
                                            <p:cTn id="13" dur="350" fill="hold"/>
                                            <p:tgtEl>
                                              <p:spTgt spid="35"/>
                                            </p:tgtEl>
                                            <p:attrNameLst>
                                              <p:attrName>ppt_w</p:attrName>
                                            </p:attrNameLst>
                                          </p:cBhvr>
                                          <p:tavLst>
                                            <p:tav tm="0">
                                              <p:val>
                                                <p:strVal val="4*#ppt_w"/>
                                              </p:val>
                                            </p:tav>
                                            <p:tav tm="100000">
                                              <p:val>
                                                <p:strVal val="#ppt_w"/>
                                              </p:val>
                                            </p:tav>
                                          </p:tavLst>
                                        </p:anim>
                                        <p:anim calcmode="lin" valueType="num">
                                          <p:cBhvr>
                                            <p:cTn id="14" dur="350" fill="hold"/>
                                            <p:tgtEl>
                                              <p:spTgt spid="35"/>
                                            </p:tgtEl>
                                            <p:attrNameLst>
                                              <p:attrName>ppt_h</p:attrName>
                                            </p:attrNameLst>
                                          </p:cBhvr>
                                          <p:tavLst>
                                            <p:tav tm="0">
                                              <p:val>
                                                <p:strVal val="4*#ppt_h"/>
                                              </p:val>
                                            </p:tav>
                                            <p:tav tm="100000">
                                              <p:val>
                                                <p:strVal val="#ppt_h"/>
                                              </p:val>
                                            </p:tav>
                                          </p:tavLst>
                                        </p:anim>
                                      </p:childTnLst>
                                    </p:cTn>
                                  </p:par>
                                </p:childTnLst>
                              </p:cTn>
                            </p:par>
                            <p:par>
                              <p:cTn id="15" fill="hold">
                                <p:stCondLst>
                                  <p:cond delay="700"/>
                                </p:stCondLst>
                                <p:childTnLst>
                                  <p:par>
                                    <p:cTn id="16" presetID="9"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par>
                              <p:cTn id="19" fill="hold">
                                <p:stCondLst>
                                  <p:cond delay="12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7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200"/>
                                </p:stCondLst>
                                <p:childTnLst>
                                  <p:par>
                                    <p:cTn id="29" presetID="18" presetClass="entr" presetSubtype="12"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Left)">
                                          <p:cBhvr>
                                            <p:cTn id="31" dur="400"/>
                                            <p:tgtEl>
                                              <p:spTgt spid="38"/>
                                            </p:tgtEl>
                                          </p:cBhvr>
                                        </p:animEffect>
                                      </p:childTnLst>
                                    </p:cTn>
                                  </p:par>
                                </p:childTnLst>
                              </p:cTn>
                            </p:par>
                            <p:par>
                              <p:cTn id="32" fill="hold">
                                <p:stCondLst>
                                  <p:cond delay="2600"/>
                                </p:stCondLst>
                                <p:childTnLst>
                                  <p:par>
                                    <p:cTn id="33" presetID="2" presetClass="entr" presetSubtype="2"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1+#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31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3600"/>
                                </p:stCondLst>
                                <p:childTnLst>
                                  <p:par>
                                    <p:cTn id="42" presetID="18" presetClass="entr" presetSubtype="1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strips(downLeft)">
                                          <p:cBhvr>
                                            <p:cTn id="44" dur="400"/>
                                            <p:tgtEl>
                                              <p:spTgt spid="45"/>
                                            </p:tgtEl>
                                          </p:cBhvr>
                                        </p:animEffect>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par>
                              <p:cTn id="54" fill="hold">
                                <p:stCondLst>
                                  <p:cond delay="5000"/>
                                </p:stCondLst>
                                <p:childTnLst>
                                  <p:par>
                                    <p:cTn id="55" presetID="18" presetClass="entr" presetSubtype="12"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strips(downLeft)">
                                          <p:cBhvr>
                                            <p:cTn id="57" dur="400"/>
                                            <p:tgtEl>
                                              <p:spTgt spid="49"/>
                                            </p:tgtEl>
                                          </p:cBhvr>
                                        </p:animEffect>
                                      </p:childTnLst>
                                    </p:cTn>
                                  </p:par>
                                </p:childTnLst>
                              </p:cTn>
                            </p:par>
                            <p:par>
                              <p:cTn id="58" fill="hold">
                                <p:stCondLst>
                                  <p:cond delay="5400"/>
                                </p:stCondLst>
                                <p:childTnLst>
                                  <p:par>
                                    <p:cTn id="59" presetID="2" presetClass="entr" presetSubtype="2"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1+#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5900"/>
                                </p:stCondLst>
                                <p:childTnLst>
                                  <p:par>
                                    <p:cTn id="64" presetID="22" presetClass="entr" presetSubtype="8"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childTnLst>
                              </p:cTn>
                            </p:par>
                            <p:par>
                              <p:cTn id="67" fill="hold">
                                <p:stCondLst>
                                  <p:cond delay="6400"/>
                                </p:stCondLst>
                                <p:childTnLst>
                                  <p:par>
                                    <p:cTn id="68" presetID="18" presetClass="entr" presetSubtype="12"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strips(downLeft)">
                                          <p:cBhvr>
                                            <p:cTn id="70"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8" grpId="0"/>
          <p:bldP spid="27" grpId="0" animBg="1"/>
          <p:bldP spid="35" grpId="0" animBg="1"/>
          <p:bldP spid="38" grpId="0" animBg="1"/>
          <p:bldP spid="43" grpId="0" animBg="1"/>
          <p:bldP spid="44" grpId="0"/>
          <p:bldP spid="45" grpId="0" animBg="1"/>
          <p:bldP spid="47" grpId="0" animBg="1"/>
          <p:bldP spid="48" grpId="0"/>
          <p:bldP spid="49" grpId="0" animBg="1"/>
          <p:bldP spid="51" grpId="0" animBg="1"/>
          <p:bldP spid="52" grpId="0"/>
          <p:bldP spid="53"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47689" y="2372159"/>
            <a:ext cx="1642212" cy="1642212"/>
            <a:chOff x="6447689" y="2372159"/>
            <a:chExt cx="1642212" cy="1642212"/>
          </a:xfrm>
        </p:grpSpPr>
        <p:sp>
          <p:nvSpPr>
            <p:cNvPr id="83" name="Rectangle 34"/>
            <p:cNvSpPr/>
            <p:nvPr/>
          </p:nvSpPr>
          <p:spPr>
            <a:xfrm>
              <a:off x="6447689" y="2372159"/>
              <a:ext cx="1642212" cy="164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43" name="Freeform 167"/>
            <p:cNvSpPr>
              <a:spLocks noEditPoints="1"/>
            </p:cNvSpPr>
            <p:nvPr/>
          </p:nvSpPr>
          <p:spPr bwMode="auto">
            <a:xfrm>
              <a:off x="6830607" y="2806635"/>
              <a:ext cx="902134" cy="77326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p:cNvGrpSpPr/>
          <p:nvPr/>
        </p:nvGrpSpPr>
        <p:grpSpPr>
          <a:xfrm>
            <a:off x="6447688" y="4152720"/>
            <a:ext cx="1843424" cy="1843424"/>
            <a:chOff x="6447688" y="4152720"/>
            <a:chExt cx="1843424" cy="1843424"/>
          </a:xfrm>
        </p:grpSpPr>
        <p:sp>
          <p:nvSpPr>
            <p:cNvPr id="82" name="Rectangle 33"/>
            <p:cNvSpPr/>
            <p:nvPr/>
          </p:nvSpPr>
          <p:spPr>
            <a:xfrm>
              <a:off x="6447688" y="4152720"/>
              <a:ext cx="1843424" cy="184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9" name="Freeform 26"/>
            <p:cNvSpPr>
              <a:spLocks noChangeAspect="1" noEditPoints="1"/>
            </p:cNvSpPr>
            <p:nvPr/>
          </p:nvSpPr>
          <p:spPr bwMode="auto">
            <a:xfrm>
              <a:off x="6862400" y="4586444"/>
              <a:ext cx="1014000" cy="97597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 name="组合 1"/>
          <p:cNvGrpSpPr/>
          <p:nvPr/>
        </p:nvGrpSpPr>
        <p:grpSpPr>
          <a:xfrm>
            <a:off x="3900890" y="1633282"/>
            <a:ext cx="2381089" cy="2381089"/>
            <a:chOff x="3900890" y="1633282"/>
            <a:chExt cx="2381089" cy="2381089"/>
          </a:xfrm>
        </p:grpSpPr>
        <p:sp>
          <p:nvSpPr>
            <p:cNvPr id="81" name="Rectangle 32"/>
            <p:cNvSpPr/>
            <p:nvPr/>
          </p:nvSpPr>
          <p:spPr>
            <a:xfrm>
              <a:off x="3900890" y="1633282"/>
              <a:ext cx="2381089" cy="238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p>
          </p:txBody>
        </p:sp>
        <p:grpSp>
          <p:nvGrpSpPr>
            <p:cNvPr id="30" name="Group 82"/>
            <p:cNvGrpSpPr/>
            <p:nvPr/>
          </p:nvGrpSpPr>
          <p:grpSpPr>
            <a:xfrm>
              <a:off x="4509473" y="2161062"/>
              <a:ext cx="1163923" cy="1325528"/>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 name="组合 2"/>
          <p:cNvGrpSpPr/>
          <p:nvPr/>
        </p:nvGrpSpPr>
        <p:grpSpPr>
          <a:xfrm>
            <a:off x="4648201" y="4135496"/>
            <a:ext cx="1633779" cy="1633779"/>
            <a:chOff x="4648201" y="4135496"/>
            <a:chExt cx="1633779" cy="1633779"/>
          </a:xfrm>
        </p:grpSpPr>
        <p:sp>
          <p:nvSpPr>
            <p:cNvPr id="84" name="Rectangle 37"/>
            <p:cNvSpPr/>
            <p:nvPr/>
          </p:nvSpPr>
          <p:spPr>
            <a:xfrm>
              <a:off x="4648201" y="4135496"/>
              <a:ext cx="1633779" cy="163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5" name="Freeform 151"/>
            <p:cNvSpPr>
              <a:spLocks noEditPoints="1"/>
            </p:cNvSpPr>
            <p:nvPr/>
          </p:nvSpPr>
          <p:spPr bwMode="auto">
            <a:xfrm rot="20484176">
              <a:off x="4985848" y="4517851"/>
              <a:ext cx="926400" cy="93323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1383626" y="1930180"/>
            <a:ext cx="2408441"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40" name="矩形 47"/>
          <p:cNvSpPr>
            <a:spLocks noChangeArrowheads="1"/>
          </p:cNvSpPr>
          <p:nvPr/>
        </p:nvSpPr>
        <p:spPr bwMode="auto">
          <a:xfrm>
            <a:off x="1105607" y="2367213"/>
            <a:ext cx="2686460" cy="1277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a:t>
            </a:r>
            <a:r>
              <a:rPr lang="zh-CN" altLang="en-US" sz="1400" dirty="0" smtClean="0">
                <a:solidFill>
                  <a:schemeClr val="tx1">
                    <a:lumMod val="65000"/>
                    <a:lumOff val="35000"/>
                  </a:schemeClr>
                </a:solidFill>
                <a:sym typeface="微软雅黑" pitchFamily="34" charset="-122"/>
              </a:rPr>
              <a:t>上述图表</a:t>
            </a:r>
            <a:r>
              <a:rPr lang="zh-CN" altLang="en-US" sz="1400" dirty="0">
                <a:solidFill>
                  <a:schemeClr val="tx1">
                    <a:lumMod val="65000"/>
                    <a:lumOff val="35000"/>
                  </a:schemeClr>
                </a:solidFill>
                <a:sym typeface="微软雅黑" pitchFamily="34" charset="-122"/>
              </a:rPr>
              <a:t>的综合描述</a:t>
            </a:r>
            <a:r>
              <a:rPr lang="zh-CN" altLang="en-US" sz="1400" dirty="0" smtClean="0">
                <a:solidFill>
                  <a:schemeClr val="tx1">
                    <a:lumMod val="65000"/>
                    <a:lumOff val="35000"/>
                  </a:schemeClr>
                </a:solidFill>
                <a:sym typeface="微软雅黑" pitchFamily="34" charset="-122"/>
              </a:rPr>
              <a:t>说明</a:t>
            </a:r>
            <a:endParaRPr lang="zh-CN" altLang="en-US" sz="1400" dirty="0">
              <a:solidFill>
                <a:schemeClr val="tx1">
                  <a:lumMod val="65000"/>
                  <a:lumOff val="35000"/>
                </a:schemeClr>
              </a:solidFill>
              <a:sym typeface="微软雅黑" pitchFamily="34" charset="-122"/>
            </a:endParaRPr>
          </a:p>
        </p:txBody>
      </p:sp>
      <p:sp>
        <p:nvSpPr>
          <p:cNvPr id="86" name="Frame 39"/>
          <p:cNvSpPr/>
          <p:nvPr/>
        </p:nvSpPr>
        <p:spPr>
          <a:xfrm>
            <a:off x="5513276" y="3230399"/>
            <a:ext cx="1689805" cy="1689805"/>
          </a:xfrm>
          <a:prstGeom prst="rect">
            <a:avLst/>
          </a:prstGeom>
          <a:solidFill>
            <a:srgbClr val="FAFAF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45" name="矩形 44"/>
          <p:cNvSpPr/>
          <p:nvPr/>
        </p:nvSpPr>
        <p:spPr>
          <a:xfrm>
            <a:off x="2145410" y="4213324"/>
            <a:ext cx="2408441"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46" name="矩形 47"/>
          <p:cNvSpPr>
            <a:spLocks noChangeArrowheads="1"/>
          </p:cNvSpPr>
          <p:nvPr/>
        </p:nvSpPr>
        <p:spPr bwMode="auto">
          <a:xfrm>
            <a:off x="1105607" y="4650357"/>
            <a:ext cx="3448244" cy="1040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a:t>
            </a:r>
            <a:r>
              <a:rPr lang="zh-CN" altLang="en-US" sz="1400" dirty="0" smtClean="0">
                <a:solidFill>
                  <a:schemeClr val="tx1">
                    <a:lumMod val="65000"/>
                    <a:lumOff val="35000"/>
                  </a:schemeClr>
                </a:solidFill>
                <a:sym typeface="微软雅黑" pitchFamily="34" charset="-122"/>
              </a:rPr>
              <a:t>上述图表</a:t>
            </a:r>
            <a:r>
              <a:rPr lang="zh-CN" altLang="en-US" sz="1400" dirty="0">
                <a:solidFill>
                  <a:schemeClr val="tx1">
                    <a:lumMod val="65000"/>
                    <a:lumOff val="35000"/>
                  </a:schemeClr>
                </a:solidFill>
                <a:sym typeface="微软雅黑" pitchFamily="34" charset="-122"/>
              </a:rPr>
              <a:t>的综合描述</a:t>
            </a:r>
            <a:r>
              <a:rPr lang="zh-CN" altLang="en-US" sz="1400" dirty="0" smtClean="0">
                <a:solidFill>
                  <a:schemeClr val="tx1">
                    <a:lumMod val="65000"/>
                    <a:lumOff val="35000"/>
                  </a:schemeClr>
                </a:solidFill>
                <a:sym typeface="微软雅黑" pitchFamily="34" charset="-122"/>
              </a:rPr>
              <a:t>说明</a:t>
            </a:r>
            <a:endParaRPr lang="zh-CN" altLang="en-US" sz="1400" dirty="0">
              <a:solidFill>
                <a:schemeClr val="tx1">
                  <a:lumMod val="65000"/>
                  <a:lumOff val="35000"/>
                </a:schemeClr>
              </a:solidFill>
              <a:sym typeface="微软雅黑" pitchFamily="34" charset="-122"/>
            </a:endParaRPr>
          </a:p>
        </p:txBody>
      </p:sp>
      <p:sp>
        <p:nvSpPr>
          <p:cNvPr id="47" name="矩形 46"/>
          <p:cNvSpPr/>
          <p:nvPr/>
        </p:nvSpPr>
        <p:spPr>
          <a:xfrm>
            <a:off x="8403406" y="4229366"/>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48" name="矩形 47"/>
          <p:cNvSpPr>
            <a:spLocks noChangeArrowheads="1"/>
          </p:cNvSpPr>
          <p:nvPr/>
        </p:nvSpPr>
        <p:spPr bwMode="auto">
          <a:xfrm>
            <a:off x="8403406" y="4666399"/>
            <a:ext cx="2686460" cy="1040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a:t>
            </a:r>
            <a:r>
              <a:rPr lang="zh-CN" altLang="en-US" sz="1400" dirty="0" smtClean="0">
                <a:solidFill>
                  <a:schemeClr val="tx1">
                    <a:lumMod val="65000"/>
                    <a:lumOff val="35000"/>
                  </a:schemeClr>
                </a:solidFill>
                <a:sym typeface="微软雅黑" pitchFamily="34" charset="-122"/>
              </a:rPr>
              <a:t>的综合描述说明</a:t>
            </a:r>
            <a:endParaRPr lang="zh-CN" altLang="en-US" sz="1400" dirty="0">
              <a:solidFill>
                <a:schemeClr val="tx1">
                  <a:lumMod val="65000"/>
                  <a:lumOff val="35000"/>
                </a:schemeClr>
              </a:solidFill>
              <a:sym typeface="微软雅黑" pitchFamily="34" charset="-122"/>
            </a:endParaRPr>
          </a:p>
        </p:txBody>
      </p:sp>
      <p:sp>
        <p:nvSpPr>
          <p:cNvPr id="49" name="矩形 48"/>
          <p:cNvSpPr/>
          <p:nvPr/>
        </p:nvSpPr>
        <p:spPr>
          <a:xfrm>
            <a:off x="8178818" y="2477432"/>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点击</a:t>
            </a:r>
            <a:r>
              <a:rPr lang="zh-CN" altLang="en-US" sz="2200" b="1" dirty="0" smtClean="0">
                <a:solidFill>
                  <a:schemeClr val="tx1">
                    <a:lumMod val="75000"/>
                    <a:lumOff val="25000"/>
                  </a:schemeClr>
                </a:solidFill>
                <a:latin typeface="微软雅黑" pitchFamily="34" charset="-122"/>
                <a:ea typeface="微软雅黑" pitchFamily="34" charset="-122"/>
              </a:rPr>
              <a:t>添加</a:t>
            </a:r>
            <a:r>
              <a:rPr lang="zh-CN" altLang="en-US" sz="2200" b="1" dirty="0">
                <a:solidFill>
                  <a:schemeClr val="tx1">
                    <a:lumMod val="75000"/>
                    <a:lumOff val="25000"/>
                  </a:schemeClr>
                </a:solidFill>
                <a:latin typeface="微软雅黑" pitchFamily="34" charset="-122"/>
                <a:ea typeface="微软雅黑" pitchFamily="34" charset="-122"/>
              </a:rPr>
              <a:t>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50" name="矩形 49"/>
          <p:cNvSpPr>
            <a:spLocks noChangeArrowheads="1"/>
          </p:cNvSpPr>
          <p:nvPr/>
        </p:nvSpPr>
        <p:spPr bwMode="auto">
          <a:xfrm>
            <a:off x="8178818" y="2914465"/>
            <a:ext cx="2891534" cy="1040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的描述</a:t>
            </a:r>
            <a:r>
              <a:rPr lang="zh-CN" altLang="en-US" sz="1400" dirty="0">
                <a:solidFill>
                  <a:schemeClr val="tx1">
                    <a:lumMod val="65000"/>
                    <a:lumOff val="35000"/>
                  </a:schemeClr>
                </a:solidFill>
                <a:sym typeface="微软雅黑" pitchFamily="34" charset="-122"/>
              </a:rPr>
              <a:t>说明，在此录入上述图表</a:t>
            </a:r>
            <a:r>
              <a:rPr lang="zh-CN" altLang="en-US" sz="1400" dirty="0" smtClean="0">
                <a:solidFill>
                  <a:schemeClr val="tx1">
                    <a:lumMod val="65000"/>
                    <a:lumOff val="35000"/>
                  </a:schemeClr>
                </a:solidFill>
                <a:sym typeface="微软雅黑" pitchFamily="34" charset="-122"/>
              </a:rPr>
              <a:t>的描述</a:t>
            </a:r>
            <a:r>
              <a:rPr lang="zh-CN" altLang="en-US" sz="1400" dirty="0">
                <a:solidFill>
                  <a:schemeClr val="tx1">
                    <a:lumMod val="65000"/>
                    <a:lumOff val="35000"/>
                  </a:schemeClr>
                </a:solidFill>
                <a:sym typeface="微软雅黑" pitchFamily="34" charset="-122"/>
              </a:rPr>
              <a:t>说明，在此录入上述图表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a:t>
            </a:r>
            <a:r>
              <a:rPr lang="zh-CN" altLang="en-US" sz="1400" dirty="0" smtClean="0">
                <a:solidFill>
                  <a:schemeClr val="tx1">
                    <a:lumMod val="65000"/>
                    <a:lumOff val="35000"/>
                  </a:schemeClr>
                </a:solidFill>
                <a:sym typeface="微软雅黑" pitchFamily="34" charset="-122"/>
              </a:rPr>
              <a:t>上述图表的描述说明</a:t>
            </a:r>
            <a:endParaRPr lang="zh-CN" altLang="en-US" sz="1400" dirty="0">
              <a:solidFill>
                <a:schemeClr val="tx1">
                  <a:lumMod val="65000"/>
                  <a:lumOff val="35000"/>
                </a:schemeClr>
              </a:solidFill>
              <a:sym typeface="微软雅黑" pitchFamily="34" charset="-122"/>
            </a:endParaRPr>
          </a:p>
        </p:txBody>
      </p:sp>
      <p:sp>
        <p:nvSpPr>
          <p:cNvPr id="38" name="Frame 39"/>
          <p:cNvSpPr/>
          <p:nvPr/>
        </p:nvSpPr>
        <p:spPr>
          <a:xfrm>
            <a:off x="5513276" y="3230399"/>
            <a:ext cx="1689805" cy="1689805"/>
          </a:xfrm>
          <a:prstGeom prst="rect">
            <a:avLst/>
          </a:prstGeom>
          <a:solidFill>
            <a:srgbClr val="FAFAF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solidFill>
            </a:endParaRPr>
          </a:p>
        </p:txBody>
      </p:sp>
      <p:sp>
        <p:nvSpPr>
          <p:cNvPr id="87" name="Rectangle 40"/>
          <p:cNvSpPr/>
          <p:nvPr/>
        </p:nvSpPr>
        <p:spPr>
          <a:xfrm>
            <a:off x="5853956" y="3571079"/>
            <a:ext cx="1008444" cy="1008444"/>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bg1">
                  <a:lumMod val="65000"/>
                </a:schemeClr>
              </a:solidFill>
            </a:endParaRPr>
          </a:p>
        </p:txBody>
      </p:sp>
      <p:sp>
        <p:nvSpPr>
          <p:cNvPr id="41"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42"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32731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400" fill="hold"/>
                                        <p:tgtEl>
                                          <p:spTgt spid="2"/>
                                        </p:tgtEl>
                                        <p:attrNameLst>
                                          <p:attrName>ppt_x</p:attrName>
                                        </p:attrNameLst>
                                      </p:cBhvr>
                                      <p:tavLst>
                                        <p:tav tm="0">
                                          <p:val>
                                            <p:strVal val="0-#ppt_w/2"/>
                                          </p:val>
                                        </p:tav>
                                        <p:tav tm="100000">
                                          <p:val>
                                            <p:strVal val="#ppt_x"/>
                                          </p:val>
                                        </p:tav>
                                      </p:tavLst>
                                    </p:anim>
                                    <p:anim calcmode="lin" valueType="num">
                                      <p:cBhvr additive="base">
                                        <p:cTn id="16" dur="4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8" accel="50000" decel="5000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0-#ppt_w/2"/>
                                          </p:val>
                                        </p:tav>
                                        <p:tav tm="100000">
                                          <p:val>
                                            <p:strVal val="#ppt_x"/>
                                          </p:val>
                                        </p:tav>
                                      </p:tavLst>
                                    </p:anim>
                                    <p:anim calcmode="lin" valueType="num">
                                      <p:cBhvr additive="base">
                                        <p:cTn id="21" dur="500" fill="hold"/>
                                        <p:tgtEl>
                                          <p:spTgt spid="39"/>
                                        </p:tgtEl>
                                        <p:attrNameLst>
                                          <p:attrName>ppt_y</p:attrName>
                                        </p:attrNameLst>
                                      </p:cBhvr>
                                      <p:tavLst>
                                        <p:tav tm="0">
                                          <p:val>
                                            <p:strVal val="#ppt_y"/>
                                          </p:val>
                                        </p:tav>
                                        <p:tav tm="100000">
                                          <p:val>
                                            <p:strVal val="#ppt_y"/>
                                          </p:val>
                                        </p:tav>
                                      </p:tavLst>
                                    </p:anim>
                                  </p:childTnLst>
                                </p:cTn>
                              </p:par>
                              <p:par>
                                <p:cTn id="22" presetID="2" presetClass="entr" presetSubtype="8" accel="50000" decel="5000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childTnLst>
                          </p:cTn>
                        </p:par>
                        <p:par>
                          <p:cTn id="26" fill="hold">
                            <p:stCondLst>
                              <p:cond delay="1900"/>
                            </p:stCondLst>
                            <p:childTnLst>
                              <p:par>
                                <p:cTn id="27" presetID="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400" fill="hold"/>
                                        <p:tgtEl>
                                          <p:spTgt spid="6"/>
                                        </p:tgtEl>
                                        <p:attrNameLst>
                                          <p:attrName>ppt_x</p:attrName>
                                        </p:attrNameLst>
                                      </p:cBhvr>
                                      <p:tavLst>
                                        <p:tav tm="0">
                                          <p:val>
                                            <p:strVal val="1+#ppt_w/2"/>
                                          </p:val>
                                        </p:tav>
                                        <p:tav tm="100000">
                                          <p:val>
                                            <p:strVal val="#ppt_x"/>
                                          </p:val>
                                        </p:tav>
                                      </p:tavLst>
                                    </p:anim>
                                    <p:anim calcmode="lin" valueType="num">
                                      <p:cBhvr additive="base">
                                        <p:cTn id="30" dur="4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23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1+#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2800"/>
                            </p:stCondLst>
                            <p:childTnLst>
                              <p:par>
                                <p:cTn id="41" presetID="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400" fill="hold"/>
                                        <p:tgtEl>
                                          <p:spTgt spid="3"/>
                                        </p:tgtEl>
                                        <p:attrNameLst>
                                          <p:attrName>ppt_x</p:attrName>
                                        </p:attrNameLst>
                                      </p:cBhvr>
                                      <p:tavLst>
                                        <p:tav tm="0">
                                          <p:val>
                                            <p:strVal val="0-#ppt_w/2"/>
                                          </p:val>
                                        </p:tav>
                                        <p:tav tm="100000">
                                          <p:val>
                                            <p:strVal val="#ppt_x"/>
                                          </p:val>
                                        </p:tav>
                                      </p:tavLst>
                                    </p:anim>
                                    <p:anim calcmode="lin" valueType="num">
                                      <p:cBhvr additive="base">
                                        <p:cTn id="44" dur="4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32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0-#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8" accel="50000" decel="5000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0-#ppt_w/2"/>
                                          </p:val>
                                        </p:tav>
                                        <p:tav tm="100000">
                                          <p:val>
                                            <p:strVal val="#ppt_x"/>
                                          </p:val>
                                        </p:tav>
                                      </p:tavLst>
                                    </p:anim>
                                    <p:anim calcmode="lin" valueType="num">
                                      <p:cBhvr additive="base">
                                        <p:cTn id="53" dur="500" fill="hold"/>
                                        <p:tgtEl>
                                          <p:spTgt spid="46"/>
                                        </p:tgtEl>
                                        <p:attrNameLst>
                                          <p:attrName>ppt_y</p:attrName>
                                        </p:attrNameLst>
                                      </p:cBhvr>
                                      <p:tavLst>
                                        <p:tav tm="0">
                                          <p:val>
                                            <p:strVal val="#ppt_y"/>
                                          </p:val>
                                        </p:tav>
                                        <p:tav tm="100000">
                                          <p:val>
                                            <p:strVal val="#ppt_y"/>
                                          </p:val>
                                        </p:tav>
                                      </p:tavLst>
                                    </p:anim>
                                  </p:childTnLst>
                                </p:cTn>
                              </p:par>
                            </p:childTnLst>
                          </p:cTn>
                        </p:par>
                        <p:par>
                          <p:cTn id="54" fill="hold">
                            <p:stCondLst>
                              <p:cond delay="3700"/>
                            </p:stCondLst>
                            <p:childTnLst>
                              <p:par>
                                <p:cTn id="55" presetID="2" presetClass="entr" presetSubtype="2"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400" fill="hold"/>
                                        <p:tgtEl>
                                          <p:spTgt spid="5"/>
                                        </p:tgtEl>
                                        <p:attrNameLst>
                                          <p:attrName>ppt_x</p:attrName>
                                        </p:attrNameLst>
                                      </p:cBhvr>
                                      <p:tavLst>
                                        <p:tav tm="0">
                                          <p:val>
                                            <p:strVal val="1+#ppt_w/2"/>
                                          </p:val>
                                        </p:tav>
                                        <p:tav tm="100000">
                                          <p:val>
                                            <p:strVal val="#ppt_x"/>
                                          </p:val>
                                        </p:tav>
                                      </p:tavLst>
                                    </p:anim>
                                    <p:anim calcmode="lin" valueType="num">
                                      <p:cBhvr additive="base">
                                        <p:cTn id="58" dur="400" fill="hold"/>
                                        <p:tgtEl>
                                          <p:spTgt spid="5"/>
                                        </p:tgtEl>
                                        <p:attrNameLst>
                                          <p:attrName>ppt_y</p:attrName>
                                        </p:attrNameLst>
                                      </p:cBhvr>
                                      <p:tavLst>
                                        <p:tav tm="0">
                                          <p:val>
                                            <p:strVal val="#ppt_y"/>
                                          </p:val>
                                        </p:tav>
                                        <p:tav tm="100000">
                                          <p:val>
                                            <p:strVal val="#ppt_y"/>
                                          </p:val>
                                        </p:tav>
                                      </p:tavLst>
                                    </p:anim>
                                  </p:childTnLst>
                                </p:cTn>
                              </p:par>
                            </p:childTnLst>
                          </p:cTn>
                        </p:par>
                        <p:par>
                          <p:cTn id="59" fill="hold">
                            <p:stCondLst>
                              <p:cond delay="4100"/>
                            </p:stCondLst>
                            <p:childTnLst>
                              <p:par>
                                <p:cTn id="60" presetID="2" presetClass="entr" presetSubtype="2" accel="50000" decel="5000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fill="hold"/>
                                        <p:tgtEl>
                                          <p:spTgt spid="47"/>
                                        </p:tgtEl>
                                        <p:attrNameLst>
                                          <p:attrName>ppt_x</p:attrName>
                                        </p:attrNameLst>
                                      </p:cBhvr>
                                      <p:tavLst>
                                        <p:tav tm="0">
                                          <p:val>
                                            <p:strVal val="1+#ppt_w/2"/>
                                          </p:val>
                                        </p:tav>
                                        <p:tav tm="100000">
                                          <p:val>
                                            <p:strVal val="#ppt_x"/>
                                          </p:val>
                                        </p:tav>
                                      </p:tavLst>
                                    </p:anim>
                                    <p:anim calcmode="lin" valueType="num">
                                      <p:cBhvr additive="base">
                                        <p:cTn id="63" dur="500" fill="hold"/>
                                        <p:tgtEl>
                                          <p:spTgt spid="47"/>
                                        </p:tgtEl>
                                        <p:attrNameLst>
                                          <p:attrName>ppt_y</p:attrName>
                                        </p:attrNameLst>
                                      </p:cBhvr>
                                      <p:tavLst>
                                        <p:tav tm="0">
                                          <p:val>
                                            <p:strVal val="#ppt_y"/>
                                          </p:val>
                                        </p:tav>
                                        <p:tav tm="100000">
                                          <p:val>
                                            <p:strVal val="#ppt_y"/>
                                          </p:val>
                                        </p:tav>
                                      </p:tavLst>
                                    </p:anim>
                                  </p:childTnLst>
                                </p:cTn>
                              </p:par>
                              <p:par>
                                <p:cTn id="64" presetID="2" presetClass="entr" presetSubtype="2" accel="50000" decel="5000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1+#ppt_w/2"/>
                                          </p:val>
                                        </p:tav>
                                        <p:tav tm="100000">
                                          <p:val>
                                            <p:strVal val="#ppt_x"/>
                                          </p:val>
                                        </p:tav>
                                      </p:tavLst>
                                    </p:anim>
                                    <p:anim calcmode="lin" valueType="num">
                                      <p:cBhvr additive="base">
                                        <p:cTn id="67" dur="500" fill="hold"/>
                                        <p:tgtEl>
                                          <p:spTgt spid="48"/>
                                        </p:tgtEl>
                                        <p:attrNameLst>
                                          <p:attrName>ppt_y</p:attrName>
                                        </p:attrNameLst>
                                      </p:cBhvr>
                                      <p:tavLst>
                                        <p:tav tm="0">
                                          <p:val>
                                            <p:strVal val="#ppt_y"/>
                                          </p:val>
                                        </p:tav>
                                        <p:tav tm="100000">
                                          <p:val>
                                            <p:strVal val="#ppt_y"/>
                                          </p:val>
                                        </p:tav>
                                      </p:tavLst>
                                    </p:anim>
                                  </p:childTnLst>
                                </p:cTn>
                              </p:par>
                            </p:childTnLst>
                          </p:cTn>
                        </p:par>
                        <p:par>
                          <p:cTn id="68" fill="hold">
                            <p:stCondLst>
                              <p:cond delay="4600"/>
                            </p:stCondLst>
                            <p:childTnLst>
                              <p:par>
                                <p:cTn id="69" presetID="10" presetClass="entr" presetSubtype="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750"/>
                                        <p:tgtEl>
                                          <p:spTgt spid="86"/>
                                        </p:tgtEl>
                                      </p:cBhvr>
                                    </p:animEffect>
                                  </p:childTnLst>
                                </p:cTn>
                              </p:par>
                              <p:par>
                                <p:cTn id="72" presetID="6" presetClass="emph" presetSubtype="0" fill="hold" grpId="1" nodeType="withEffect">
                                  <p:stCondLst>
                                    <p:cond delay="0"/>
                                  </p:stCondLst>
                                  <p:childTnLst>
                                    <p:animScale>
                                      <p:cBhvr>
                                        <p:cTn id="73" dur="750" fill="hold"/>
                                        <p:tgtEl>
                                          <p:spTgt spid="86"/>
                                        </p:tgtEl>
                                      </p:cBhvr>
                                      <p:by x="300000" y="300000"/>
                                    </p:animScale>
                                  </p:childTnLst>
                                </p:cTn>
                              </p:par>
                              <p:par>
                                <p:cTn id="74" presetID="10" presetClass="exit" presetSubtype="0" fill="hold" grpId="2" nodeType="withEffect">
                                  <p:stCondLst>
                                    <p:cond delay="250"/>
                                  </p:stCondLst>
                                  <p:childTnLst>
                                    <p:animEffect transition="out" filter="fade">
                                      <p:cBhvr>
                                        <p:cTn id="75" dur="1250"/>
                                        <p:tgtEl>
                                          <p:spTgt spid="86"/>
                                        </p:tgtEl>
                                      </p:cBhvr>
                                    </p:animEffect>
                                    <p:set>
                                      <p:cBhvr>
                                        <p:cTn id="76" dur="1" fill="hold">
                                          <p:stCondLst>
                                            <p:cond delay="1249"/>
                                          </p:stCondLst>
                                        </p:cTn>
                                        <p:tgtEl>
                                          <p:spTgt spid="86"/>
                                        </p:tgtEl>
                                        <p:attrNameLst>
                                          <p:attrName>style.visibility</p:attrName>
                                        </p:attrNameLst>
                                      </p:cBhvr>
                                      <p:to>
                                        <p:strVal val="hidden"/>
                                      </p:to>
                                    </p:set>
                                  </p:childTnLst>
                                </p:cTn>
                              </p:par>
                            </p:childTnLst>
                          </p:cTn>
                        </p:par>
                        <p:par>
                          <p:cTn id="77" fill="hold">
                            <p:stCondLst>
                              <p:cond delay="61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86" grpId="0" animBg="1"/>
      <p:bldP spid="86" grpId="1" animBg="1"/>
      <p:bldP spid="86" grpId="2" animBg="1"/>
      <p:bldP spid="45" grpId="0"/>
      <p:bldP spid="46" grpId="0"/>
      <p:bldP spid="47" grpId="0"/>
      <p:bldP spid="48" grpId="0"/>
      <p:bldP spid="49" grpId="0"/>
      <p:bldP spid="50" grpId="0"/>
      <p:bldP spid="38" grpId="0" animBg="1"/>
      <p:bldP spid="41"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419488" y="1664968"/>
            <a:ext cx="3059278" cy="1712912"/>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66361" y="1664968"/>
            <a:ext cx="3059278" cy="1712912"/>
          </a:xfrm>
          <a:prstGeom prst="rect">
            <a:avLst/>
          </a:prstGeom>
          <a:blipFill>
            <a:blip r:embed="rId5"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13234" y="1664968"/>
            <a:ext cx="3059278" cy="1712912"/>
          </a:xfrm>
          <a:prstGeom prst="rect">
            <a:avLst/>
          </a:prstGeom>
          <a:blipFill>
            <a:blip r:embed="rId6"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19488" y="3480120"/>
            <a:ext cx="3059278" cy="1712912"/>
          </a:xfrm>
          <a:prstGeom prst="rect">
            <a:avLst/>
          </a:prstGeom>
          <a:blipFill>
            <a:blip r:embed="rId7"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66361" y="3480120"/>
            <a:ext cx="3059278" cy="1712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13234" y="3480120"/>
            <a:ext cx="3059278" cy="1712912"/>
          </a:xfrm>
          <a:prstGeom prst="rect">
            <a:avLst/>
          </a:prstGeom>
          <a:blipFill>
            <a:blip r:embed="rId8"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810250" y="3792786"/>
            <a:ext cx="571500" cy="571500"/>
            <a:chOff x="3926364" y="2939880"/>
            <a:chExt cx="571500" cy="571500"/>
          </a:xfrm>
        </p:grpSpPr>
        <p:sp>
          <p:nvSpPr>
            <p:cNvPr id="24" name="Rectangle 29"/>
            <p:cNvSpPr/>
            <p:nvPr/>
          </p:nvSpPr>
          <p:spPr>
            <a:xfrm>
              <a:off x="3926364" y="2939880"/>
              <a:ext cx="5715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5" name="Freeform 9"/>
            <p:cNvSpPr>
              <a:spLocks/>
            </p:cNvSpPr>
            <p:nvPr/>
          </p:nvSpPr>
          <p:spPr bwMode="auto">
            <a:xfrm flipH="1">
              <a:off x="4017264" y="3067948"/>
              <a:ext cx="399429" cy="2502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sp>
        <p:nvSpPr>
          <p:cNvPr id="26" name="矩形 3"/>
          <p:cNvSpPr>
            <a:spLocks noChangeArrowheads="1"/>
          </p:cNvSpPr>
          <p:nvPr/>
        </p:nvSpPr>
        <p:spPr bwMode="auto">
          <a:xfrm>
            <a:off x="5039308" y="4621532"/>
            <a:ext cx="2113385"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lgn="ctr">
              <a:spcBef>
                <a:spcPct val="0"/>
              </a:spcBef>
              <a:buFont typeface="Arial" charset="0"/>
              <a:buNone/>
            </a:pPr>
            <a:r>
              <a:rPr lang="zh-CN" altLang="en-US" sz="2200" b="1" dirty="0" smtClean="0">
                <a:solidFill>
                  <a:schemeClr val="bg1">
                    <a:lumMod val="95000"/>
                  </a:schemeClr>
                </a:solidFill>
                <a:latin typeface="Arial" panose="020B0604020202020204" pitchFamily="34" charset="0"/>
                <a:ea typeface="微软雅黑" pitchFamily="34" charset="-122"/>
                <a:cs typeface="Arial" panose="020B0604020202020204" pitchFamily="34" charset="0"/>
              </a:rPr>
              <a:t>点击添加关键词</a:t>
            </a:r>
            <a:endParaRPr lang="en-US" altLang="zh-CN" sz="2200" b="1" dirty="0" smtClean="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sp>
        <p:nvSpPr>
          <p:cNvPr id="27" name="矩形 47"/>
          <p:cNvSpPr>
            <a:spLocks noChangeArrowheads="1"/>
          </p:cNvSpPr>
          <p:nvPr/>
        </p:nvSpPr>
        <p:spPr bwMode="auto">
          <a:xfrm>
            <a:off x="1808018" y="5450278"/>
            <a:ext cx="8575964" cy="586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图片。</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您可以点击文字框输入您的描述说明，或者通过复制</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粘贴。</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2393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0-#ppt_w/2"/>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1+#ppt_w/2"/>
                                          </p:val>
                                        </p:tav>
                                        <p:tav tm="100000">
                                          <p:val>
                                            <p:strVal val="#ppt_x"/>
                                          </p:val>
                                        </p:tav>
                                      </p:tavLst>
                                    </p:anim>
                                    <p:anim calcmode="lin" valueType="num">
                                      <p:cBhvr additive="base">
                                        <p:cTn id="32" dur="10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1+#ppt_w/2"/>
                                          </p:val>
                                        </p:tav>
                                        <p:tav tm="100000">
                                          <p:val>
                                            <p:strVal val="#ppt_x"/>
                                          </p:val>
                                        </p:tav>
                                      </p:tavLst>
                                    </p:anim>
                                    <p:anim calcmode="lin" valueType="num">
                                      <p:cBhvr additive="base">
                                        <p:cTn id="36" dur="1000" fill="hold"/>
                                        <p:tgtEl>
                                          <p:spTgt spid="22"/>
                                        </p:tgtEl>
                                        <p:attrNameLst>
                                          <p:attrName>ppt_y</p:attrName>
                                        </p:attrNameLst>
                                      </p:cBhvr>
                                      <p:tavLst>
                                        <p:tav tm="0">
                                          <p:val>
                                            <p:strVal val="1+#ppt_h/2"/>
                                          </p:val>
                                        </p:tav>
                                        <p:tav tm="100000">
                                          <p:val>
                                            <p:strVal val="#ppt_y"/>
                                          </p:val>
                                        </p:tav>
                                      </p:tavLst>
                                    </p:anim>
                                  </p:childTnLst>
                                </p:cTn>
                              </p:par>
                              <p:par>
                                <p:cTn id="37" presetID="8" presetClass="emph" presetSubtype="0" fill="hold" grpId="1" nodeType="withEffect">
                                  <p:stCondLst>
                                    <p:cond delay="0"/>
                                  </p:stCondLst>
                                  <p:childTnLst>
                                    <p:animRot by="21600000">
                                      <p:cBhvr>
                                        <p:cTn id="38" dur="1000" fill="hold"/>
                                        <p:tgtEl>
                                          <p:spTgt spid="17"/>
                                        </p:tgtEl>
                                        <p:attrNameLst>
                                          <p:attrName>r</p:attrName>
                                        </p:attrNameLst>
                                      </p:cBhvr>
                                    </p:animRot>
                                  </p:childTnLst>
                                </p:cTn>
                              </p:par>
                              <p:par>
                                <p:cTn id="39" presetID="8" presetClass="emph" presetSubtype="0" fill="hold" grpId="1" nodeType="withEffect">
                                  <p:stCondLst>
                                    <p:cond delay="0"/>
                                  </p:stCondLst>
                                  <p:childTnLst>
                                    <p:animRot by="21600000">
                                      <p:cBhvr>
                                        <p:cTn id="40" dur="1000" fill="hold"/>
                                        <p:tgtEl>
                                          <p:spTgt spid="20"/>
                                        </p:tgtEl>
                                        <p:attrNameLst>
                                          <p:attrName>r</p:attrName>
                                        </p:attrNameLst>
                                      </p:cBhvr>
                                    </p:animRot>
                                  </p:childTnLst>
                                </p:cTn>
                              </p:par>
                              <p:par>
                                <p:cTn id="41" presetID="8" presetClass="emph" presetSubtype="0" fill="hold" grpId="1" nodeType="withEffect">
                                  <p:stCondLst>
                                    <p:cond delay="0"/>
                                  </p:stCondLst>
                                  <p:childTnLst>
                                    <p:animRot by="21600000">
                                      <p:cBhvr>
                                        <p:cTn id="42" dur="1000" fill="hold"/>
                                        <p:tgtEl>
                                          <p:spTgt spid="18"/>
                                        </p:tgtEl>
                                        <p:attrNameLst>
                                          <p:attrName>r</p:attrName>
                                        </p:attrNameLst>
                                      </p:cBhvr>
                                    </p:animRot>
                                  </p:childTnLst>
                                </p:cTn>
                              </p:par>
                              <p:par>
                                <p:cTn id="43" presetID="8" presetClass="emph" presetSubtype="0" fill="hold" grpId="1" nodeType="withEffect">
                                  <p:stCondLst>
                                    <p:cond delay="0"/>
                                  </p:stCondLst>
                                  <p:childTnLst>
                                    <p:animRot by="21600000">
                                      <p:cBhvr>
                                        <p:cTn id="44" dur="1000" fill="hold"/>
                                        <p:tgtEl>
                                          <p:spTgt spid="21"/>
                                        </p:tgtEl>
                                        <p:attrNameLst>
                                          <p:attrName>r</p:attrName>
                                        </p:attrNameLst>
                                      </p:cBhvr>
                                    </p:animRot>
                                  </p:childTnLst>
                                </p:cTn>
                              </p:par>
                              <p:par>
                                <p:cTn id="45" presetID="8" presetClass="emph" presetSubtype="0" fill="hold" grpId="1" nodeType="withEffect">
                                  <p:stCondLst>
                                    <p:cond delay="0"/>
                                  </p:stCondLst>
                                  <p:childTnLst>
                                    <p:animRot by="21600000">
                                      <p:cBhvr>
                                        <p:cTn id="46" dur="1000" fill="hold"/>
                                        <p:tgtEl>
                                          <p:spTgt spid="19"/>
                                        </p:tgtEl>
                                        <p:attrNameLst>
                                          <p:attrName>r</p:attrName>
                                        </p:attrNameLst>
                                      </p:cBhvr>
                                    </p:animRot>
                                  </p:childTnLst>
                                </p:cTn>
                              </p:par>
                              <p:par>
                                <p:cTn id="47" presetID="8" presetClass="emph" presetSubtype="0" fill="hold" grpId="1" nodeType="withEffect">
                                  <p:stCondLst>
                                    <p:cond delay="0"/>
                                  </p:stCondLst>
                                  <p:childTnLst>
                                    <p:animRot by="21600000">
                                      <p:cBhvr>
                                        <p:cTn id="48" dur="1000" fill="hold"/>
                                        <p:tgtEl>
                                          <p:spTgt spid="22"/>
                                        </p:tgtEl>
                                        <p:attrNameLst>
                                          <p:attrName>r</p:attrName>
                                        </p:attrNameLst>
                                      </p:cBhvr>
                                    </p:animRot>
                                  </p:childTnLst>
                                </p:cTn>
                              </p:par>
                            </p:childTnLst>
                          </p:cTn>
                        </p:par>
                        <p:par>
                          <p:cTn id="49" fill="hold">
                            <p:stCondLst>
                              <p:cond delay="2000"/>
                            </p:stCondLst>
                            <p:childTnLst>
                              <p:par>
                                <p:cTn id="50" presetID="13" presetClass="entr" presetSubtype="32" fill="hold" nodeType="afterEffect">
                                  <p:stCondLst>
                                    <p:cond delay="250"/>
                                  </p:stCondLst>
                                  <p:childTnLst>
                                    <p:set>
                                      <p:cBhvr>
                                        <p:cTn id="51" dur="1" fill="hold">
                                          <p:stCondLst>
                                            <p:cond delay="0"/>
                                          </p:stCondLst>
                                        </p:cTn>
                                        <p:tgtEl>
                                          <p:spTgt spid="23"/>
                                        </p:tgtEl>
                                        <p:attrNameLst>
                                          <p:attrName>style.visibility</p:attrName>
                                        </p:attrNameLst>
                                      </p:cBhvr>
                                      <p:to>
                                        <p:strVal val="visible"/>
                                      </p:to>
                                    </p:set>
                                    <p:animEffect transition="in" filter="plus(out)">
                                      <p:cBhvr>
                                        <p:cTn id="52" dur="500"/>
                                        <p:tgtEl>
                                          <p:spTgt spid="23"/>
                                        </p:tgtEl>
                                      </p:cBhvr>
                                    </p:animEffect>
                                  </p:childTnLst>
                                </p:cTn>
                              </p:par>
                            </p:childTnLst>
                          </p:cTn>
                        </p:par>
                        <p:par>
                          <p:cTn id="53" fill="hold">
                            <p:stCondLst>
                              <p:cond delay="2750"/>
                            </p:stCondLst>
                            <p:childTnLst>
                              <p:par>
                                <p:cTn id="54" presetID="16" presetClass="entr" presetSubtype="37"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outVertical)">
                                      <p:cBhvr>
                                        <p:cTn id="56" dur="500"/>
                                        <p:tgtEl>
                                          <p:spTgt spid="26"/>
                                        </p:tgtEl>
                                      </p:cBhvr>
                                    </p:animEffect>
                                  </p:childTnLst>
                                </p:cTn>
                              </p:par>
                            </p:childTnLst>
                          </p:cTn>
                        </p:par>
                        <p:par>
                          <p:cTn id="57" fill="hold">
                            <p:stCondLst>
                              <p:cond delay="325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p:bldP spid="27"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192000" cy="5406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394163" y="1569482"/>
            <a:ext cx="5403674" cy="4729484"/>
          </a:xfrm>
          <a:prstGeom prst="rect">
            <a:avLst/>
          </a:prstGeom>
          <a:blipFill>
            <a:blip r:embed="rId4" cstate="print">
              <a:extLst>
                <a:ext uri="{28A0092B-C50C-407E-A947-70E740481C1C}">
                  <a14:useLocalDpi xmlns:a14="http://schemas.microsoft.com/office/drawing/2010/main" xmlns=""/>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1946011" y="2935603"/>
            <a:ext cx="1905000" cy="292359"/>
          </a:xfrm>
          <a:custGeom>
            <a:avLst/>
            <a:gdLst>
              <a:gd name="connsiteX0" fmla="*/ 0 w 1905000"/>
              <a:gd name="connsiteY0" fmla="*/ 0 h 292359"/>
              <a:gd name="connsiteX1" fmla="*/ 1905000 w 1905000"/>
              <a:gd name="connsiteY1" fmla="*/ 0 h 292359"/>
              <a:gd name="connsiteX2" fmla="*/ 1905000 w 1905000"/>
              <a:gd name="connsiteY2" fmla="*/ 292359 h 292359"/>
              <a:gd name="connsiteX3" fmla="*/ 0 w 1905000"/>
              <a:gd name="connsiteY3" fmla="*/ 292359 h 292359"/>
              <a:gd name="connsiteX4" fmla="*/ 0 w 1905000"/>
              <a:gd name="connsiteY4" fmla="*/ 0 h 292359"/>
              <a:gd name="connsiteX0" fmla="*/ 1905000 w 1996440"/>
              <a:gd name="connsiteY0" fmla="*/ 0 h 292359"/>
              <a:gd name="connsiteX1" fmla="*/ 1905000 w 1996440"/>
              <a:gd name="connsiteY1" fmla="*/ 292359 h 292359"/>
              <a:gd name="connsiteX2" fmla="*/ 0 w 1996440"/>
              <a:gd name="connsiteY2" fmla="*/ 292359 h 292359"/>
              <a:gd name="connsiteX3" fmla="*/ 0 w 1996440"/>
              <a:gd name="connsiteY3" fmla="*/ 0 h 292359"/>
              <a:gd name="connsiteX4" fmla="*/ 1996440 w 1996440"/>
              <a:gd name="connsiteY4" fmla="*/ 91440 h 292359"/>
              <a:gd name="connsiteX0" fmla="*/ 1905000 w 1996440"/>
              <a:gd name="connsiteY0" fmla="*/ 292359 h 292359"/>
              <a:gd name="connsiteX1" fmla="*/ 0 w 1996440"/>
              <a:gd name="connsiteY1" fmla="*/ 292359 h 292359"/>
              <a:gd name="connsiteX2" fmla="*/ 0 w 1996440"/>
              <a:gd name="connsiteY2" fmla="*/ 0 h 292359"/>
              <a:gd name="connsiteX3" fmla="*/ 1996440 w 1996440"/>
              <a:gd name="connsiteY3" fmla="*/ 91440 h 292359"/>
              <a:gd name="connsiteX0" fmla="*/ 1905000 w 1905000"/>
              <a:gd name="connsiteY0" fmla="*/ 292359 h 292359"/>
              <a:gd name="connsiteX1" fmla="*/ 0 w 1905000"/>
              <a:gd name="connsiteY1" fmla="*/ 292359 h 292359"/>
              <a:gd name="connsiteX2" fmla="*/ 0 w 1905000"/>
              <a:gd name="connsiteY2" fmla="*/ 0 h 292359"/>
            </a:gdLst>
            <a:ahLst/>
            <a:cxnLst>
              <a:cxn ang="0">
                <a:pos x="connsiteX0" y="connsiteY0"/>
              </a:cxn>
              <a:cxn ang="0">
                <a:pos x="connsiteX1" y="connsiteY1"/>
              </a:cxn>
              <a:cxn ang="0">
                <a:pos x="connsiteX2" y="connsiteY2"/>
              </a:cxn>
            </a:cxnLst>
            <a:rect l="l" t="t" r="r" b="b"/>
            <a:pathLst>
              <a:path w="1905000" h="292359">
                <a:moveTo>
                  <a:pt x="1905000" y="292359"/>
                </a:moveTo>
                <a:lnTo>
                  <a:pt x="0" y="292359"/>
                </a:lnTo>
                <a:lnTo>
                  <a:pt x="0" y="0"/>
                </a:lnTo>
              </a:path>
            </a:pathLst>
          </a:custGeom>
          <a:noFill/>
          <a:ln w="190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141900" y="2346376"/>
            <a:ext cx="1608222" cy="59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添加小标签</a:t>
            </a:r>
            <a:endParaRPr lang="zh-CN" altLang="en-US" sz="2000" b="1" dirty="0"/>
          </a:p>
        </p:txBody>
      </p:sp>
      <p:sp>
        <p:nvSpPr>
          <p:cNvPr id="40" name="矩形 9"/>
          <p:cNvSpPr/>
          <p:nvPr/>
        </p:nvSpPr>
        <p:spPr>
          <a:xfrm flipV="1">
            <a:off x="1946011" y="4818159"/>
            <a:ext cx="1905000" cy="288348"/>
          </a:xfrm>
          <a:custGeom>
            <a:avLst/>
            <a:gdLst>
              <a:gd name="connsiteX0" fmla="*/ 0 w 1905000"/>
              <a:gd name="connsiteY0" fmla="*/ 0 h 292359"/>
              <a:gd name="connsiteX1" fmla="*/ 1905000 w 1905000"/>
              <a:gd name="connsiteY1" fmla="*/ 0 h 292359"/>
              <a:gd name="connsiteX2" fmla="*/ 1905000 w 1905000"/>
              <a:gd name="connsiteY2" fmla="*/ 292359 h 292359"/>
              <a:gd name="connsiteX3" fmla="*/ 0 w 1905000"/>
              <a:gd name="connsiteY3" fmla="*/ 292359 h 292359"/>
              <a:gd name="connsiteX4" fmla="*/ 0 w 1905000"/>
              <a:gd name="connsiteY4" fmla="*/ 0 h 292359"/>
              <a:gd name="connsiteX0" fmla="*/ 1905000 w 1996440"/>
              <a:gd name="connsiteY0" fmla="*/ 0 h 292359"/>
              <a:gd name="connsiteX1" fmla="*/ 1905000 w 1996440"/>
              <a:gd name="connsiteY1" fmla="*/ 292359 h 292359"/>
              <a:gd name="connsiteX2" fmla="*/ 0 w 1996440"/>
              <a:gd name="connsiteY2" fmla="*/ 292359 h 292359"/>
              <a:gd name="connsiteX3" fmla="*/ 0 w 1996440"/>
              <a:gd name="connsiteY3" fmla="*/ 0 h 292359"/>
              <a:gd name="connsiteX4" fmla="*/ 1996440 w 1996440"/>
              <a:gd name="connsiteY4" fmla="*/ 91440 h 292359"/>
              <a:gd name="connsiteX0" fmla="*/ 1905000 w 1996440"/>
              <a:gd name="connsiteY0" fmla="*/ 292359 h 292359"/>
              <a:gd name="connsiteX1" fmla="*/ 0 w 1996440"/>
              <a:gd name="connsiteY1" fmla="*/ 292359 h 292359"/>
              <a:gd name="connsiteX2" fmla="*/ 0 w 1996440"/>
              <a:gd name="connsiteY2" fmla="*/ 0 h 292359"/>
              <a:gd name="connsiteX3" fmla="*/ 1996440 w 1996440"/>
              <a:gd name="connsiteY3" fmla="*/ 91440 h 292359"/>
              <a:gd name="connsiteX0" fmla="*/ 1905000 w 1905000"/>
              <a:gd name="connsiteY0" fmla="*/ 292359 h 292359"/>
              <a:gd name="connsiteX1" fmla="*/ 0 w 1905000"/>
              <a:gd name="connsiteY1" fmla="*/ 292359 h 292359"/>
              <a:gd name="connsiteX2" fmla="*/ 0 w 1905000"/>
              <a:gd name="connsiteY2" fmla="*/ 0 h 292359"/>
            </a:gdLst>
            <a:ahLst/>
            <a:cxnLst>
              <a:cxn ang="0">
                <a:pos x="connsiteX0" y="connsiteY0"/>
              </a:cxn>
              <a:cxn ang="0">
                <a:pos x="connsiteX1" y="connsiteY1"/>
              </a:cxn>
              <a:cxn ang="0">
                <a:pos x="connsiteX2" y="connsiteY2"/>
              </a:cxn>
            </a:cxnLst>
            <a:rect l="l" t="t" r="r" b="b"/>
            <a:pathLst>
              <a:path w="1905000" h="292359">
                <a:moveTo>
                  <a:pt x="1905000" y="292359"/>
                </a:moveTo>
                <a:lnTo>
                  <a:pt x="0" y="292359"/>
                </a:lnTo>
                <a:lnTo>
                  <a:pt x="0" y="0"/>
                </a:lnTo>
              </a:path>
            </a:pathLst>
          </a:custGeom>
          <a:noFill/>
          <a:ln w="190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41900" y="5111611"/>
            <a:ext cx="1608222" cy="59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添加小标签</a:t>
            </a:r>
            <a:endParaRPr lang="zh-CN" altLang="en-US" sz="2000" b="1" dirty="0"/>
          </a:p>
        </p:txBody>
      </p:sp>
      <p:sp>
        <p:nvSpPr>
          <p:cNvPr id="42" name="矩形 9"/>
          <p:cNvSpPr/>
          <p:nvPr/>
        </p:nvSpPr>
        <p:spPr>
          <a:xfrm flipH="1">
            <a:off x="8340907" y="1913488"/>
            <a:ext cx="1955617" cy="261457"/>
          </a:xfrm>
          <a:custGeom>
            <a:avLst/>
            <a:gdLst>
              <a:gd name="connsiteX0" fmla="*/ 0 w 1905000"/>
              <a:gd name="connsiteY0" fmla="*/ 0 h 292359"/>
              <a:gd name="connsiteX1" fmla="*/ 1905000 w 1905000"/>
              <a:gd name="connsiteY1" fmla="*/ 0 h 292359"/>
              <a:gd name="connsiteX2" fmla="*/ 1905000 w 1905000"/>
              <a:gd name="connsiteY2" fmla="*/ 292359 h 292359"/>
              <a:gd name="connsiteX3" fmla="*/ 0 w 1905000"/>
              <a:gd name="connsiteY3" fmla="*/ 292359 h 292359"/>
              <a:gd name="connsiteX4" fmla="*/ 0 w 1905000"/>
              <a:gd name="connsiteY4" fmla="*/ 0 h 292359"/>
              <a:gd name="connsiteX0" fmla="*/ 1905000 w 1996440"/>
              <a:gd name="connsiteY0" fmla="*/ 0 h 292359"/>
              <a:gd name="connsiteX1" fmla="*/ 1905000 w 1996440"/>
              <a:gd name="connsiteY1" fmla="*/ 292359 h 292359"/>
              <a:gd name="connsiteX2" fmla="*/ 0 w 1996440"/>
              <a:gd name="connsiteY2" fmla="*/ 292359 h 292359"/>
              <a:gd name="connsiteX3" fmla="*/ 0 w 1996440"/>
              <a:gd name="connsiteY3" fmla="*/ 0 h 292359"/>
              <a:gd name="connsiteX4" fmla="*/ 1996440 w 1996440"/>
              <a:gd name="connsiteY4" fmla="*/ 91440 h 292359"/>
              <a:gd name="connsiteX0" fmla="*/ 1905000 w 1996440"/>
              <a:gd name="connsiteY0" fmla="*/ 292359 h 292359"/>
              <a:gd name="connsiteX1" fmla="*/ 0 w 1996440"/>
              <a:gd name="connsiteY1" fmla="*/ 292359 h 292359"/>
              <a:gd name="connsiteX2" fmla="*/ 0 w 1996440"/>
              <a:gd name="connsiteY2" fmla="*/ 0 h 292359"/>
              <a:gd name="connsiteX3" fmla="*/ 1996440 w 1996440"/>
              <a:gd name="connsiteY3" fmla="*/ 91440 h 292359"/>
              <a:gd name="connsiteX0" fmla="*/ 1905000 w 1905000"/>
              <a:gd name="connsiteY0" fmla="*/ 292359 h 292359"/>
              <a:gd name="connsiteX1" fmla="*/ 0 w 1905000"/>
              <a:gd name="connsiteY1" fmla="*/ 292359 h 292359"/>
              <a:gd name="connsiteX2" fmla="*/ 0 w 1905000"/>
              <a:gd name="connsiteY2" fmla="*/ 0 h 292359"/>
            </a:gdLst>
            <a:ahLst/>
            <a:cxnLst>
              <a:cxn ang="0">
                <a:pos x="connsiteX0" y="connsiteY0"/>
              </a:cxn>
              <a:cxn ang="0">
                <a:pos x="connsiteX1" y="connsiteY1"/>
              </a:cxn>
              <a:cxn ang="0">
                <a:pos x="connsiteX2" y="connsiteY2"/>
              </a:cxn>
            </a:cxnLst>
            <a:rect l="l" t="t" r="r" b="b"/>
            <a:pathLst>
              <a:path w="1905000" h="292359">
                <a:moveTo>
                  <a:pt x="1905000" y="292359"/>
                </a:moveTo>
                <a:lnTo>
                  <a:pt x="0" y="292359"/>
                </a:lnTo>
                <a:lnTo>
                  <a:pt x="0" y="0"/>
                </a:lnTo>
              </a:path>
            </a:pathLst>
          </a:custGeom>
          <a:noFill/>
          <a:ln w="190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492416" y="1320251"/>
            <a:ext cx="1608222" cy="59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添加小标签</a:t>
            </a:r>
            <a:endParaRPr lang="zh-CN" altLang="en-US" sz="2000" b="1" dirty="0"/>
          </a:p>
        </p:txBody>
      </p:sp>
      <p:sp>
        <p:nvSpPr>
          <p:cNvPr id="46" name="矩形 9"/>
          <p:cNvSpPr/>
          <p:nvPr/>
        </p:nvSpPr>
        <p:spPr>
          <a:xfrm flipH="1">
            <a:off x="8455029" y="5448053"/>
            <a:ext cx="1037386" cy="90765"/>
          </a:xfrm>
          <a:custGeom>
            <a:avLst/>
            <a:gdLst>
              <a:gd name="connsiteX0" fmla="*/ 0 w 1905000"/>
              <a:gd name="connsiteY0" fmla="*/ 0 h 292359"/>
              <a:gd name="connsiteX1" fmla="*/ 1905000 w 1905000"/>
              <a:gd name="connsiteY1" fmla="*/ 0 h 292359"/>
              <a:gd name="connsiteX2" fmla="*/ 1905000 w 1905000"/>
              <a:gd name="connsiteY2" fmla="*/ 292359 h 292359"/>
              <a:gd name="connsiteX3" fmla="*/ 0 w 1905000"/>
              <a:gd name="connsiteY3" fmla="*/ 292359 h 292359"/>
              <a:gd name="connsiteX4" fmla="*/ 0 w 1905000"/>
              <a:gd name="connsiteY4" fmla="*/ 0 h 292359"/>
              <a:gd name="connsiteX0" fmla="*/ 1905000 w 1996440"/>
              <a:gd name="connsiteY0" fmla="*/ 0 h 292359"/>
              <a:gd name="connsiteX1" fmla="*/ 1905000 w 1996440"/>
              <a:gd name="connsiteY1" fmla="*/ 292359 h 292359"/>
              <a:gd name="connsiteX2" fmla="*/ 0 w 1996440"/>
              <a:gd name="connsiteY2" fmla="*/ 292359 h 292359"/>
              <a:gd name="connsiteX3" fmla="*/ 0 w 1996440"/>
              <a:gd name="connsiteY3" fmla="*/ 0 h 292359"/>
              <a:gd name="connsiteX4" fmla="*/ 1996440 w 1996440"/>
              <a:gd name="connsiteY4" fmla="*/ 91440 h 292359"/>
              <a:gd name="connsiteX0" fmla="*/ 1905000 w 1996440"/>
              <a:gd name="connsiteY0" fmla="*/ 292359 h 292359"/>
              <a:gd name="connsiteX1" fmla="*/ 0 w 1996440"/>
              <a:gd name="connsiteY1" fmla="*/ 292359 h 292359"/>
              <a:gd name="connsiteX2" fmla="*/ 0 w 1996440"/>
              <a:gd name="connsiteY2" fmla="*/ 0 h 292359"/>
              <a:gd name="connsiteX3" fmla="*/ 1996440 w 1996440"/>
              <a:gd name="connsiteY3" fmla="*/ 91440 h 292359"/>
              <a:gd name="connsiteX0" fmla="*/ 1905000 w 1905000"/>
              <a:gd name="connsiteY0" fmla="*/ 292359 h 292359"/>
              <a:gd name="connsiteX1" fmla="*/ 0 w 1905000"/>
              <a:gd name="connsiteY1" fmla="*/ 292359 h 292359"/>
              <a:gd name="connsiteX2" fmla="*/ 0 w 1905000"/>
              <a:gd name="connsiteY2" fmla="*/ 0 h 292359"/>
              <a:gd name="connsiteX0" fmla="*/ 1905000 w 1905000"/>
              <a:gd name="connsiteY0" fmla="*/ 0 h 0"/>
              <a:gd name="connsiteX1" fmla="*/ 0 w 1905000"/>
              <a:gd name="connsiteY1" fmla="*/ 0 h 0"/>
            </a:gdLst>
            <a:ahLst/>
            <a:cxnLst>
              <a:cxn ang="0">
                <a:pos x="connsiteX0" y="connsiteY0"/>
              </a:cxn>
              <a:cxn ang="0">
                <a:pos x="connsiteX1" y="connsiteY1"/>
              </a:cxn>
            </a:cxnLst>
            <a:rect l="l" t="t" r="r" b="b"/>
            <a:pathLst>
              <a:path w="1905000">
                <a:moveTo>
                  <a:pt x="1905000" y="0"/>
                </a:moveTo>
                <a:lnTo>
                  <a:pt x="0" y="0"/>
                </a:lnTo>
              </a:path>
            </a:pathLst>
          </a:custGeom>
          <a:noFill/>
          <a:ln w="190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492416" y="5180611"/>
            <a:ext cx="1608222" cy="59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添加小标签</a:t>
            </a:r>
            <a:endParaRPr lang="zh-CN" altLang="en-US" sz="2000" b="1" dirty="0"/>
          </a:p>
        </p:txBody>
      </p:sp>
      <p:sp>
        <p:nvSpPr>
          <p:cNvPr id="48" name="矩形 9"/>
          <p:cNvSpPr/>
          <p:nvPr/>
        </p:nvSpPr>
        <p:spPr>
          <a:xfrm flipH="1">
            <a:off x="8340906" y="3828399"/>
            <a:ext cx="1955617" cy="261457"/>
          </a:xfrm>
          <a:custGeom>
            <a:avLst/>
            <a:gdLst>
              <a:gd name="connsiteX0" fmla="*/ 0 w 1905000"/>
              <a:gd name="connsiteY0" fmla="*/ 0 h 292359"/>
              <a:gd name="connsiteX1" fmla="*/ 1905000 w 1905000"/>
              <a:gd name="connsiteY1" fmla="*/ 0 h 292359"/>
              <a:gd name="connsiteX2" fmla="*/ 1905000 w 1905000"/>
              <a:gd name="connsiteY2" fmla="*/ 292359 h 292359"/>
              <a:gd name="connsiteX3" fmla="*/ 0 w 1905000"/>
              <a:gd name="connsiteY3" fmla="*/ 292359 h 292359"/>
              <a:gd name="connsiteX4" fmla="*/ 0 w 1905000"/>
              <a:gd name="connsiteY4" fmla="*/ 0 h 292359"/>
              <a:gd name="connsiteX0" fmla="*/ 1905000 w 1996440"/>
              <a:gd name="connsiteY0" fmla="*/ 0 h 292359"/>
              <a:gd name="connsiteX1" fmla="*/ 1905000 w 1996440"/>
              <a:gd name="connsiteY1" fmla="*/ 292359 h 292359"/>
              <a:gd name="connsiteX2" fmla="*/ 0 w 1996440"/>
              <a:gd name="connsiteY2" fmla="*/ 292359 h 292359"/>
              <a:gd name="connsiteX3" fmla="*/ 0 w 1996440"/>
              <a:gd name="connsiteY3" fmla="*/ 0 h 292359"/>
              <a:gd name="connsiteX4" fmla="*/ 1996440 w 1996440"/>
              <a:gd name="connsiteY4" fmla="*/ 91440 h 292359"/>
              <a:gd name="connsiteX0" fmla="*/ 1905000 w 1996440"/>
              <a:gd name="connsiteY0" fmla="*/ 292359 h 292359"/>
              <a:gd name="connsiteX1" fmla="*/ 0 w 1996440"/>
              <a:gd name="connsiteY1" fmla="*/ 292359 h 292359"/>
              <a:gd name="connsiteX2" fmla="*/ 0 w 1996440"/>
              <a:gd name="connsiteY2" fmla="*/ 0 h 292359"/>
              <a:gd name="connsiteX3" fmla="*/ 1996440 w 1996440"/>
              <a:gd name="connsiteY3" fmla="*/ 91440 h 292359"/>
              <a:gd name="connsiteX0" fmla="*/ 1905000 w 1905000"/>
              <a:gd name="connsiteY0" fmla="*/ 292359 h 292359"/>
              <a:gd name="connsiteX1" fmla="*/ 0 w 1905000"/>
              <a:gd name="connsiteY1" fmla="*/ 292359 h 292359"/>
              <a:gd name="connsiteX2" fmla="*/ 0 w 1905000"/>
              <a:gd name="connsiteY2" fmla="*/ 0 h 292359"/>
            </a:gdLst>
            <a:ahLst/>
            <a:cxnLst>
              <a:cxn ang="0">
                <a:pos x="connsiteX0" y="connsiteY0"/>
              </a:cxn>
              <a:cxn ang="0">
                <a:pos x="connsiteX1" y="connsiteY1"/>
              </a:cxn>
              <a:cxn ang="0">
                <a:pos x="connsiteX2" y="connsiteY2"/>
              </a:cxn>
            </a:cxnLst>
            <a:rect l="l" t="t" r="r" b="b"/>
            <a:pathLst>
              <a:path w="1905000" h="292359">
                <a:moveTo>
                  <a:pt x="1905000" y="292359"/>
                </a:moveTo>
                <a:lnTo>
                  <a:pt x="0" y="292359"/>
                </a:lnTo>
                <a:lnTo>
                  <a:pt x="0" y="0"/>
                </a:lnTo>
              </a:path>
            </a:pathLst>
          </a:custGeom>
          <a:noFill/>
          <a:ln w="190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492416" y="3235162"/>
            <a:ext cx="1608222" cy="59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添加小标签</a:t>
            </a:r>
            <a:endParaRPr lang="zh-CN" altLang="en-US" sz="2000" b="1" dirty="0"/>
          </a:p>
        </p:txBody>
      </p:sp>
      <p:sp>
        <p:nvSpPr>
          <p:cNvPr id="18" name="矩形 47"/>
          <p:cNvSpPr>
            <a:spLocks noChangeArrowheads="1"/>
          </p:cNvSpPr>
          <p:nvPr/>
        </p:nvSpPr>
        <p:spPr bwMode="auto">
          <a:xfrm>
            <a:off x="1045781" y="3344380"/>
            <a:ext cx="2364360"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bg1">
                    <a:lumMod val="95000"/>
                  </a:schemeClr>
                </a:solidFill>
                <a:sym typeface="微软雅黑" pitchFamily="34" charset="-122"/>
              </a:rPr>
              <a:t>在此录入上述图表的综合描述说明，在此</a:t>
            </a:r>
            <a:r>
              <a:rPr lang="zh-CN" altLang="en-US" sz="1400" dirty="0" smtClean="0">
                <a:solidFill>
                  <a:schemeClr val="bg1">
                    <a:lumMod val="95000"/>
                  </a:schemeClr>
                </a:solidFill>
                <a:sym typeface="微软雅黑" pitchFamily="34" charset="-122"/>
              </a:rPr>
              <a:t>录入</a:t>
            </a:r>
            <a:endParaRPr lang="zh-CN" altLang="en-US" sz="1400" dirty="0">
              <a:solidFill>
                <a:schemeClr val="bg1">
                  <a:lumMod val="95000"/>
                </a:schemeClr>
              </a:solidFill>
              <a:sym typeface="微软雅黑" pitchFamily="34" charset="-122"/>
            </a:endParaRPr>
          </a:p>
        </p:txBody>
      </p:sp>
      <p:sp>
        <p:nvSpPr>
          <p:cNvPr id="21" name="矩形 47"/>
          <p:cNvSpPr>
            <a:spLocks noChangeArrowheads="1"/>
          </p:cNvSpPr>
          <p:nvPr/>
        </p:nvSpPr>
        <p:spPr bwMode="auto">
          <a:xfrm>
            <a:off x="1045781" y="5764376"/>
            <a:ext cx="2364360"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a:t>
            </a:r>
            <a:r>
              <a:rPr lang="zh-CN" altLang="en-US" sz="1400" dirty="0" smtClean="0">
                <a:solidFill>
                  <a:schemeClr val="tx1">
                    <a:lumMod val="75000"/>
                    <a:lumOff val="25000"/>
                  </a:schemeClr>
                </a:solidFill>
                <a:sym typeface="微软雅黑" pitchFamily="34" charset="-122"/>
              </a:rPr>
              <a:t>录入</a:t>
            </a:r>
            <a:endParaRPr lang="zh-CN" altLang="en-US" sz="1400" dirty="0">
              <a:solidFill>
                <a:schemeClr val="tx1">
                  <a:lumMod val="75000"/>
                  <a:lumOff val="25000"/>
                </a:schemeClr>
              </a:solidFill>
              <a:sym typeface="微软雅黑" pitchFamily="34" charset="-122"/>
            </a:endParaRPr>
          </a:p>
        </p:txBody>
      </p:sp>
      <p:sp>
        <p:nvSpPr>
          <p:cNvPr id="22" name="矩形 47"/>
          <p:cNvSpPr>
            <a:spLocks noChangeArrowheads="1"/>
          </p:cNvSpPr>
          <p:nvPr/>
        </p:nvSpPr>
        <p:spPr bwMode="auto">
          <a:xfrm>
            <a:off x="8808800" y="2293613"/>
            <a:ext cx="2364360"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bg1">
                    <a:lumMod val="95000"/>
                  </a:schemeClr>
                </a:solidFill>
                <a:sym typeface="微软雅黑" pitchFamily="34" charset="-122"/>
              </a:rPr>
              <a:t>在此录入上述图表的综合描述说明，在此录入</a:t>
            </a:r>
            <a:r>
              <a:rPr lang="zh-CN" altLang="en-US" sz="1400" dirty="0" smtClean="0">
                <a:solidFill>
                  <a:schemeClr val="bg1">
                    <a:lumMod val="95000"/>
                  </a:schemeClr>
                </a:solidFill>
                <a:sym typeface="微软雅黑" pitchFamily="34" charset="-122"/>
              </a:rPr>
              <a:t>上述</a:t>
            </a:r>
            <a:endParaRPr lang="zh-CN" altLang="en-US" sz="1400" dirty="0">
              <a:solidFill>
                <a:schemeClr val="bg1">
                  <a:lumMod val="95000"/>
                </a:schemeClr>
              </a:solidFill>
              <a:sym typeface="微软雅黑" pitchFamily="34" charset="-122"/>
            </a:endParaRPr>
          </a:p>
        </p:txBody>
      </p:sp>
      <p:sp>
        <p:nvSpPr>
          <p:cNvPr id="23" name="矩形 47"/>
          <p:cNvSpPr>
            <a:spLocks noChangeArrowheads="1"/>
          </p:cNvSpPr>
          <p:nvPr/>
        </p:nvSpPr>
        <p:spPr bwMode="auto">
          <a:xfrm>
            <a:off x="8808800" y="5806260"/>
            <a:ext cx="2364360"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a:t>
            </a:r>
            <a:r>
              <a:rPr lang="zh-CN" altLang="en-US" sz="1400" dirty="0" smtClean="0">
                <a:solidFill>
                  <a:schemeClr val="tx1">
                    <a:lumMod val="75000"/>
                    <a:lumOff val="25000"/>
                  </a:schemeClr>
                </a:solidFill>
                <a:sym typeface="微软雅黑" pitchFamily="34" charset="-122"/>
              </a:rPr>
              <a:t>上述</a:t>
            </a:r>
            <a:endParaRPr lang="zh-CN" altLang="en-US" sz="1400" dirty="0">
              <a:solidFill>
                <a:schemeClr val="tx1">
                  <a:lumMod val="75000"/>
                  <a:lumOff val="25000"/>
                </a:schemeClr>
              </a:solidFill>
              <a:sym typeface="微软雅黑" pitchFamily="34" charset="-122"/>
            </a:endParaRPr>
          </a:p>
        </p:txBody>
      </p:sp>
      <p:sp>
        <p:nvSpPr>
          <p:cNvPr id="24" name="矩形 47"/>
          <p:cNvSpPr>
            <a:spLocks noChangeArrowheads="1"/>
          </p:cNvSpPr>
          <p:nvPr/>
        </p:nvSpPr>
        <p:spPr bwMode="auto">
          <a:xfrm>
            <a:off x="8808800" y="4207101"/>
            <a:ext cx="2364360"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bg1">
                    <a:lumMod val="95000"/>
                  </a:schemeClr>
                </a:solidFill>
                <a:sym typeface="微软雅黑" pitchFamily="34" charset="-122"/>
              </a:rPr>
              <a:t>在此录入上述图表的综合描述说明，在此录入</a:t>
            </a:r>
            <a:r>
              <a:rPr lang="zh-CN" altLang="en-US" sz="1400" dirty="0" smtClean="0">
                <a:solidFill>
                  <a:schemeClr val="bg1">
                    <a:lumMod val="95000"/>
                  </a:schemeClr>
                </a:solidFill>
                <a:sym typeface="微软雅黑" pitchFamily="34" charset="-122"/>
              </a:rPr>
              <a:t>上述</a:t>
            </a:r>
            <a:endParaRPr lang="zh-CN" altLang="en-US" sz="1400" dirty="0">
              <a:solidFill>
                <a:schemeClr val="bg1">
                  <a:lumMod val="95000"/>
                </a:schemeClr>
              </a:solidFill>
              <a:sym typeface="微软雅黑" pitchFamily="34" charset="-122"/>
            </a:endParaRPr>
          </a:p>
        </p:txBody>
      </p:sp>
      <p:sp>
        <p:nvSpPr>
          <p:cNvPr id="2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bg1">
                    <a:lumMod val="9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bg1">
                  <a:lumMod val="95000"/>
                </a:schemeClr>
              </a:solidFill>
              <a:latin typeface="Arial" panose="020B0604020202020204" pitchFamily="34" charset="0"/>
              <a:ea typeface="宋体" pitchFamily="2" charset="-122"/>
              <a:cs typeface="Arial" panose="020B0604020202020204" pitchFamily="34" charset="0"/>
            </a:endParaRPr>
          </a:p>
        </p:txBody>
      </p:sp>
      <p:sp>
        <p:nvSpPr>
          <p:cNvPr id="2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bg1">
                    <a:lumMod val="95000"/>
                  </a:schemeClr>
                </a:solidFill>
                <a:latin typeface="Arial" panose="020B0604020202020204" pitchFamily="34" charset="0"/>
                <a:cs typeface="Arial" panose="020B0604020202020204" pitchFamily="34" charset="0"/>
              </a:rPr>
              <a:t>Add Your Title</a:t>
            </a:r>
            <a:endParaRPr lang="zh-CN" altLang="en-US" sz="1600" baseline="-3000" dirty="0">
              <a:solidFill>
                <a:schemeClr val="bg1">
                  <a:lumMod val="95000"/>
                </a:schemeClr>
              </a:solidFill>
              <a:latin typeface="Arial" panose="020B0604020202020204" pitchFamily="34" charset="0"/>
              <a:cs typeface="Arial" panose="020B0604020202020204" pitchFamily="34" charset="0"/>
            </a:endParaRPr>
          </a:p>
        </p:txBody>
      </p:sp>
      <p:sp>
        <p:nvSpPr>
          <p:cNvPr id="27" name="任意多边形 26"/>
          <p:cNvSpPr/>
          <p:nvPr/>
        </p:nvSpPr>
        <p:spPr>
          <a:xfrm flipH="1">
            <a:off x="274490" y="423071"/>
            <a:ext cx="496568" cy="557564"/>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8" fmla="*/ 1071343 w 3171687"/>
              <a:gd name="connsiteY8" fmla="*/ 1901509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0" fmla="*/ 979903 w 3171687"/>
              <a:gd name="connsiteY0" fmla="*/ 259565 h 2069635"/>
              <a:gd name="connsiteX1" fmla="*/ 0 w 3171687"/>
              <a:gd name="connsiteY1" fmla="*/ 259565 h 2069635"/>
              <a:gd name="connsiteX2" fmla="*/ 0 w 3171687"/>
              <a:gd name="connsiteY2" fmla="*/ 0 h 2069635"/>
              <a:gd name="connsiteX3" fmla="*/ 3171687 w 3171687"/>
              <a:gd name="connsiteY3" fmla="*/ 0 h 2069635"/>
              <a:gd name="connsiteX4" fmla="*/ 3171687 w 3171687"/>
              <a:gd name="connsiteY4" fmla="*/ 2069635 h 2069635"/>
              <a:gd name="connsiteX5" fmla="*/ 0 w 3171687"/>
              <a:gd name="connsiteY5" fmla="*/ 2069635 h 2069635"/>
              <a:gd name="connsiteX6" fmla="*/ 0 w 3171687"/>
              <a:gd name="connsiteY6" fmla="*/ 1810069 h 2069635"/>
              <a:gd name="connsiteX0" fmla="*/ 0 w 3171687"/>
              <a:gd name="connsiteY0" fmla="*/ 259565 h 2069635"/>
              <a:gd name="connsiteX1" fmla="*/ 0 w 3171687"/>
              <a:gd name="connsiteY1" fmla="*/ 0 h 2069635"/>
              <a:gd name="connsiteX2" fmla="*/ 3171687 w 3171687"/>
              <a:gd name="connsiteY2" fmla="*/ 0 h 2069635"/>
              <a:gd name="connsiteX3" fmla="*/ 3171687 w 3171687"/>
              <a:gd name="connsiteY3" fmla="*/ 2069635 h 2069635"/>
              <a:gd name="connsiteX4" fmla="*/ 0 w 3171687"/>
              <a:gd name="connsiteY4" fmla="*/ 2069635 h 2069635"/>
              <a:gd name="connsiteX5" fmla="*/ 0 w 3171687"/>
              <a:gd name="connsiteY5" fmla="*/ 1810069 h 20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flipH="1">
            <a:off x="425940" y="300119"/>
            <a:ext cx="496568" cy="443846"/>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6" fmla="*/ 1104717 w 2253807"/>
              <a:gd name="connsiteY6" fmla="*/ 79151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0" fmla="*/ 0 w 2253807"/>
              <a:gd name="connsiteY0" fmla="*/ 700070 h 1262130"/>
              <a:gd name="connsiteX1" fmla="*/ 0 w 2253807"/>
              <a:gd name="connsiteY1" fmla="*/ 0 h 1262130"/>
              <a:gd name="connsiteX2" fmla="*/ 2253807 w 2253807"/>
              <a:gd name="connsiteY2" fmla="*/ 0 h 1262130"/>
              <a:gd name="connsiteX3" fmla="*/ 2253807 w 2253807"/>
              <a:gd name="connsiteY3" fmla="*/ 1262130 h 1262130"/>
              <a:gd name="connsiteX4" fmla="*/ 1013277 w 2253807"/>
              <a:gd name="connsiteY4" fmla="*/ 1262130 h 126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707195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750" fill="hold"/>
                                        <p:tgtEl>
                                          <p:spTgt spid="37"/>
                                        </p:tgtEl>
                                        <p:attrNameLst>
                                          <p:attrName>ppt_w</p:attrName>
                                        </p:attrNameLst>
                                      </p:cBhvr>
                                      <p:tavLst>
                                        <p:tav tm="0">
                                          <p:val>
                                            <p:strVal val="#ppt_w+.3"/>
                                          </p:val>
                                        </p:tav>
                                        <p:tav tm="100000">
                                          <p:val>
                                            <p:strVal val="#ppt_w"/>
                                          </p:val>
                                        </p:tav>
                                      </p:tavLst>
                                    </p:anim>
                                    <p:anim calcmode="lin" valueType="num">
                                      <p:cBhvr>
                                        <p:cTn id="16" dur="750" fill="hold"/>
                                        <p:tgtEl>
                                          <p:spTgt spid="37"/>
                                        </p:tgtEl>
                                        <p:attrNameLst>
                                          <p:attrName>ppt_h</p:attrName>
                                        </p:attrNameLst>
                                      </p:cBhvr>
                                      <p:tavLst>
                                        <p:tav tm="0">
                                          <p:val>
                                            <p:strVal val="#ppt_h"/>
                                          </p:val>
                                        </p:tav>
                                        <p:tav tm="100000">
                                          <p:val>
                                            <p:strVal val="#ppt_h"/>
                                          </p:val>
                                        </p:tav>
                                      </p:tavLst>
                                    </p:anim>
                                    <p:animEffect transition="in" filter="fade">
                                      <p:cBhvr>
                                        <p:cTn id="17" dur="750"/>
                                        <p:tgtEl>
                                          <p:spTgt spid="37"/>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right)">
                                      <p:cBhvr>
                                        <p:cTn id="30" dur="500"/>
                                        <p:tgtEl>
                                          <p:spTgt spid="38"/>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right)">
                                      <p:cBhvr>
                                        <p:cTn id="33" dur="500"/>
                                        <p:tgtEl>
                                          <p:spTgt spid="40"/>
                                        </p:tgtEl>
                                      </p:cBhvr>
                                    </p:animEffect>
                                  </p:childTnLst>
                                </p:cTn>
                              </p:par>
                            </p:childTnLst>
                          </p:cTn>
                        </p:par>
                        <p:par>
                          <p:cTn id="34" fill="hold">
                            <p:stCondLst>
                              <p:cond delay="2250"/>
                            </p:stCondLst>
                            <p:childTnLst>
                              <p:par>
                                <p:cTn id="35" presetID="49" presetClass="entr" presetSubtype="0" decel="100000" fill="hold" grpId="0" nodeType="afterEffect">
                                  <p:stCondLst>
                                    <p:cond delay="25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 calcmode="lin" valueType="num">
                                      <p:cBhvr>
                                        <p:cTn id="39" dur="500" fill="hold"/>
                                        <p:tgtEl>
                                          <p:spTgt spid="45"/>
                                        </p:tgtEl>
                                        <p:attrNameLst>
                                          <p:attrName>style.rotation</p:attrName>
                                        </p:attrNameLst>
                                      </p:cBhvr>
                                      <p:tavLst>
                                        <p:tav tm="0">
                                          <p:val>
                                            <p:fltVal val="360"/>
                                          </p:val>
                                        </p:tav>
                                        <p:tav tm="100000">
                                          <p:val>
                                            <p:fltVal val="0"/>
                                          </p:val>
                                        </p:tav>
                                      </p:tavLst>
                                    </p:anim>
                                    <p:animEffect transition="in" filter="fade">
                                      <p:cBhvr>
                                        <p:cTn id="40" dur="500"/>
                                        <p:tgtEl>
                                          <p:spTgt spid="45"/>
                                        </p:tgtEl>
                                      </p:cBhvr>
                                    </p:animEffect>
                                  </p:childTnLst>
                                </p:cTn>
                              </p:par>
                              <p:par>
                                <p:cTn id="41" presetID="49" presetClass="entr" presetSubtype="0" decel="100000" fill="hold" grpId="0" nodeType="withEffect">
                                  <p:stCondLst>
                                    <p:cond delay="25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 calcmode="lin" valueType="num">
                                      <p:cBhvr>
                                        <p:cTn id="45" dur="500" fill="hold"/>
                                        <p:tgtEl>
                                          <p:spTgt spid="47"/>
                                        </p:tgtEl>
                                        <p:attrNameLst>
                                          <p:attrName>style.rotation</p:attrName>
                                        </p:attrNameLst>
                                      </p:cBhvr>
                                      <p:tavLst>
                                        <p:tav tm="0">
                                          <p:val>
                                            <p:fltVal val="360"/>
                                          </p:val>
                                        </p:tav>
                                        <p:tav tm="100000">
                                          <p:val>
                                            <p:fltVal val="0"/>
                                          </p:val>
                                        </p:tav>
                                      </p:tavLst>
                                    </p:anim>
                                    <p:animEffect transition="in" filter="fade">
                                      <p:cBhvr>
                                        <p:cTn id="46" dur="500"/>
                                        <p:tgtEl>
                                          <p:spTgt spid="47"/>
                                        </p:tgtEl>
                                      </p:cBhvr>
                                    </p:animEffect>
                                  </p:childTnLst>
                                </p:cTn>
                              </p:par>
                              <p:par>
                                <p:cTn id="47" presetID="49" presetClass="entr" presetSubtype="0" decel="100000" fill="hold" grpId="0" nodeType="withEffect">
                                  <p:stCondLst>
                                    <p:cond delay="25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 calcmode="lin" valueType="num">
                                      <p:cBhvr>
                                        <p:cTn id="51" dur="500" fill="hold"/>
                                        <p:tgtEl>
                                          <p:spTgt spid="49"/>
                                        </p:tgtEl>
                                        <p:attrNameLst>
                                          <p:attrName>style.rotation</p:attrName>
                                        </p:attrNameLst>
                                      </p:cBhvr>
                                      <p:tavLst>
                                        <p:tav tm="0">
                                          <p:val>
                                            <p:fltVal val="360"/>
                                          </p:val>
                                        </p:tav>
                                        <p:tav tm="100000">
                                          <p:val>
                                            <p:fltVal val="0"/>
                                          </p:val>
                                        </p:tav>
                                      </p:tavLst>
                                    </p:anim>
                                    <p:animEffect transition="in" filter="fade">
                                      <p:cBhvr>
                                        <p:cTn id="52" dur="500"/>
                                        <p:tgtEl>
                                          <p:spTgt spid="49"/>
                                        </p:tgtEl>
                                      </p:cBhvr>
                                    </p:animEffect>
                                  </p:childTnLst>
                                </p:cTn>
                              </p:par>
                              <p:par>
                                <p:cTn id="53" presetID="49" presetClass="entr" presetSubtype="0" decel="100000" fill="hold" grpId="0" nodeType="withEffect">
                                  <p:stCondLst>
                                    <p:cond delay="25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 calcmode="lin" valueType="num">
                                      <p:cBhvr>
                                        <p:cTn id="57" dur="500" fill="hold"/>
                                        <p:tgtEl>
                                          <p:spTgt spid="39"/>
                                        </p:tgtEl>
                                        <p:attrNameLst>
                                          <p:attrName>style.rotation</p:attrName>
                                        </p:attrNameLst>
                                      </p:cBhvr>
                                      <p:tavLst>
                                        <p:tav tm="0">
                                          <p:val>
                                            <p:fltVal val="360"/>
                                          </p:val>
                                        </p:tav>
                                        <p:tav tm="100000">
                                          <p:val>
                                            <p:fltVal val="0"/>
                                          </p:val>
                                        </p:tav>
                                      </p:tavLst>
                                    </p:anim>
                                    <p:animEffect transition="in" filter="fade">
                                      <p:cBhvr>
                                        <p:cTn id="58" dur="500"/>
                                        <p:tgtEl>
                                          <p:spTgt spid="39"/>
                                        </p:tgtEl>
                                      </p:cBhvr>
                                    </p:animEffect>
                                  </p:childTnLst>
                                </p:cTn>
                              </p:par>
                              <p:par>
                                <p:cTn id="59" presetID="49" presetClass="entr" presetSubtype="0" decel="100000" fill="hold" grpId="0" nodeType="withEffect">
                                  <p:stCondLst>
                                    <p:cond delay="25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style.rotation</p:attrName>
                                        </p:attrNameLst>
                                      </p:cBhvr>
                                      <p:tavLst>
                                        <p:tav tm="0">
                                          <p:val>
                                            <p:fltVal val="360"/>
                                          </p:val>
                                        </p:tav>
                                        <p:tav tm="100000">
                                          <p:val>
                                            <p:fltVal val="0"/>
                                          </p:val>
                                        </p:tav>
                                      </p:tavLst>
                                    </p:anim>
                                    <p:animEffect transition="in" filter="fade">
                                      <p:cBhvr>
                                        <p:cTn id="64" dur="500"/>
                                        <p:tgtEl>
                                          <p:spTgt spid="41"/>
                                        </p:tgtEl>
                                      </p:cBhvr>
                                    </p:animEffect>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350"/>
                                        <p:tgtEl>
                                          <p:spTgt spid="22"/>
                                        </p:tgtEl>
                                      </p:cBhvr>
                                    </p:animEffect>
                                    <p:anim calcmode="lin" valueType="num">
                                      <p:cBhvr>
                                        <p:cTn id="69" dur="350" fill="hold"/>
                                        <p:tgtEl>
                                          <p:spTgt spid="22"/>
                                        </p:tgtEl>
                                        <p:attrNameLst>
                                          <p:attrName>ppt_x</p:attrName>
                                        </p:attrNameLst>
                                      </p:cBhvr>
                                      <p:tavLst>
                                        <p:tav tm="0">
                                          <p:val>
                                            <p:strVal val="#ppt_x"/>
                                          </p:val>
                                        </p:tav>
                                        <p:tav tm="100000">
                                          <p:val>
                                            <p:strVal val="#ppt_x"/>
                                          </p:val>
                                        </p:tav>
                                      </p:tavLst>
                                    </p:anim>
                                    <p:anim calcmode="lin" valueType="num">
                                      <p:cBhvr>
                                        <p:cTn id="70" dur="350" fill="hold"/>
                                        <p:tgtEl>
                                          <p:spTgt spid="22"/>
                                        </p:tgtEl>
                                        <p:attrNameLst>
                                          <p:attrName>ppt_y</p:attrName>
                                        </p:attrNameLst>
                                      </p:cBhvr>
                                      <p:tavLst>
                                        <p:tav tm="0">
                                          <p:val>
                                            <p:strVal val="#ppt_y+.1"/>
                                          </p:val>
                                        </p:tav>
                                        <p:tav tm="100000">
                                          <p:val>
                                            <p:strVal val="#ppt_y"/>
                                          </p:val>
                                        </p:tav>
                                      </p:tavLst>
                                    </p:anim>
                                  </p:childTnLst>
                                </p:cTn>
                              </p:par>
                            </p:childTnLst>
                          </p:cTn>
                        </p:par>
                        <p:par>
                          <p:cTn id="71" fill="hold">
                            <p:stCondLst>
                              <p:cond delay="335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350"/>
                                        <p:tgtEl>
                                          <p:spTgt spid="18"/>
                                        </p:tgtEl>
                                      </p:cBhvr>
                                    </p:animEffect>
                                    <p:anim calcmode="lin" valueType="num">
                                      <p:cBhvr>
                                        <p:cTn id="75" dur="350" fill="hold"/>
                                        <p:tgtEl>
                                          <p:spTgt spid="18"/>
                                        </p:tgtEl>
                                        <p:attrNameLst>
                                          <p:attrName>ppt_x</p:attrName>
                                        </p:attrNameLst>
                                      </p:cBhvr>
                                      <p:tavLst>
                                        <p:tav tm="0">
                                          <p:val>
                                            <p:strVal val="#ppt_x"/>
                                          </p:val>
                                        </p:tav>
                                        <p:tav tm="100000">
                                          <p:val>
                                            <p:strVal val="#ppt_x"/>
                                          </p:val>
                                        </p:tav>
                                      </p:tavLst>
                                    </p:anim>
                                    <p:anim calcmode="lin" valueType="num">
                                      <p:cBhvr>
                                        <p:cTn id="76" dur="350" fill="hold"/>
                                        <p:tgtEl>
                                          <p:spTgt spid="18"/>
                                        </p:tgtEl>
                                        <p:attrNameLst>
                                          <p:attrName>ppt_y</p:attrName>
                                        </p:attrNameLst>
                                      </p:cBhvr>
                                      <p:tavLst>
                                        <p:tav tm="0">
                                          <p:val>
                                            <p:strVal val="#ppt_y+.1"/>
                                          </p:val>
                                        </p:tav>
                                        <p:tav tm="100000">
                                          <p:val>
                                            <p:strVal val="#ppt_y"/>
                                          </p:val>
                                        </p:tav>
                                      </p:tavLst>
                                    </p:anim>
                                  </p:childTnLst>
                                </p:cTn>
                              </p:par>
                            </p:childTnLst>
                          </p:cTn>
                        </p:par>
                        <p:par>
                          <p:cTn id="77" fill="hold">
                            <p:stCondLst>
                              <p:cond delay="3700"/>
                            </p:stCondLst>
                            <p:childTnLst>
                              <p:par>
                                <p:cTn id="78" presetID="42"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350"/>
                                        <p:tgtEl>
                                          <p:spTgt spid="24"/>
                                        </p:tgtEl>
                                      </p:cBhvr>
                                    </p:animEffect>
                                    <p:anim calcmode="lin" valueType="num">
                                      <p:cBhvr>
                                        <p:cTn id="81" dur="350" fill="hold"/>
                                        <p:tgtEl>
                                          <p:spTgt spid="24"/>
                                        </p:tgtEl>
                                        <p:attrNameLst>
                                          <p:attrName>ppt_x</p:attrName>
                                        </p:attrNameLst>
                                      </p:cBhvr>
                                      <p:tavLst>
                                        <p:tav tm="0">
                                          <p:val>
                                            <p:strVal val="#ppt_x"/>
                                          </p:val>
                                        </p:tav>
                                        <p:tav tm="100000">
                                          <p:val>
                                            <p:strVal val="#ppt_x"/>
                                          </p:val>
                                        </p:tav>
                                      </p:tavLst>
                                    </p:anim>
                                    <p:anim calcmode="lin" valueType="num">
                                      <p:cBhvr>
                                        <p:cTn id="82" dur="350" fill="hold"/>
                                        <p:tgtEl>
                                          <p:spTgt spid="24"/>
                                        </p:tgtEl>
                                        <p:attrNameLst>
                                          <p:attrName>ppt_y</p:attrName>
                                        </p:attrNameLst>
                                      </p:cBhvr>
                                      <p:tavLst>
                                        <p:tav tm="0">
                                          <p:val>
                                            <p:strVal val="#ppt_y+.1"/>
                                          </p:val>
                                        </p:tav>
                                        <p:tav tm="100000">
                                          <p:val>
                                            <p:strVal val="#ppt_y"/>
                                          </p:val>
                                        </p:tav>
                                      </p:tavLst>
                                    </p:anim>
                                  </p:childTnLst>
                                </p:cTn>
                              </p:par>
                            </p:childTnLst>
                          </p:cTn>
                        </p:par>
                        <p:par>
                          <p:cTn id="83" fill="hold">
                            <p:stCondLst>
                              <p:cond delay="4050"/>
                            </p:stCondLst>
                            <p:childTnLst>
                              <p:par>
                                <p:cTn id="84" presetID="42"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350"/>
                                        <p:tgtEl>
                                          <p:spTgt spid="21"/>
                                        </p:tgtEl>
                                      </p:cBhvr>
                                    </p:animEffect>
                                    <p:anim calcmode="lin" valueType="num">
                                      <p:cBhvr>
                                        <p:cTn id="87" dur="350" fill="hold"/>
                                        <p:tgtEl>
                                          <p:spTgt spid="21"/>
                                        </p:tgtEl>
                                        <p:attrNameLst>
                                          <p:attrName>ppt_x</p:attrName>
                                        </p:attrNameLst>
                                      </p:cBhvr>
                                      <p:tavLst>
                                        <p:tav tm="0">
                                          <p:val>
                                            <p:strVal val="#ppt_x"/>
                                          </p:val>
                                        </p:tav>
                                        <p:tav tm="100000">
                                          <p:val>
                                            <p:strVal val="#ppt_x"/>
                                          </p:val>
                                        </p:tav>
                                      </p:tavLst>
                                    </p:anim>
                                    <p:anim calcmode="lin" valueType="num">
                                      <p:cBhvr>
                                        <p:cTn id="88" dur="350" fill="hold"/>
                                        <p:tgtEl>
                                          <p:spTgt spid="21"/>
                                        </p:tgtEl>
                                        <p:attrNameLst>
                                          <p:attrName>ppt_y</p:attrName>
                                        </p:attrNameLst>
                                      </p:cBhvr>
                                      <p:tavLst>
                                        <p:tav tm="0">
                                          <p:val>
                                            <p:strVal val="#ppt_y+.1"/>
                                          </p:val>
                                        </p:tav>
                                        <p:tav tm="100000">
                                          <p:val>
                                            <p:strVal val="#ppt_y"/>
                                          </p:val>
                                        </p:tav>
                                      </p:tavLst>
                                    </p:anim>
                                  </p:childTnLst>
                                </p:cTn>
                              </p:par>
                            </p:childTnLst>
                          </p:cTn>
                        </p:par>
                        <p:par>
                          <p:cTn id="89" fill="hold">
                            <p:stCondLst>
                              <p:cond delay="44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350"/>
                                        <p:tgtEl>
                                          <p:spTgt spid="23"/>
                                        </p:tgtEl>
                                      </p:cBhvr>
                                    </p:animEffect>
                                    <p:anim calcmode="lin" valueType="num">
                                      <p:cBhvr>
                                        <p:cTn id="93" dur="350" fill="hold"/>
                                        <p:tgtEl>
                                          <p:spTgt spid="23"/>
                                        </p:tgtEl>
                                        <p:attrNameLst>
                                          <p:attrName>ppt_x</p:attrName>
                                        </p:attrNameLst>
                                      </p:cBhvr>
                                      <p:tavLst>
                                        <p:tav tm="0">
                                          <p:val>
                                            <p:strVal val="#ppt_x"/>
                                          </p:val>
                                        </p:tav>
                                        <p:tav tm="100000">
                                          <p:val>
                                            <p:strVal val="#ppt_x"/>
                                          </p:val>
                                        </p:tav>
                                      </p:tavLst>
                                    </p:anim>
                                    <p:anim calcmode="lin" valueType="num">
                                      <p:cBhvr>
                                        <p:cTn id="94" dur="3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5" grpId="0" animBg="1"/>
      <p:bldP spid="46" grpId="0" animBg="1"/>
      <p:bldP spid="47" grpId="0" animBg="1"/>
      <p:bldP spid="48" grpId="0" animBg="1"/>
      <p:bldP spid="49" grpId="0" animBg="1"/>
      <p:bldP spid="18" grpId="0"/>
      <p:bldP spid="21" grpId="0"/>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00608" y="1665026"/>
            <a:ext cx="6346209" cy="2374710"/>
          </a:xfrm>
          <a:prstGeom prst="rect">
            <a:avLst/>
          </a:prstGeom>
          <a:blipFill>
            <a:blip r:embed="rId3"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429660" y="4039736"/>
            <a:ext cx="4217158" cy="191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300608" y="4039736"/>
            <a:ext cx="2129051" cy="1910687"/>
            <a:chOff x="1327904" y="4039736"/>
            <a:chExt cx="2129051" cy="1910687"/>
          </a:xfrm>
        </p:grpSpPr>
        <p:sp>
          <p:nvSpPr>
            <p:cNvPr id="35" name="矩形 34"/>
            <p:cNvSpPr/>
            <p:nvPr/>
          </p:nvSpPr>
          <p:spPr>
            <a:xfrm>
              <a:off x="1327904" y="4039736"/>
              <a:ext cx="2129051" cy="191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32"/>
            <p:cNvSpPr>
              <a:spLocks noEditPoints="1"/>
            </p:cNvSpPr>
            <p:nvPr/>
          </p:nvSpPr>
          <p:spPr bwMode="auto">
            <a:xfrm>
              <a:off x="2043547" y="4687152"/>
              <a:ext cx="697765" cy="645108"/>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矩形 47"/>
          <p:cNvSpPr>
            <a:spLocks noChangeArrowheads="1"/>
          </p:cNvSpPr>
          <p:nvPr/>
        </p:nvSpPr>
        <p:spPr bwMode="auto">
          <a:xfrm>
            <a:off x="3675321" y="4687152"/>
            <a:ext cx="3848669" cy="1103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图片，在此录入上述图表的综合描述说明。</a:t>
            </a:r>
            <a:r>
              <a:rPr lang="zh-CN" altLang="en-US" sz="1400" dirty="0">
                <a:solidFill>
                  <a:schemeClr val="bg1">
                    <a:lumMod val="95000"/>
                  </a:schemeClr>
                </a:solidFill>
                <a:latin typeface="微软雅黑" pitchFamily="34" charset="-122"/>
                <a:ea typeface="微软雅黑" pitchFamily="34" charset="-122"/>
                <a:sym typeface="微软雅黑" pitchFamily="34" charset="-122"/>
              </a:rPr>
              <a:t>您可以点击文字框输入您的描述说明，或者通过复制</a:t>
            </a: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粘贴。</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38" name="矩形 3"/>
          <p:cNvSpPr>
            <a:spLocks noChangeArrowheads="1"/>
          </p:cNvSpPr>
          <p:nvPr/>
        </p:nvSpPr>
        <p:spPr bwMode="auto">
          <a:xfrm>
            <a:off x="3675321" y="4238410"/>
            <a:ext cx="1831256"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200" b="1" dirty="0" smtClean="0">
                <a:solidFill>
                  <a:schemeClr val="bg1">
                    <a:lumMod val="95000"/>
                  </a:schemeClr>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sp>
        <p:nvSpPr>
          <p:cNvPr id="39" name="TextBox 13"/>
          <p:cNvSpPr txBox="1"/>
          <p:nvPr/>
        </p:nvSpPr>
        <p:spPr>
          <a:xfrm flipH="1">
            <a:off x="8015312" y="1605703"/>
            <a:ext cx="2786907" cy="430887"/>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r>
              <a:rPr lang="zh-CN" altLang="en-US" dirty="0">
                <a:solidFill>
                  <a:schemeClr val="tx1">
                    <a:lumMod val="75000"/>
                    <a:lumOff val="25000"/>
                  </a:schemeClr>
                </a:solidFill>
              </a:rPr>
              <a:t>点击</a:t>
            </a:r>
            <a:r>
              <a:rPr lang="zh-CN" altLang="en-US" dirty="0" smtClean="0">
                <a:solidFill>
                  <a:schemeClr val="tx1">
                    <a:lumMod val="75000"/>
                    <a:lumOff val="25000"/>
                  </a:schemeClr>
                </a:solidFill>
              </a:rPr>
              <a:t>添加关键字</a:t>
            </a:r>
            <a:endParaRPr lang="zh-CN" altLang="en-US" dirty="0">
              <a:solidFill>
                <a:schemeClr val="tx1">
                  <a:lumMod val="75000"/>
                  <a:lumOff val="25000"/>
                </a:schemeClr>
              </a:solidFill>
            </a:endParaRPr>
          </a:p>
        </p:txBody>
      </p:sp>
      <p:sp>
        <p:nvSpPr>
          <p:cNvPr id="40" name="TextBox 14"/>
          <p:cNvSpPr txBox="1"/>
          <p:nvPr/>
        </p:nvSpPr>
        <p:spPr>
          <a:xfrm>
            <a:off x="8015312" y="2057618"/>
            <a:ext cx="3220866"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a:t>
            </a:r>
            <a:r>
              <a:rPr lang="zh-CN" altLang="en-US" sz="1400" dirty="0">
                <a:solidFill>
                  <a:schemeClr val="tx1">
                    <a:lumMod val="75000"/>
                    <a:lumOff val="25000"/>
                  </a:schemeClr>
                </a:solidFill>
                <a:latin typeface="微软雅黑" pitchFamily="34" charset="-122"/>
                <a:ea typeface="微软雅黑" pitchFamily="34" charset="-122"/>
              </a:rPr>
              <a:t>后您的内容打在这里</a:t>
            </a:r>
            <a:r>
              <a:rPr lang="zh-CN" altLang="en-US" sz="1400" dirty="0" smtClean="0">
                <a:solidFill>
                  <a:schemeClr val="tx1">
                    <a:lumMod val="75000"/>
                    <a:lumOff val="25000"/>
                  </a:schemeClr>
                </a:solidFill>
                <a:latin typeface="微软雅黑" pitchFamily="34" charset="-122"/>
                <a:ea typeface="微软雅黑" pitchFamily="34" charset="-122"/>
              </a:rPr>
              <a:t>。</a:t>
            </a:r>
            <a:endParaRPr lang="en-US" altLang="zh-CN" sz="1400" dirty="0" smtClean="0">
              <a:solidFill>
                <a:schemeClr val="tx1">
                  <a:lumMod val="75000"/>
                  <a:lumOff val="25000"/>
                </a:schemeClr>
              </a:solidFill>
              <a:latin typeface="微软雅黑" pitchFamily="34" charset="-122"/>
              <a:ea typeface="微软雅黑" pitchFamily="34" charset="-122"/>
            </a:endParaRPr>
          </a:p>
        </p:txBody>
      </p:sp>
      <p:graphicFrame>
        <p:nvGraphicFramePr>
          <p:cNvPr id="41" name="图表 40"/>
          <p:cNvGraphicFramePr/>
          <p:nvPr>
            <p:extLst/>
          </p:nvPr>
        </p:nvGraphicFramePr>
        <p:xfrm>
          <a:off x="7919774" y="3201046"/>
          <a:ext cx="1733744" cy="1840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图表 41"/>
          <p:cNvGraphicFramePr/>
          <p:nvPr>
            <p:extLst/>
          </p:nvPr>
        </p:nvGraphicFramePr>
        <p:xfrm>
          <a:off x="9595118" y="3201046"/>
          <a:ext cx="1733744" cy="1840028"/>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15"/>
          <p:cNvSpPr txBox="1"/>
          <p:nvPr/>
        </p:nvSpPr>
        <p:spPr>
          <a:xfrm>
            <a:off x="9667166" y="3890228"/>
            <a:ext cx="1589649"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50</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44" name="TextBox 21"/>
          <p:cNvSpPr txBox="1"/>
          <p:nvPr/>
        </p:nvSpPr>
        <p:spPr>
          <a:xfrm>
            <a:off x="7991822" y="3890228"/>
            <a:ext cx="1589649"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25</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047396" y="5191744"/>
            <a:ext cx="660348" cy="660348"/>
            <a:chOff x="641132" y="4608587"/>
            <a:chExt cx="708547" cy="708547"/>
          </a:xfrm>
        </p:grpSpPr>
        <p:sp>
          <p:nvSpPr>
            <p:cNvPr id="46" name="椭圆 45"/>
            <p:cNvSpPr/>
            <p:nvPr/>
          </p:nvSpPr>
          <p:spPr>
            <a:xfrm>
              <a:off x="641132" y="4608587"/>
              <a:ext cx="708547" cy="70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0" name="TextBox 14"/>
          <p:cNvSpPr txBox="1"/>
          <p:nvPr/>
        </p:nvSpPr>
        <p:spPr>
          <a:xfrm>
            <a:off x="8825374" y="5084106"/>
            <a:ext cx="2458929" cy="875624"/>
          </a:xfrm>
          <a:prstGeom prst="rect">
            <a:avLst/>
          </a:prstGeom>
          <a:noFill/>
        </p:spPr>
        <p:txBody>
          <a:bodyPr wrap="square" rtlCol="0">
            <a:spAutoFit/>
          </a:bodyPr>
          <a:lstStyle/>
          <a:p>
            <a:pPr marL="36000">
              <a:lnSpc>
                <a:spcPct val="125000"/>
              </a:lnSpc>
              <a:spcBef>
                <a:spcPct val="0"/>
              </a:spcBef>
            </a:pP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22"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6278016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 presetClass="entr" presetSubtype="1" fill="hold" grpId="0" nodeType="afterEffect" p14:presetBounceEnd="46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46000">
                                          <p:cBhvr additive="base">
                                            <p:cTn id="15" dur="500" fill="hold"/>
                                            <p:tgtEl>
                                              <p:spTgt spid="32"/>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3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25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750"/>
                                            <p:tgtEl>
                                              <p:spTgt spid="37"/>
                                            </p:tgtEl>
                                          </p:cBhvr>
                                        </p:animEffect>
                                      </p:childTnLst>
                                    </p:cTn>
                                  </p:par>
                                </p:childTnLst>
                              </p:cTn>
                            </p:par>
                            <p:par>
                              <p:cTn id="32" fill="hold">
                                <p:stCondLst>
                                  <p:cond delay="3500"/>
                                </p:stCondLst>
                                <p:childTnLst>
                                  <p:par>
                                    <p:cTn id="33" presetID="47"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anim calcmode="lin" valueType="num">
                                          <p:cBhvr>
                                            <p:cTn id="36" dur="250" fill="hold"/>
                                            <p:tgtEl>
                                              <p:spTgt spid="39"/>
                                            </p:tgtEl>
                                            <p:attrNameLst>
                                              <p:attrName>ppt_x</p:attrName>
                                            </p:attrNameLst>
                                          </p:cBhvr>
                                          <p:tavLst>
                                            <p:tav tm="0">
                                              <p:val>
                                                <p:strVal val="#ppt_x"/>
                                              </p:val>
                                            </p:tav>
                                            <p:tav tm="100000">
                                              <p:val>
                                                <p:strVal val="#ppt_x"/>
                                              </p:val>
                                            </p:tav>
                                          </p:tavLst>
                                        </p:anim>
                                        <p:anim calcmode="lin" valueType="num">
                                          <p:cBhvr>
                                            <p:cTn id="37" dur="25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par>
                              <p:cTn id="44" fill="hold">
                                <p:stCondLst>
                                  <p:cond delay="4250"/>
                                </p:stCondLst>
                                <p:childTnLst>
                                  <p:par>
                                    <p:cTn id="45" presetID="21"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750"/>
                                            <p:tgtEl>
                                              <p:spTgt spid="41"/>
                                            </p:tgtEl>
                                          </p:cBhvr>
                                        </p:animEffect>
                                      </p:childTnLst>
                                    </p:cTn>
                                  </p:par>
                                  <p:par>
                                    <p:cTn id="48" presetID="21"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Effect transition="in" filter="wheel(1)">
                                          <p:cBhvr>
                                            <p:cTn id="50" dur="750"/>
                                            <p:tgtEl>
                                              <p:spTgt spid="42"/>
                                            </p:tgtEl>
                                          </p:cBhvr>
                                        </p:animEffect>
                                      </p:childTnLst>
                                    </p:cTn>
                                  </p:par>
                                </p:childTnLst>
                              </p:cTn>
                            </p:par>
                            <p:par>
                              <p:cTn id="51" fill="hold">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75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strVal val="#ppt_x"/>
                                              </p:val>
                                            </p:tav>
                                            <p:tav tm="100000">
                                              <p:val>
                                                <p:strVal val="#ppt_x"/>
                                              </p:val>
                                            </p:tav>
                                          </p:tavLst>
                                        </p:anim>
                                        <p:anim calcmode="lin" valueType="num">
                                          <p:cBhvr>
                                            <p:cTn id="63" dur="500" fill="hold"/>
                                            <p:tgtEl>
                                              <p:spTgt spid="45"/>
                                            </p:tgtEl>
                                            <p:attrNameLst>
                                              <p:attrName>ppt_y</p:attrName>
                                            </p:attrNameLst>
                                          </p:cBhvr>
                                          <p:tavLst>
                                            <p:tav tm="0">
                                              <p:val>
                                                <p:strVal val="#ppt_y-.1"/>
                                              </p:val>
                                            </p:tav>
                                            <p:tav tm="100000">
                                              <p:val>
                                                <p:strVal val="#ppt_y"/>
                                              </p:val>
                                            </p:tav>
                                          </p:tavLst>
                                        </p:anim>
                                      </p:childTnLst>
                                    </p:cTn>
                                  </p:par>
                                </p:childTnLst>
                              </p:cTn>
                            </p:par>
                            <p:par>
                              <p:cTn id="64" fill="hold">
                                <p:stCondLst>
                                  <p:cond delay="6250"/>
                                </p:stCondLst>
                                <p:childTnLst>
                                  <p:par>
                                    <p:cTn id="65" presetID="22" presetClass="entr" presetSubtype="8"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25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750"/>
                                            <p:tgtEl>
                                              <p:spTgt spid="37"/>
                                            </p:tgtEl>
                                          </p:cBhvr>
                                        </p:animEffect>
                                      </p:childTnLst>
                                    </p:cTn>
                                  </p:par>
                                </p:childTnLst>
                              </p:cTn>
                            </p:par>
                            <p:par>
                              <p:cTn id="32" fill="hold">
                                <p:stCondLst>
                                  <p:cond delay="3500"/>
                                </p:stCondLst>
                                <p:childTnLst>
                                  <p:par>
                                    <p:cTn id="33" presetID="47"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anim calcmode="lin" valueType="num">
                                          <p:cBhvr>
                                            <p:cTn id="36" dur="250" fill="hold"/>
                                            <p:tgtEl>
                                              <p:spTgt spid="39"/>
                                            </p:tgtEl>
                                            <p:attrNameLst>
                                              <p:attrName>ppt_x</p:attrName>
                                            </p:attrNameLst>
                                          </p:cBhvr>
                                          <p:tavLst>
                                            <p:tav tm="0">
                                              <p:val>
                                                <p:strVal val="#ppt_x"/>
                                              </p:val>
                                            </p:tav>
                                            <p:tav tm="100000">
                                              <p:val>
                                                <p:strVal val="#ppt_x"/>
                                              </p:val>
                                            </p:tav>
                                          </p:tavLst>
                                        </p:anim>
                                        <p:anim calcmode="lin" valueType="num">
                                          <p:cBhvr>
                                            <p:cTn id="37" dur="25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par>
                              <p:cTn id="44" fill="hold">
                                <p:stCondLst>
                                  <p:cond delay="4250"/>
                                </p:stCondLst>
                                <p:childTnLst>
                                  <p:par>
                                    <p:cTn id="45" presetID="21"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750"/>
                                            <p:tgtEl>
                                              <p:spTgt spid="41"/>
                                            </p:tgtEl>
                                          </p:cBhvr>
                                        </p:animEffect>
                                      </p:childTnLst>
                                    </p:cTn>
                                  </p:par>
                                  <p:par>
                                    <p:cTn id="48" presetID="21"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Effect transition="in" filter="wheel(1)">
                                          <p:cBhvr>
                                            <p:cTn id="50" dur="750"/>
                                            <p:tgtEl>
                                              <p:spTgt spid="42"/>
                                            </p:tgtEl>
                                          </p:cBhvr>
                                        </p:animEffect>
                                      </p:childTnLst>
                                    </p:cTn>
                                  </p:par>
                                </p:childTnLst>
                              </p:cTn>
                            </p:par>
                            <p:par>
                              <p:cTn id="51" fill="hold">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75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strVal val="#ppt_x"/>
                                              </p:val>
                                            </p:tav>
                                            <p:tav tm="100000">
                                              <p:val>
                                                <p:strVal val="#ppt_x"/>
                                              </p:val>
                                            </p:tav>
                                          </p:tavLst>
                                        </p:anim>
                                        <p:anim calcmode="lin" valueType="num">
                                          <p:cBhvr>
                                            <p:cTn id="63" dur="500" fill="hold"/>
                                            <p:tgtEl>
                                              <p:spTgt spid="45"/>
                                            </p:tgtEl>
                                            <p:attrNameLst>
                                              <p:attrName>ppt_y</p:attrName>
                                            </p:attrNameLst>
                                          </p:cBhvr>
                                          <p:tavLst>
                                            <p:tav tm="0">
                                              <p:val>
                                                <p:strVal val="#ppt_y-.1"/>
                                              </p:val>
                                            </p:tav>
                                            <p:tav tm="100000">
                                              <p:val>
                                                <p:strVal val="#ppt_y"/>
                                              </p:val>
                                            </p:tav>
                                          </p:tavLst>
                                        </p:anim>
                                      </p:childTnLst>
                                    </p:cTn>
                                  </p:par>
                                </p:childTnLst>
                              </p:cTn>
                            </p:par>
                            <p:par>
                              <p:cTn id="64" fill="hold">
                                <p:stCondLst>
                                  <p:cond delay="6250"/>
                                </p:stCondLst>
                                <p:childTnLst>
                                  <p:par>
                                    <p:cTn id="65" presetID="22" presetClass="entr" presetSubtype="8"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P spid="21" grpId="0"/>
          <p:bldP spid="22"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a:off x="1403662" y="1367227"/>
            <a:ext cx="2272146" cy="2272146"/>
          </a:xfrm>
          <a:prstGeom prst="ellipse">
            <a:avLst/>
          </a:prstGeom>
          <a: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3774506" y="1367227"/>
            <a:ext cx="2272146" cy="2272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6145350" y="1367227"/>
            <a:ext cx="2272146" cy="2272146"/>
          </a:xfrm>
          <a:prstGeom prst="ellipse">
            <a:avLst/>
          </a:prstGeom>
          <a:blipFill>
            <a:blip r:embed="rId6" cstate="print">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8516193" y="1367227"/>
            <a:ext cx="2272146" cy="2272146"/>
          </a:xfrm>
          <a:prstGeom prst="ellipse">
            <a:avLst/>
          </a:prstGeom>
          <a:blipFill>
            <a:blip r:embed="rId7" cstate="print">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403662" y="3750208"/>
            <a:ext cx="2272146" cy="2272146"/>
          </a:xfrm>
          <a:prstGeom prst="ellipse">
            <a:avLst/>
          </a:prstGeom>
          <a:blipFill>
            <a:blip r:embed="rId8" cstate="print">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74506" y="3750208"/>
            <a:ext cx="2272146" cy="2272146"/>
          </a:xfrm>
          <a:prstGeom prst="ellipse">
            <a:avLst/>
          </a:prstGeom>
          <a:blipFill>
            <a:blip r:embed="rId9" cstate="print">
              <a:grayscl/>
              <a:extLst>
                <a:ext uri="{28A0092B-C50C-407E-A947-70E740481C1C}">
                  <a14:useLocalDpi xmlns:a14="http://schemas.microsoft.com/office/drawing/2010/main" xmlns=""/>
                </a:ext>
              </a:extLst>
            </a:blip>
            <a:srcRect/>
            <a:stretch>
              <a:fillRect r="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6145350" y="3750208"/>
            <a:ext cx="2272146" cy="2272146"/>
          </a:xfrm>
          <a:prstGeom prst="ellipse">
            <a:avLst/>
          </a:prstGeom>
          <a:blipFill>
            <a:blip r:embed="rId10" cstate="print">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516193" y="3750208"/>
            <a:ext cx="2272146" cy="2272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814879" y="4047312"/>
            <a:ext cx="1817646" cy="1772793"/>
          </a:xfrm>
          <a:prstGeom prst="rect">
            <a:avLst/>
          </a:prstGeom>
        </p:spPr>
        <p:txBody>
          <a:bodyPr wrap="square">
            <a:spAutoFit/>
          </a:bodyPr>
          <a:lstStyle/>
          <a:p>
            <a:pPr algn="ctr">
              <a:lnSpc>
                <a:spcPct val="130000"/>
              </a:lnSpc>
              <a:spcBef>
                <a:spcPct val="0"/>
              </a:spcBef>
              <a:buNone/>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bg1">
                    <a:lumMod val="95000"/>
                  </a:schemeClr>
                </a:solidFill>
                <a:latin typeface="微软雅黑" pitchFamily="34" charset="-122"/>
                <a:ea typeface="微软雅黑" pitchFamily="34" charset="-122"/>
              </a:rPr>
              <a:t>保留，</a:t>
            </a: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录入上述图表的描述</a:t>
            </a: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chemeClr val="bg1">
                  <a:lumMod val="95000"/>
                </a:schemeClr>
              </a:solidFill>
              <a:latin typeface="微软雅黑" pitchFamily="34" charset="-122"/>
              <a:ea typeface="微软雅黑" pitchFamily="34" charset="-122"/>
            </a:endParaRPr>
          </a:p>
        </p:txBody>
      </p:sp>
      <p:sp>
        <p:nvSpPr>
          <p:cNvPr id="89" name="矩形 47"/>
          <p:cNvSpPr>
            <a:spLocks noChangeArrowheads="1"/>
          </p:cNvSpPr>
          <p:nvPr/>
        </p:nvSpPr>
        <p:spPr bwMode="auto">
          <a:xfrm>
            <a:off x="3897687" y="2213147"/>
            <a:ext cx="2020134" cy="114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bg1"/>
                </a:solidFill>
                <a:latin typeface="微软雅黑" pitchFamily="34" charset="-122"/>
                <a:ea typeface="微软雅黑" pitchFamily="34" charset="-122"/>
                <a:sym typeface="微软雅黑" pitchFamily="34" charset="-122"/>
              </a:rPr>
              <a:t>图片，在此录入上述图表的综合描述说明。</a:t>
            </a:r>
            <a:endParaRPr lang="en-US" altLang="zh-CN" sz="1400" dirty="0">
              <a:solidFill>
                <a:schemeClr val="bg1"/>
              </a:solidFill>
              <a:latin typeface="微软雅黑" pitchFamily="34" charset="-122"/>
              <a:ea typeface="微软雅黑" pitchFamily="34" charset="-122"/>
              <a:sym typeface="微软雅黑" pitchFamily="34" charset="-122"/>
            </a:endParaRPr>
          </a:p>
        </p:txBody>
      </p:sp>
      <p:sp>
        <p:nvSpPr>
          <p:cNvPr id="90" name="矩形 3"/>
          <p:cNvSpPr>
            <a:spLocks noChangeArrowheads="1"/>
          </p:cNvSpPr>
          <p:nvPr/>
        </p:nvSpPr>
        <p:spPr bwMode="auto">
          <a:xfrm>
            <a:off x="4274255" y="1722224"/>
            <a:ext cx="1266999"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lgn="ctr">
              <a:spcBef>
                <a:spcPct val="0"/>
              </a:spcBef>
              <a:buFont typeface="Arial" charset="0"/>
              <a:buNone/>
            </a:pPr>
            <a:r>
              <a:rPr lang="zh-CN" altLang="en-US" sz="2200" b="1" dirty="0" smtClean="0">
                <a:solidFill>
                  <a:schemeClr val="bg1"/>
                </a:solidFill>
                <a:latin typeface="Arial" panose="020B0604020202020204" pitchFamily="34" charset="0"/>
                <a:ea typeface="微软雅黑" pitchFamily="34" charset="-122"/>
                <a:cs typeface="Arial" panose="020B0604020202020204" pitchFamily="34" charset="0"/>
              </a:rPr>
              <a:t>添加标题</a:t>
            </a:r>
            <a:endParaRPr lang="zh-CN" altLang="en-US" sz="22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12752931"/>
      </p:ext>
    </p:extLst>
  </p:cSld>
  <p:clrMapOvr>
    <a:masterClrMapping/>
  </p:clrMapOvr>
  <mc:AlternateContent xmlns:mc="http://schemas.openxmlformats.org/markup-compatibility/2006">
    <mc:Choice xmlns:p14="http://schemas.microsoft.com/office/powerpoint/2010/main" xmlns=""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249"/>
                                          </p:stCondLst>
                                        </p:cTn>
                                        <p:tgtEl>
                                          <p:spTgt spid="71"/>
                                        </p:tgtEl>
                                        <p:attrNameLst>
                                          <p:attrName>style.visibility</p:attrName>
                                        </p:attrNameLst>
                                      </p:cBhvr>
                                      <p:to>
                                        <p:strVal val="visible"/>
                                      </p:to>
                                    </p:set>
                                  </p:childTnLst>
                                </p:cTn>
                              </p:par>
                            </p:childTnLst>
                          </p:cTn>
                        </p:par>
                        <p:par>
                          <p:cTn id="15" fill="hold">
                            <p:stCondLst>
                              <p:cond delay="1250"/>
                            </p:stCondLst>
                            <p:childTnLst>
                              <p:par>
                                <p:cTn id="16" presetID="1" presetClass="entr" presetSubtype="0" fill="hold" grpId="0" nodeType="afterEffect">
                                  <p:stCondLst>
                                    <p:cond delay="0"/>
                                  </p:stCondLst>
                                  <p:childTnLst>
                                    <p:set>
                                      <p:cBhvr>
                                        <p:cTn id="17" dur="1" fill="hold">
                                          <p:stCondLst>
                                            <p:cond delay="249"/>
                                          </p:stCondLst>
                                        </p:cTn>
                                        <p:tgtEl>
                                          <p:spTgt spid="85"/>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249"/>
                                          </p:stCondLst>
                                        </p:cTn>
                                        <p:tgtEl>
                                          <p:spTgt spid="82"/>
                                        </p:tgtEl>
                                        <p:attrNameLst>
                                          <p:attrName>style.visibility</p:attrName>
                                        </p:attrNameLst>
                                      </p:cBhvr>
                                      <p:to>
                                        <p:strVal val="visible"/>
                                      </p:to>
                                    </p:set>
                                  </p:childTnLst>
                                </p:cTn>
                              </p:par>
                            </p:childTnLst>
                          </p:cTn>
                        </p:par>
                        <p:par>
                          <p:cTn id="21" fill="hold">
                            <p:stCondLst>
                              <p:cond delay="1750"/>
                            </p:stCondLst>
                            <p:childTnLst>
                              <p:par>
                                <p:cTn id="22" presetID="1" presetClass="entr" presetSubtype="0" fill="hold" grpId="0" nodeType="afterEffect">
                                  <p:stCondLst>
                                    <p:cond delay="0"/>
                                  </p:stCondLst>
                                  <p:childTnLst>
                                    <p:set>
                                      <p:cBhvr>
                                        <p:cTn id="23" dur="1" fill="hold">
                                          <p:stCondLst>
                                            <p:cond delay="249"/>
                                          </p:stCondLst>
                                        </p:cTn>
                                        <p:tgtEl>
                                          <p:spTgt spid="8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249"/>
                                          </p:stCondLst>
                                        </p:cTn>
                                        <p:tgtEl>
                                          <p:spTgt spid="83"/>
                                        </p:tgtEl>
                                        <p:attrNameLst>
                                          <p:attrName>style.visibility</p:attrName>
                                        </p:attrNameLst>
                                      </p:cBhvr>
                                      <p:to>
                                        <p:strVal val="visible"/>
                                      </p:to>
                                    </p:set>
                                  </p:childTnLst>
                                </p:cTn>
                              </p:par>
                            </p:childTnLst>
                          </p:cTn>
                        </p:par>
                        <p:par>
                          <p:cTn id="27" fill="hold">
                            <p:stCondLst>
                              <p:cond delay="2250"/>
                            </p:stCondLst>
                            <p:childTnLst>
                              <p:par>
                                <p:cTn id="28" presetID="1" presetClass="entr" presetSubtype="0" fill="hold" grpId="0" nodeType="afterEffect">
                                  <p:stCondLst>
                                    <p:cond delay="0"/>
                                  </p:stCondLst>
                                  <p:childTnLst>
                                    <p:set>
                                      <p:cBhvr>
                                        <p:cTn id="29" dur="1" fill="hold">
                                          <p:stCondLst>
                                            <p:cond delay="249"/>
                                          </p:stCondLst>
                                        </p:cTn>
                                        <p:tgtEl>
                                          <p:spTgt spid="86"/>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249"/>
                                          </p:stCondLst>
                                        </p:cTn>
                                        <p:tgtEl>
                                          <p:spTgt spid="77"/>
                                        </p:tgtEl>
                                        <p:attrNameLst>
                                          <p:attrName>style.visibility</p:attrName>
                                        </p:attrNameLst>
                                      </p:cBhvr>
                                      <p:to>
                                        <p:strVal val="visible"/>
                                      </p:to>
                                    </p:set>
                                  </p:childTnLst>
                                </p:cTn>
                              </p:par>
                            </p:childTnLst>
                          </p:cTn>
                        </p:par>
                        <p:par>
                          <p:cTn id="33" fill="hold">
                            <p:stCondLst>
                              <p:cond delay="2750"/>
                            </p:stCondLst>
                            <p:childTnLst>
                              <p:par>
                                <p:cTn id="34" presetID="1" presetClass="entr" presetSubtype="0" fill="hold" grpId="0" nodeType="afterEffect">
                                  <p:stCondLst>
                                    <p:cond delay="0"/>
                                  </p:stCondLst>
                                  <p:childTnLst>
                                    <p:set>
                                      <p:cBhvr>
                                        <p:cTn id="35" dur="1" fill="hold">
                                          <p:stCondLst>
                                            <p:cond delay="249"/>
                                          </p:stCondLst>
                                        </p:cTn>
                                        <p:tgtEl>
                                          <p:spTgt spid="84"/>
                                        </p:tgtEl>
                                        <p:attrNameLst>
                                          <p:attrName>style.visibility</p:attrName>
                                        </p:attrNameLst>
                                      </p:cBhvr>
                                      <p:to>
                                        <p:strVal val="visible"/>
                                      </p:to>
                                    </p:se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p:tgtEl>
                                          <p:spTgt spid="90"/>
                                        </p:tgtEl>
                                        <p:attrNameLst>
                                          <p:attrName>ppt_y</p:attrName>
                                        </p:attrNameLst>
                                      </p:cBhvr>
                                      <p:tavLst>
                                        <p:tav tm="0">
                                          <p:val>
                                            <p:strVal val="#ppt_y+#ppt_h*1.125000"/>
                                          </p:val>
                                        </p:tav>
                                        <p:tav tm="100000">
                                          <p:val>
                                            <p:strVal val="#ppt_y"/>
                                          </p:val>
                                        </p:tav>
                                      </p:tavLst>
                                    </p:anim>
                                    <p:animEffect transition="in" filter="wipe(up)">
                                      <p:cBhvr>
                                        <p:cTn id="40" dur="500"/>
                                        <p:tgtEl>
                                          <p:spTgt spid="90"/>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p:tgtEl>
                                          <p:spTgt spid="89"/>
                                        </p:tgtEl>
                                        <p:attrNameLst>
                                          <p:attrName>ppt_y</p:attrName>
                                        </p:attrNameLst>
                                      </p:cBhvr>
                                      <p:tavLst>
                                        <p:tav tm="0">
                                          <p:val>
                                            <p:strVal val="#ppt_y+#ppt_h*1.125000"/>
                                          </p:val>
                                        </p:tav>
                                        <p:tav tm="100000">
                                          <p:val>
                                            <p:strVal val="#ppt_y"/>
                                          </p:val>
                                        </p:tav>
                                      </p:tavLst>
                                    </p:anim>
                                    <p:animEffect transition="in" filter="wipe(up)">
                                      <p:cBhvr>
                                        <p:cTn id="45" dur="500"/>
                                        <p:tgtEl>
                                          <p:spTgt spid="89"/>
                                        </p:tgtEl>
                                      </p:cBhvr>
                                    </p:animEffect>
                                  </p:childTnLst>
                                </p:cTn>
                              </p:par>
                            </p:childTnLst>
                          </p:cTn>
                        </p:par>
                        <p:par>
                          <p:cTn id="46" fill="hold">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 calcmode="lin" valueType="num">
                                      <p:cBhvr additive="base">
                                        <p:cTn id="49" dur="500"/>
                                        <p:tgtEl>
                                          <p:spTgt spid="88"/>
                                        </p:tgtEl>
                                        <p:attrNameLst>
                                          <p:attrName>ppt_y</p:attrName>
                                        </p:attrNameLst>
                                      </p:cBhvr>
                                      <p:tavLst>
                                        <p:tav tm="0">
                                          <p:val>
                                            <p:strVal val="#ppt_y+#ppt_h*1.125000"/>
                                          </p:val>
                                        </p:tav>
                                        <p:tav tm="100000">
                                          <p:val>
                                            <p:strVal val="#ppt_y"/>
                                          </p:val>
                                        </p:tav>
                                      </p:tavLst>
                                    </p:anim>
                                    <p:animEffect transition="in" filter="wipe(up)">
                                      <p:cBhvr>
                                        <p:cTn id="5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7" grpId="0" animBg="1"/>
      <p:bldP spid="82" grpId="0" animBg="1"/>
      <p:bldP spid="83" grpId="0" animBg="1"/>
      <p:bldP spid="84" grpId="0" animBg="1"/>
      <p:bldP spid="85" grpId="0" animBg="1"/>
      <p:bldP spid="86" grpId="0" animBg="1"/>
      <p:bldP spid="87" grpId="0" animBg="1"/>
      <p:bldP spid="88" grpId="0"/>
      <p:bldP spid="89" grpId="0"/>
      <p:bldP spid="90"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1379857"/>
            <a:ext cx="6096000" cy="3738283"/>
          </a:xfrm>
          <a:prstGeom prst="rect">
            <a:avLst/>
          </a:prstGeom>
          <a:blipFill>
            <a:blip r:embed="rId3"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96000" y="1379857"/>
            <a:ext cx="6096000" cy="3738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47"/>
          <p:cNvSpPr>
            <a:spLocks noChangeArrowheads="1"/>
          </p:cNvSpPr>
          <p:nvPr/>
        </p:nvSpPr>
        <p:spPr bwMode="auto">
          <a:xfrm>
            <a:off x="1378285" y="5308469"/>
            <a:ext cx="9385450"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chemeClr val="tx1">
                    <a:lumMod val="75000"/>
                    <a:lumOff val="25000"/>
                  </a:schemeClr>
                </a:solidFill>
                <a:sym typeface="微软雅黑" pitchFamily="34" charset="-122"/>
              </a:rPr>
              <a:t>在此</a:t>
            </a:r>
            <a:r>
              <a:rPr lang="zh-CN" altLang="en-US" sz="1400" dirty="0">
                <a:solidFill>
                  <a:schemeClr val="tx1">
                    <a:lumMod val="75000"/>
                    <a:lumOff val="25000"/>
                  </a:schemeClr>
                </a:solidFill>
                <a:sym typeface="微软雅黑" pitchFamily="34" charset="-122"/>
              </a:rPr>
              <a:t>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a:t>
            </a:r>
            <a:r>
              <a:rPr lang="zh-CN" altLang="en-US" sz="1400" dirty="0" smtClean="0">
                <a:solidFill>
                  <a:schemeClr val="tx1">
                    <a:lumMod val="75000"/>
                    <a:lumOff val="25000"/>
                  </a:schemeClr>
                </a:solidFill>
                <a:sym typeface="微软雅黑" pitchFamily="34" charset="-122"/>
              </a:rPr>
              <a:t>说明，在此录入上述图表的综合描述说明。</a:t>
            </a:r>
            <a:endParaRPr lang="zh-CN" altLang="en-US" sz="1400" dirty="0">
              <a:solidFill>
                <a:schemeClr val="tx1">
                  <a:lumMod val="75000"/>
                  <a:lumOff val="25000"/>
                </a:schemeClr>
              </a:solidFill>
              <a:sym typeface="微软雅黑" pitchFamily="34" charset="-122"/>
            </a:endParaRPr>
          </a:p>
        </p:txBody>
      </p:sp>
      <p:grpSp>
        <p:nvGrpSpPr>
          <p:cNvPr id="24" name="组合 23"/>
          <p:cNvGrpSpPr/>
          <p:nvPr/>
        </p:nvGrpSpPr>
        <p:grpSpPr>
          <a:xfrm>
            <a:off x="6654872" y="2914658"/>
            <a:ext cx="609600" cy="609600"/>
            <a:chOff x="6930189" y="4073718"/>
            <a:chExt cx="609600" cy="609600"/>
          </a:xfrm>
        </p:grpSpPr>
        <p:sp>
          <p:nvSpPr>
            <p:cNvPr id="25" name="椭圆 24"/>
            <p:cNvSpPr/>
            <p:nvPr/>
          </p:nvSpPr>
          <p:spPr>
            <a:xfrm>
              <a:off x="6930189" y="407371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a:spLocks noEditPoints="1"/>
            </p:cNvSpPr>
            <p:nvPr/>
          </p:nvSpPr>
          <p:spPr bwMode="auto">
            <a:xfrm>
              <a:off x="7006966" y="4217509"/>
              <a:ext cx="456047" cy="322018"/>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id-ID" sz="1800">
                <a:latin typeface="Impact" panose="020B0806030902050204" pitchFamily="34" charset="0"/>
              </a:endParaRPr>
            </a:p>
          </p:txBody>
        </p:sp>
      </p:grpSp>
      <p:sp>
        <p:nvSpPr>
          <p:cNvPr id="27" name="TextBox 14"/>
          <p:cNvSpPr txBox="1"/>
          <p:nvPr/>
        </p:nvSpPr>
        <p:spPr>
          <a:xfrm>
            <a:off x="6609348" y="1737706"/>
            <a:ext cx="5165557" cy="900246"/>
          </a:xfrm>
          <a:prstGeom prst="rect">
            <a:avLst/>
          </a:prstGeom>
          <a:noFill/>
        </p:spPr>
        <p:txBody>
          <a:bodyPr wrap="square" rtlCol="0">
            <a:spAutoFit/>
          </a:bodyPr>
          <a:lstStyle/>
          <a:p>
            <a:pPr>
              <a:lnSpc>
                <a:spcPct val="125000"/>
              </a:lnSpc>
            </a:pP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bg1"/>
                </a:solidFill>
                <a:latin typeface="微软雅黑" pitchFamily="34" charset="-122"/>
                <a:ea typeface="微软雅黑" pitchFamily="34" charset="-122"/>
              </a:rPr>
              <a:t>。您的内容打在这里，或者通过复制您的文本</a:t>
            </a:r>
            <a:r>
              <a:rPr lang="zh-CN" altLang="en-US" sz="1400" dirty="0">
                <a:solidFill>
                  <a:schemeClr val="bg1"/>
                </a:solidFill>
                <a:latin typeface="微软雅黑" pitchFamily="34" charset="-122"/>
                <a:ea typeface="微软雅黑" pitchFamily="34" charset="-122"/>
              </a:rPr>
              <a:t>后您的内容打在这里</a:t>
            </a:r>
            <a:r>
              <a:rPr lang="zh-CN" altLang="en-US" sz="1400" dirty="0" smtClean="0">
                <a:solidFill>
                  <a:schemeClr val="bg1"/>
                </a:solidFill>
                <a:latin typeface="微软雅黑" pitchFamily="34" charset="-122"/>
                <a:ea typeface="微软雅黑" pitchFamily="34" charset="-122"/>
              </a:rPr>
              <a:t>。</a:t>
            </a:r>
            <a:endParaRPr lang="zh-CN" altLang="en-US" sz="1400" dirty="0" smtClean="0">
              <a:solidFill>
                <a:schemeClr val="bg1"/>
              </a:solidFill>
              <a:latin typeface="微软雅黑" pitchFamily="34" charset="-122"/>
              <a:ea typeface="微软雅黑" pitchFamily="34" charset="-122"/>
              <a:sym typeface="微软雅黑" pitchFamily="34" charset="-122"/>
            </a:endParaRPr>
          </a:p>
        </p:txBody>
      </p:sp>
      <p:sp>
        <p:nvSpPr>
          <p:cNvPr id="28" name="矩形 27"/>
          <p:cNvSpPr/>
          <p:nvPr/>
        </p:nvSpPr>
        <p:spPr>
          <a:xfrm>
            <a:off x="7383840" y="2787246"/>
            <a:ext cx="2231353" cy="400101"/>
          </a:xfrm>
          <a:prstGeom prst="rect">
            <a:avLst/>
          </a:prstGeom>
        </p:spPr>
        <p:txBody>
          <a:bodyPr wrap="square" lIns="91431" tIns="45716" rIns="91431" bIns="45716">
            <a:spAutoFit/>
          </a:bodyPr>
          <a:lstStyle/>
          <a:p>
            <a:r>
              <a:rPr lang="zh-CN" altLang="en-US" sz="2000" b="1" dirty="0" smtClean="0">
                <a:solidFill>
                  <a:schemeClr val="bg1"/>
                </a:solidFill>
                <a:latin typeface="微软雅黑" pitchFamily="34" charset="-122"/>
                <a:ea typeface="微软雅黑" pitchFamily="34" charset="-122"/>
              </a:rPr>
              <a:t>添加内容</a:t>
            </a:r>
            <a:endParaRPr lang="en-US" altLang="zh-CN" sz="2000" b="1" dirty="0">
              <a:solidFill>
                <a:schemeClr val="bg1"/>
              </a:solidFill>
              <a:latin typeface="微软雅黑" pitchFamily="34" charset="-122"/>
              <a:ea typeface="微软雅黑" pitchFamily="34" charset="-122"/>
            </a:endParaRPr>
          </a:p>
        </p:txBody>
      </p:sp>
      <p:sp>
        <p:nvSpPr>
          <p:cNvPr id="29" name="矩形 47"/>
          <p:cNvSpPr>
            <a:spLocks noChangeArrowheads="1"/>
          </p:cNvSpPr>
          <p:nvPr/>
        </p:nvSpPr>
        <p:spPr bwMode="auto">
          <a:xfrm>
            <a:off x="7383841" y="3152582"/>
            <a:ext cx="1666932"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bg1"/>
                </a:solidFill>
                <a:sym typeface="微软雅黑" pitchFamily="34" charset="-122"/>
              </a:rPr>
              <a:t>在此</a:t>
            </a:r>
            <a:r>
              <a:rPr lang="zh-CN" altLang="en-US" sz="1400" dirty="0" smtClean="0">
                <a:solidFill>
                  <a:schemeClr val="bg1"/>
                </a:solidFill>
                <a:sym typeface="微软雅黑" pitchFamily="34" charset="-122"/>
              </a:rPr>
              <a:t>录入上述图表的综合描述说明</a:t>
            </a:r>
            <a:endParaRPr lang="zh-CN" altLang="en-US" sz="1400" dirty="0">
              <a:solidFill>
                <a:schemeClr val="bg1"/>
              </a:solidFill>
              <a:sym typeface="微软雅黑" pitchFamily="34" charset="-122"/>
            </a:endParaRPr>
          </a:p>
        </p:txBody>
      </p:sp>
      <p:sp>
        <p:nvSpPr>
          <p:cNvPr id="30" name="矩形 29"/>
          <p:cNvSpPr/>
          <p:nvPr/>
        </p:nvSpPr>
        <p:spPr>
          <a:xfrm>
            <a:off x="10069831" y="2787246"/>
            <a:ext cx="2231353" cy="400101"/>
          </a:xfrm>
          <a:prstGeom prst="rect">
            <a:avLst/>
          </a:prstGeom>
        </p:spPr>
        <p:txBody>
          <a:bodyPr wrap="square" lIns="91431" tIns="45716" rIns="91431" bIns="45716">
            <a:spAutoFit/>
          </a:bodyPr>
          <a:lstStyle/>
          <a:p>
            <a:r>
              <a:rPr lang="zh-CN" altLang="en-US" sz="2000" b="1" dirty="0" smtClean="0">
                <a:solidFill>
                  <a:schemeClr val="bg1"/>
                </a:solidFill>
                <a:latin typeface="微软雅黑" pitchFamily="34" charset="-122"/>
                <a:ea typeface="微软雅黑" pitchFamily="34" charset="-122"/>
              </a:rPr>
              <a:t>添加内容</a:t>
            </a:r>
            <a:endParaRPr lang="en-US" altLang="zh-CN" sz="2000" b="1" dirty="0">
              <a:solidFill>
                <a:schemeClr val="bg1"/>
              </a:solidFill>
              <a:latin typeface="微软雅黑" pitchFamily="34" charset="-122"/>
              <a:ea typeface="微软雅黑" pitchFamily="34" charset="-122"/>
            </a:endParaRPr>
          </a:p>
        </p:txBody>
      </p:sp>
      <p:sp>
        <p:nvSpPr>
          <p:cNvPr id="31" name="矩形 47"/>
          <p:cNvSpPr>
            <a:spLocks noChangeArrowheads="1"/>
          </p:cNvSpPr>
          <p:nvPr/>
        </p:nvSpPr>
        <p:spPr bwMode="auto">
          <a:xfrm>
            <a:off x="10069832" y="3152582"/>
            <a:ext cx="1666932"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bg1"/>
                </a:solidFill>
                <a:sym typeface="微软雅黑" pitchFamily="34" charset="-122"/>
              </a:rPr>
              <a:t>在此</a:t>
            </a:r>
            <a:r>
              <a:rPr lang="zh-CN" altLang="en-US" sz="1400" dirty="0" smtClean="0">
                <a:solidFill>
                  <a:schemeClr val="bg1"/>
                </a:solidFill>
                <a:sym typeface="微软雅黑" pitchFamily="34" charset="-122"/>
              </a:rPr>
              <a:t>录入上述图表的综合描述说明</a:t>
            </a:r>
            <a:endParaRPr lang="zh-CN" altLang="en-US" sz="1400" dirty="0">
              <a:solidFill>
                <a:schemeClr val="bg1"/>
              </a:solidFill>
              <a:sym typeface="微软雅黑" pitchFamily="34" charset="-122"/>
            </a:endParaRPr>
          </a:p>
        </p:txBody>
      </p:sp>
      <p:sp>
        <p:nvSpPr>
          <p:cNvPr id="48" name="矩形 47"/>
          <p:cNvSpPr/>
          <p:nvPr/>
        </p:nvSpPr>
        <p:spPr>
          <a:xfrm>
            <a:off x="7383840" y="3884168"/>
            <a:ext cx="2231353" cy="400101"/>
          </a:xfrm>
          <a:prstGeom prst="rect">
            <a:avLst/>
          </a:prstGeom>
        </p:spPr>
        <p:txBody>
          <a:bodyPr wrap="square" lIns="91431" tIns="45716" rIns="91431" bIns="45716">
            <a:spAutoFit/>
          </a:bodyPr>
          <a:lstStyle/>
          <a:p>
            <a:r>
              <a:rPr lang="zh-CN" altLang="en-US" sz="2000" b="1" dirty="0" smtClean="0">
                <a:solidFill>
                  <a:schemeClr val="bg1"/>
                </a:solidFill>
                <a:latin typeface="微软雅黑" pitchFamily="34" charset="-122"/>
                <a:ea typeface="微软雅黑" pitchFamily="34" charset="-122"/>
              </a:rPr>
              <a:t>添加内容</a:t>
            </a:r>
            <a:endParaRPr lang="en-US" altLang="zh-CN" sz="2000" b="1" dirty="0">
              <a:solidFill>
                <a:schemeClr val="bg1"/>
              </a:solidFill>
              <a:latin typeface="微软雅黑" pitchFamily="34" charset="-122"/>
              <a:ea typeface="微软雅黑" pitchFamily="34" charset="-122"/>
            </a:endParaRPr>
          </a:p>
        </p:txBody>
      </p:sp>
      <p:sp>
        <p:nvSpPr>
          <p:cNvPr id="49" name="矩形 47"/>
          <p:cNvSpPr>
            <a:spLocks noChangeArrowheads="1"/>
          </p:cNvSpPr>
          <p:nvPr/>
        </p:nvSpPr>
        <p:spPr bwMode="auto">
          <a:xfrm>
            <a:off x="7383841" y="4249504"/>
            <a:ext cx="1666932"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bg1"/>
                </a:solidFill>
                <a:sym typeface="微软雅黑" pitchFamily="34" charset="-122"/>
              </a:rPr>
              <a:t>在此</a:t>
            </a:r>
            <a:r>
              <a:rPr lang="zh-CN" altLang="en-US" sz="1400" dirty="0" smtClean="0">
                <a:solidFill>
                  <a:schemeClr val="bg1"/>
                </a:solidFill>
                <a:sym typeface="微软雅黑" pitchFamily="34" charset="-122"/>
              </a:rPr>
              <a:t>录入上述图表的综合描述说明</a:t>
            </a:r>
            <a:endParaRPr lang="zh-CN" altLang="en-US" sz="1400" dirty="0">
              <a:solidFill>
                <a:schemeClr val="bg1"/>
              </a:solidFill>
              <a:sym typeface="微软雅黑" pitchFamily="34" charset="-122"/>
            </a:endParaRPr>
          </a:p>
        </p:txBody>
      </p:sp>
      <p:sp>
        <p:nvSpPr>
          <p:cNvPr id="51" name="矩形 50"/>
          <p:cNvSpPr/>
          <p:nvPr/>
        </p:nvSpPr>
        <p:spPr>
          <a:xfrm>
            <a:off x="10069831" y="3884168"/>
            <a:ext cx="2231353" cy="400101"/>
          </a:xfrm>
          <a:prstGeom prst="rect">
            <a:avLst/>
          </a:prstGeom>
        </p:spPr>
        <p:txBody>
          <a:bodyPr wrap="square" lIns="91431" tIns="45716" rIns="91431" bIns="45716">
            <a:spAutoFit/>
          </a:bodyPr>
          <a:lstStyle/>
          <a:p>
            <a:r>
              <a:rPr lang="zh-CN" altLang="en-US" sz="2000" b="1" dirty="0" smtClean="0">
                <a:solidFill>
                  <a:schemeClr val="bg1"/>
                </a:solidFill>
                <a:latin typeface="微软雅黑" pitchFamily="34" charset="-122"/>
                <a:ea typeface="微软雅黑" pitchFamily="34" charset="-122"/>
              </a:rPr>
              <a:t>添加内容</a:t>
            </a:r>
            <a:endParaRPr lang="en-US" altLang="zh-CN" sz="2000" b="1" dirty="0">
              <a:solidFill>
                <a:schemeClr val="bg1"/>
              </a:solidFill>
              <a:latin typeface="微软雅黑" pitchFamily="34" charset="-122"/>
              <a:ea typeface="微软雅黑" pitchFamily="34" charset="-122"/>
            </a:endParaRPr>
          </a:p>
        </p:txBody>
      </p:sp>
      <p:sp>
        <p:nvSpPr>
          <p:cNvPr id="52" name="矩形 47"/>
          <p:cNvSpPr>
            <a:spLocks noChangeArrowheads="1"/>
          </p:cNvSpPr>
          <p:nvPr/>
        </p:nvSpPr>
        <p:spPr bwMode="auto">
          <a:xfrm>
            <a:off x="10069832" y="4249504"/>
            <a:ext cx="1666932"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bg1"/>
                </a:solidFill>
                <a:sym typeface="微软雅黑" pitchFamily="34" charset="-122"/>
              </a:rPr>
              <a:t>在此</a:t>
            </a:r>
            <a:r>
              <a:rPr lang="zh-CN" altLang="en-US" sz="1400" dirty="0" smtClean="0">
                <a:solidFill>
                  <a:schemeClr val="bg1"/>
                </a:solidFill>
                <a:sym typeface="微软雅黑" pitchFamily="34" charset="-122"/>
              </a:rPr>
              <a:t>录入上述图表的综合描述说明</a:t>
            </a:r>
            <a:endParaRPr lang="zh-CN" altLang="en-US" sz="1400" dirty="0">
              <a:solidFill>
                <a:schemeClr val="bg1"/>
              </a:solidFill>
              <a:sym typeface="微软雅黑" pitchFamily="34" charset="-122"/>
            </a:endParaRPr>
          </a:p>
        </p:txBody>
      </p:sp>
      <p:grpSp>
        <p:nvGrpSpPr>
          <p:cNvPr id="53" name="组合 52"/>
          <p:cNvGrpSpPr/>
          <p:nvPr/>
        </p:nvGrpSpPr>
        <p:grpSpPr>
          <a:xfrm>
            <a:off x="6654872" y="4011580"/>
            <a:ext cx="609600" cy="609600"/>
            <a:chOff x="6627576" y="3987128"/>
            <a:chExt cx="609600" cy="609600"/>
          </a:xfrm>
        </p:grpSpPr>
        <p:sp>
          <p:nvSpPr>
            <p:cNvPr id="54" name="椭圆 53"/>
            <p:cNvSpPr/>
            <p:nvPr/>
          </p:nvSpPr>
          <p:spPr>
            <a:xfrm>
              <a:off x="6627576" y="398712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51"/>
            <p:cNvSpPr>
              <a:spLocks noEditPoints="1"/>
            </p:cNvSpPr>
            <p:nvPr/>
          </p:nvSpPr>
          <p:spPr bwMode="auto">
            <a:xfrm rot="20484176">
              <a:off x="6696266" y="4091050"/>
              <a:ext cx="431571" cy="43475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6" name="组合 55"/>
          <p:cNvGrpSpPr/>
          <p:nvPr/>
        </p:nvGrpSpPr>
        <p:grpSpPr>
          <a:xfrm>
            <a:off x="9358747" y="2914658"/>
            <a:ext cx="609600" cy="609600"/>
            <a:chOff x="9331451" y="2890206"/>
            <a:chExt cx="609600" cy="609600"/>
          </a:xfrm>
        </p:grpSpPr>
        <p:sp>
          <p:nvSpPr>
            <p:cNvPr id="57" name="椭圆 56"/>
            <p:cNvSpPr/>
            <p:nvPr/>
          </p:nvSpPr>
          <p:spPr>
            <a:xfrm>
              <a:off x="9331451" y="2890206"/>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23"/>
            <p:cNvSpPr>
              <a:spLocks noEditPoints="1"/>
            </p:cNvSpPr>
            <p:nvPr/>
          </p:nvSpPr>
          <p:spPr bwMode="auto">
            <a:xfrm>
              <a:off x="9428538" y="3048150"/>
              <a:ext cx="415427" cy="293713"/>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accent1"/>
            </a:solidFill>
            <a:ln>
              <a:noFill/>
            </a:ln>
            <a:extLst/>
          </p:spPr>
          <p:txBody>
            <a:bodyPr vert="horz" wrap="square" lIns="91431" tIns="45716" rIns="91431" bIns="45716" numCol="1" anchor="t" anchorCtr="0" compatLnSpc="1">
              <a:prstTxWarp prst="textNoShape">
                <a:avLst/>
              </a:prstTxWarp>
            </a:bodyPr>
            <a:lstStyle/>
            <a:p>
              <a:endParaRPr lang="zh-CN" altLang="en-US" sz="2489"/>
            </a:p>
          </p:txBody>
        </p:sp>
      </p:grpSp>
      <p:grpSp>
        <p:nvGrpSpPr>
          <p:cNvPr id="59" name="组合 58"/>
          <p:cNvGrpSpPr/>
          <p:nvPr/>
        </p:nvGrpSpPr>
        <p:grpSpPr>
          <a:xfrm>
            <a:off x="9358747" y="4011580"/>
            <a:ext cx="609600" cy="609600"/>
            <a:chOff x="9331451" y="3987128"/>
            <a:chExt cx="609600" cy="609600"/>
          </a:xfrm>
        </p:grpSpPr>
        <p:sp>
          <p:nvSpPr>
            <p:cNvPr id="60" name="椭圆 59"/>
            <p:cNvSpPr/>
            <p:nvPr/>
          </p:nvSpPr>
          <p:spPr>
            <a:xfrm>
              <a:off x="9331451" y="398712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a:spLocks/>
            </p:cNvSpPr>
            <p:nvPr/>
          </p:nvSpPr>
          <p:spPr bwMode="auto">
            <a:xfrm>
              <a:off x="9445910" y="4112235"/>
              <a:ext cx="380682" cy="359387"/>
            </a:xfrm>
            <a:custGeom>
              <a:avLst/>
              <a:gdLst>
                <a:gd name="connsiteX0" fmla="*/ 153983 w 511114"/>
                <a:gd name="connsiteY0" fmla="*/ 241002 h 511299"/>
                <a:gd name="connsiteX1" fmla="*/ 193590 w 511114"/>
                <a:gd name="connsiteY1" fmla="*/ 245953 h 511299"/>
                <a:gd name="connsiteX2" fmla="*/ 188639 w 511114"/>
                <a:gd name="connsiteY2" fmla="*/ 253379 h 511299"/>
                <a:gd name="connsiteX3" fmla="*/ 136655 w 511114"/>
                <a:gd name="connsiteY3" fmla="*/ 305363 h 511299"/>
                <a:gd name="connsiteX4" fmla="*/ 94573 w 511114"/>
                <a:gd name="connsiteY4" fmla="*/ 342495 h 511299"/>
                <a:gd name="connsiteX5" fmla="*/ 59917 w 511114"/>
                <a:gd name="connsiteY5" fmla="*/ 399430 h 511299"/>
                <a:gd name="connsiteX6" fmla="*/ 134180 w 511114"/>
                <a:gd name="connsiteY6" fmla="*/ 446463 h 511299"/>
                <a:gd name="connsiteX7" fmla="*/ 168836 w 511114"/>
                <a:gd name="connsiteY7" fmla="*/ 416758 h 511299"/>
                <a:gd name="connsiteX8" fmla="*/ 198541 w 511114"/>
                <a:gd name="connsiteY8" fmla="*/ 387053 h 511299"/>
                <a:gd name="connsiteX9" fmla="*/ 205968 w 511114"/>
                <a:gd name="connsiteY9" fmla="*/ 372200 h 511299"/>
                <a:gd name="connsiteX10" fmla="*/ 235673 w 511114"/>
                <a:gd name="connsiteY10" fmla="*/ 344970 h 511299"/>
                <a:gd name="connsiteX11" fmla="*/ 262903 w 511114"/>
                <a:gd name="connsiteY11" fmla="*/ 317741 h 511299"/>
                <a:gd name="connsiteX12" fmla="*/ 270329 w 511114"/>
                <a:gd name="connsiteY12" fmla="*/ 352397 h 511299"/>
                <a:gd name="connsiteX13" fmla="*/ 215869 w 511114"/>
                <a:gd name="connsiteY13" fmla="*/ 451414 h 511299"/>
                <a:gd name="connsiteX14" fmla="*/ 99524 w 511114"/>
                <a:gd name="connsiteY14" fmla="*/ 510824 h 511299"/>
                <a:gd name="connsiteX15" fmla="*/ 507 w 511114"/>
                <a:gd name="connsiteY15" fmla="*/ 409332 h 511299"/>
                <a:gd name="connsiteX16" fmla="*/ 57442 w 511114"/>
                <a:gd name="connsiteY16" fmla="*/ 295462 h 511299"/>
                <a:gd name="connsiteX17" fmla="*/ 153983 w 511114"/>
                <a:gd name="connsiteY17" fmla="*/ 241002 h 511299"/>
                <a:gd name="connsiteX18" fmla="*/ 330318 w 511114"/>
                <a:gd name="connsiteY18" fmla="*/ 146325 h 511299"/>
                <a:gd name="connsiteX19" fmla="*/ 367485 w 511114"/>
                <a:gd name="connsiteY19" fmla="*/ 178537 h 511299"/>
                <a:gd name="connsiteX20" fmla="*/ 322884 w 511114"/>
                <a:gd name="connsiteY20" fmla="*/ 230571 h 511299"/>
                <a:gd name="connsiteX21" fmla="*/ 228726 w 511114"/>
                <a:gd name="connsiteY21" fmla="*/ 324729 h 511299"/>
                <a:gd name="connsiteX22" fmla="*/ 174214 w 511114"/>
                <a:gd name="connsiteY22" fmla="*/ 366852 h 511299"/>
                <a:gd name="connsiteX23" fmla="*/ 144480 w 511114"/>
                <a:gd name="connsiteY23" fmla="*/ 337118 h 511299"/>
                <a:gd name="connsiteX24" fmla="*/ 161825 w 511114"/>
                <a:gd name="connsiteY24" fmla="*/ 307384 h 511299"/>
                <a:gd name="connsiteX25" fmla="*/ 303061 w 511114"/>
                <a:gd name="connsiteY25" fmla="*/ 166148 h 511299"/>
                <a:gd name="connsiteX26" fmla="*/ 330318 w 511114"/>
                <a:gd name="connsiteY26" fmla="*/ 146325 h 511299"/>
                <a:gd name="connsiteX27" fmla="*/ 406819 w 511114"/>
                <a:gd name="connsiteY27" fmla="*/ 544 h 511299"/>
                <a:gd name="connsiteX28" fmla="*/ 510787 w 511114"/>
                <a:gd name="connsiteY28" fmla="*/ 119365 h 511299"/>
                <a:gd name="connsiteX29" fmla="*/ 456328 w 511114"/>
                <a:gd name="connsiteY29" fmla="*/ 213431 h 511299"/>
                <a:gd name="connsiteX30" fmla="*/ 362261 w 511114"/>
                <a:gd name="connsiteY30" fmla="*/ 267891 h 511299"/>
                <a:gd name="connsiteX31" fmla="*/ 317703 w 511114"/>
                <a:gd name="connsiteY31" fmla="*/ 262940 h 511299"/>
                <a:gd name="connsiteX32" fmla="*/ 344933 w 511114"/>
                <a:gd name="connsiteY32" fmla="*/ 233235 h 511299"/>
                <a:gd name="connsiteX33" fmla="*/ 374638 w 511114"/>
                <a:gd name="connsiteY33" fmla="*/ 206005 h 511299"/>
                <a:gd name="connsiteX34" fmla="*/ 384540 w 511114"/>
                <a:gd name="connsiteY34" fmla="*/ 201054 h 511299"/>
                <a:gd name="connsiteX35" fmla="*/ 416721 w 511114"/>
                <a:gd name="connsiteY35" fmla="*/ 168874 h 511299"/>
                <a:gd name="connsiteX36" fmla="*/ 443950 w 511114"/>
                <a:gd name="connsiteY36" fmla="*/ 139168 h 511299"/>
                <a:gd name="connsiteX37" fmla="*/ 372163 w 511114"/>
                <a:gd name="connsiteY37" fmla="*/ 67381 h 511299"/>
                <a:gd name="connsiteX38" fmla="*/ 342458 w 511114"/>
                <a:gd name="connsiteY38" fmla="*/ 94611 h 511299"/>
                <a:gd name="connsiteX39" fmla="*/ 310277 w 511114"/>
                <a:gd name="connsiteY39" fmla="*/ 124316 h 511299"/>
                <a:gd name="connsiteX40" fmla="*/ 305326 w 511114"/>
                <a:gd name="connsiteY40" fmla="*/ 136693 h 511299"/>
                <a:gd name="connsiteX41" fmla="*/ 275621 w 511114"/>
                <a:gd name="connsiteY41" fmla="*/ 166398 h 511299"/>
                <a:gd name="connsiteX42" fmla="*/ 245916 w 511114"/>
                <a:gd name="connsiteY42" fmla="*/ 193628 h 511299"/>
                <a:gd name="connsiteX43" fmla="*/ 240965 w 511114"/>
                <a:gd name="connsiteY43" fmla="*/ 149070 h 511299"/>
                <a:gd name="connsiteX44" fmla="*/ 295425 w 511114"/>
                <a:gd name="connsiteY44" fmla="*/ 55004 h 511299"/>
                <a:gd name="connsiteX45" fmla="*/ 406819 w 511114"/>
                <a:gd name="connsiteY45" fmla="*/ 544 h 51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1114" h="511299">
                  <a:moveTo>
                    <a:pt x="153983" y="241002"/>
                  </a:moveTo>
                  <a:cubicBezTo>
                    <a:pt x="168836" y="241002"/>
                    <a:pt x="181213" y="243478"/>
                    <a:pt x="193590" y="245953"/>
                  </a:cubicBezTo>
                  <a:cubicBezTo>
                    <a:pt x="193590" y="250904"/>
                    <a:pt x="188639" y="250904"/>
                    <a:pt x="188639" y="253379"/>
                  </a:cubicBezTo>
                  <a:cubicBezTo>
                    <a:pt x="171311" y="270707"/>
                    <a:pt x="153983" y="288035"/>
                    <a:pt x="136655" y="305363"/>
                  </a:cubicBezTo>
                  <a:cubicBezTo>
                    <a:pt x="121803" y="312790"/>
                    <a:pt x="109426" y="327642"/>
                    <a:pt x="94573" y="342495"/>
                  </a:cubicBezTo>
                  <a:cubicBezTo>
                    <a:pt x="79720" y="357348"/>
                    <a:pt x="59917" y="369725"/>
                    <a:pt x="59917" y="399430"/>
                  </a:cubicBezTo>
                  <a:cubicBezTo>
                    <a:pt x="59917" y="436561"/>
                    <a:pt x="97048" y="463791"/>
                    <a:pt x="134180" y="446463"/>
                  </a:cubicBezTo>
                  <a:cubicBezTo>
                    <a:pt x="146557" y="441512"/>
                    <a:pt x="156459" y="429135"/>
                    <a:pt x="168836" y="416758"/>
                  </a:cubicBezTo>
                  <a:cubicBezTo>
                    <a:pt x="178738" y="406856"/>
                    <a:pt x="191115" y="396954"/>
                    <a:pt x="198541" y="387053"/>
                  </a:cubicBezTo>
                  <a:cubicBezTo>
                    <a:pt x="201017" y="382102"/>
                    <a:pt x="203492" y="377151"/>
                    <a:pt x="205968" y="372200"/>
                  </a:cubicBezTo>
                  <a:cubicBezTo>
                    <a:pt x="213394" y="362298"/>
                    <a:pt x="225771" y="352397"/>
                    <a:pt x="235673" y="344970"/>
                  </a:cubicBezTo>
                  <a:cubicBezTo>
                    <a:pt x="245575" y="335069"/>
                    <a:pt x="253001" y="325167"/>
                    <a:pt x="262903" y="317741"/>
                  </a:cubicBezTo>
                  <a:cubicBezTo>
                    <a:pt x="267854" y="330118"/>
                    <a:pt x="270329" y="340020"/>
                    <a:pt x="270329" y="352397"/>
                  </a:cubicBezTo>
                  <a:cubicBezTo>
                    <a:pt x="270329" y="401905"/>
                    <a:pt x="243099" y="424184"/>
                    <a:pt x="215869" y="451414"/>
                  </a:cubicBezTo>
                  <a:cubicBezTo>
                    <a:pt x="186164" y="481119"/>
                    <a:pt x="161410" y="515775"/>
                    <a:pt x="99524" y="510824"/>
                  </a:cubicBezTo>
                  <a:cubicBezTo>
                    <a:pt x="47540" y="505874"/>
                    <a:pt x="5457" y="463791"/>
                    <a:pt x="507" y="409332"/>
                  </a:cubicBezTo>
                  <a:cubicBezTo>
                    <a:pt x="-4444" y="349921"/>
                    <a:pt x="27736" y="325167"/>
                    <a:pt x="57442" y="295462"/>
                  </a:cubicBezTo>
                  <a:cubicBezTo>
                    <a:pt x="84671" y="268232"/>
                    <a:pt x="106950" y="243478"/>
                    <a:pt x="153983" y="241002"/>
                  </a:cubicBezTo>
                  <a:close/>
                  <a:moveTo>
                    <a:pt x="330318" y="146325"/>
                  </a:moveTo>
                  <a:cubicBezTo>
                    <a:pt x="352618" y="141369"/>
                    <a:pt x="369963" y="156236"/>
                    <a:pt x="367485" y="178537"/>
                  </a:cubicBezTo>
                  <a:cubicBezTo>
                    <a:pt x="365007" y="195882"/>
                    <a:pt x="335273" y="218182"/>
                    <a:pt x="322884" y="230571"/>
                  </a:cubicBezTo>
                  <a:cubicBezTo>
                    <a:pt x="288195" y="262783"/>
                    <a:pt x="260938" y="290039"/>
                    <a:pt x="228726" y="324729"/>
                  </a:cubicBezTo>
                  <a:cubicBezTo>
                    <a:pt x="213859" y="337118"/>
                    <a:pt x="196514" y="364374"/>
                    <a:pt x="174214" y="366852"/>
                  </a:cubicBezTo>
                  <a:cubicBezTo>
                    <a:pt x="159347" y="366852"/>
                    <a:pt x="144480" y="354463"/>
                    <a:pt x="144480" y="337118"/>
                  </a:cubicBezTo>
                  <a:cubicBezTo>
                    <a:pt x="144480" y="324729"/>
                    <a:pt x="151913" y="314818"/>
                    <a:pt x="161825" y="307384"/>
                  </a:cubicBezTo>
                  <a:cubicBezTo>
                    <a:pt x="208903" y="257827"/>
                    <a:pt x="255983" y="213226"/>
                    <a:pt x="303061" y="166148"/>
                  </a:cubicBezTo>
                  <a:cubicBezTo>
                    <a:pt x="310495" y="158714"/>
                    <a:pt x="317928" y="146325"/>
                    <a:pt x="330318" y="146325"/>
                  </a:cubicBezTo>
                  <a:close/>
                  <a:moveTo>
                    <a:pt x="406819" y="544"/>
                  </a:moveTo>
                  <a:cubicBezTo>
                    <a:pt x="463754" y="3019"/>
                    <a:pt x="515738" y="50053"/>
                    <a:pt x="510787" y="119365"/>
                  </a:cubicBezTo>
                  <a:cubicBezTo>
                    <a:pt x="508312" y="163923"/>
                    <a:pt x="483557" y="186202"/>
                    <a:pt x="456328" y="213431"/>
                  </a:cubicBezTo>
                  <a:cubicBezTo>
                    <a:pt x="429098" y="238186"/>
                    <a:pt x="406819" y="265415"/>
                    <a:pt x="362261" y="267891"/>
                  </a:cubicBezTo>
                  <a:cubicBezTo>
                    <a:pt x="344933" y="270366"/>
                    <a:pt x="332556" y="267891"/>
                    <a:pt x="317703" y="262940"/>
                  </a:cubicBezTo>
                  <a:cubicBezTo>
                    <a:pt x="325130" y="253038"/>
                    <a:pt x="335031" y="243136"/>
                    <a:pt x="344933" y="233235"/>
                  </a:cubicBezTo>
                  <a:cubicBezTo>
                    <a:pt x="354835" y="225808"/>
                    <a:pt x="362261" y="213431"/>
                    <a:pt x="374638" y="206005"/>
                  </a:cubicBezTo>
                  <a:cubicBezTo>
                    <a:pt x="377114" y="203530"/>
                    <a:pt x="382065" y="203530"/>
                    <a:pt x="384540" y="201054"/>
                  </a:cubicBezTo>
                  <a:cubicBezTo>
                    <a:pt x="394442" y="193628"/>
                    <a:pt x="404344" y="181251"/>
                    <a:pt x="416721" y="168874"/>
                  </a:cubicBezTo>
                  <a:cubicBezTo>
                    <a:pt x="426622" y="158972"/>
                    <a:pt x="439000" y="149070"/>
                    <a:pt x="443950" y="139168"/>
                  </a:cubicBezTo>
                  <a:cubicBezTo>
                    <a:pt x="471180" y="92135"/>
                    <a:pt x="421672" y="40151"/>
                    <a:pt x="372163" y="67381"/>
                  </a:cubicBezTo>
                  <a:cubicBezTo>
                    <a:pt x="362261" y="72332"/>
                    <a:pt x="352359" y="84709"/>
                    <a:pt x="342458" y="94611"/>
                  </a:cubicBezTo>
                  <a:cubicBezTo>
                    <a:pt x="332556" y="104512"/>
                    <a:pt x="317703" y="116889"/>
                    <a:pt x="310277" y="124316"/>
                  </a:cubicBezTo>
                  <a:cubicBezTo>
                    <a:pt x="307802" y="129267"/>
                    <a:pt x="307802" y="134217"/>
                    <a:pt x="305326" y="136693"/>
                  </a:cubicBezTo>
                  <a:cubicBezTo>
                    <a:pt x="297900" y="149070"/>
                    <a:pt x="285523" y="156496"/>
                    <a:pt x="275621" y="166398"/>
                  </a:cubicBezTo>
                  <a:cubicBezTo>
                    <a:pt x="265720" y="176300"/>
                    <a:pt x="258293" y="186202"/>
                    <a:pt x="245916" y="193628"/>
                  </a:cubicBezTo>
                  <a:cubicBezTo>
                    <a:pt x="243441" y="178775"/>
                    <a:pt x="240965" y="168874"/>
                    <a:pt x="240965" y="149070"/>
                  </a:cubicBezTo>
                  <a:cubicBezTo>
                    <a:pt x="245916" y="106988"/>
                    <a:pt x="270670" y="82233"/>
                    <a:pt x="295425" y="55004"/>
                  </a:cubicBezTo>
                  <a:cubicBezTo>
                    <a:pt x="325130" y="25298"/>
                    <a:pt x="352359" y="-4407"/>
                    <a:pt x="406819" y="54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3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3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7902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outVertical)">
                                      <p:cBhvr>
                                        <p:cTn id="22" dur="500"/>
                                        <p:tgtEl>
                                          <p:spTgt spid="2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250"/>
                                        <p:tgtEl>
                                          <p:spTgt spid="24"/>
                                        </p:tgtEl>
                                        <p:attrNameLst>
                                          <p:attrName>ppt_y</p:attrName>
                                        </p:attrNameLst>
                                      </p:cBhvr>
                                      <p:tavLst>
                                        <p:tav tm="0">
                                          <p:val>
                                            <p:strVal val="#ppt_y-#ppt_h*1.125000"/>
                                          </p:val>
                                        </p:tav>
                                        <p:tav tm="100000">
                                          <p:val>
                                            <p:strVal val="#ppt_y"/>
                                          </p:val>
                                        </p:tav>
                                      </p:tavLst>
                                    </p:anim>
                                    <p:animEffect transition="in" filter="wipe(down)">
                                      <p:cBhvr>
                                        <p:cTn id="27" dur="250"/>
                                        <p:tgtEl>
                                          <p:spTgt spid="24"/>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250"/>
                                        <p:tgtEl>
                                          <p:spTgt spid="2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250"/>
                                        <p:tgtEl>
                                          <p:spTgt spid="29"/>
                                        </p:tgtEl>
                                      </p:cBhvr>
                                    </p:animEffect>
                                  </p:childTnLst>
                                </p:cTn>
                              </p:par>
                            </p:childTnLst>
                          </p:cTn>
                        </p:par>
                        <p:par>
                          <p:cTn id="35" fill="hold">
                            <p:stCondLst>
                              <p:cond delay="2500"/>
                            </p:stCondLst>
                            <p:childTnLst>
                              <p:par>
                                <p:cTn id="36" presetID="12" presetClass="entr" presetSubtype="1"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250"/>
                                        <p:tgtEl>
                                          <p:spTgt spid="53"/>
                                        </p:tgtEl>
                                        <p:attrNameLst>
                                          <p:attrName>ppt_y</p:attrName>
                                        </p:attrNameLst>
                                      </p:cBhvr>
                                      <p:tavLst>
                                        <p:tav tm="0">
                                          <p:val>
                                            <p:strVal val="#ppt_y-#ppt_h*1.125000"/>
                                          </p:val>
                                        </p:tav>
                                        <p:tav tm="100000">
                                          <p:val>
                                            <p:strVal val="#ppt_y"/>
                                          </p:val>
                                        </p:tav>
                                      </p:tavLst>
                                    </p:anim>
                                    <p:animEffect transition="in" filter="wipe(down)">
                                      <p:cBhvr>
                                        <p:cTn id="39" dur="250"/>
                                        <p:tgtEl>
                                          <p:spTgt spid="53"/>
                                        </p:tgtEl>
                                      </p:cBhvr>
                                    </p:animEffect>
                                  </p:childTnLst>
                                </p:cTn>
                              </p:par>
                            </p:childTnLst>
                          </p:cTn>
                        </p:par>
                        <p:par>
                          <p:cTn id="40" fill="hold">
                            <p:stCondLst>
                              <p:cond delay="2750"/>
                            </p:stCondLst>
                            <p:childTnLst>
                              <p:par>
                                <p:cTn id="41" presetID="22" presetClass="entr" presetSubtype="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250"/>
                                        <p:tgtEl>
                                          <p:spTgt spid="4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250"/>
                                        <p:tgtEl>
                                          <p:spTgt spid="49"/>
                                        </p:tgtEl>
                                      </p:cBhvr>
                                    </p:animEffect>
                                  </p:childTnLst>
                                </p:cTn>
                              </p:par>
                            </p:childTnLst>
                          </p:cTn>
                        </p:par>
                        <p:par>
                          <p:cTn id="47" fill="hold">
                            <p:stCondLst>
                              <p:cond delay="3000"/>
                            </p:stCondLst>
                            <p:childTnLst>
                              <p:par>
                                <p:cTn id="48" presetID="12" presetClass="entr" presetSubtype="1"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250"/>
                                        <p:tgtEl>
                                          <p:spTgt spid="56"/>
                                        </p:tgtEl>
                                        <p:attrNameLst>
                                          <p:attrName>ppt_y</p:attrName>
                                        </p:attrNameLst>
                                      </p:cBhvr>
                                      <p:tavLst>
                                        <p:tav tm="0">
                                          <p:val>
                                            <p:strVal val="#ppt_y-#ppt_h*1.125000"/>
                                          </p:val>
                                        </p:tav>
                                        <p:tav tm="100000">
                                          <p:val>
                                            <p:strVal val="#ppt_y"/>
                                          </p:val>
                                        </p:tav>
                                      </p:tavLst>
                                    </p:anim>
                                    <p:animEffect transition="in" filter="wipe(down)">
                                      <p:cBhvr>
                                        <p:cTn id="51" dur="250"/>
                                        <p:tgtEl>
                                          <p:spTgt spid="56"/>
                                        </p:tgtEl>
                                      </p:cBhvr>
                                    </p:animEffect>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250"/>
                                        <p:tgtEl>
                                          <p:spTgt spid="3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250"/>
                                        <p:tgtEl>
                                          <p:spTgt spid="31"/>
                                        </p:tgtEl>
                                      </p:cBhvr>
                                    </p:animEffect>
                                  </p:childTnLst>
                                </p:cTn>
                              </p:par>
                            </p:childTnLst>
                          </p:cTn>
                        </p:par>
                        <p:par>
                          <p:cTn id="59" fill="hold">
                            <p:stCondLst>
                              <p:cond delay="3500"/>
                            </p:stCondLst>
                            <p:childTnLst>
                              <p:par>
                                <p:cTn id="60" presetID="12" presetClass="entr" presetSubtype="1"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250"/>
                                        <p:tgtEl>
                                          <p:spTgt spid="59"/>
                                        </p:tgtEl>
                                        <p:attrNameLst>
                                          <p:attrName>ppt_y</p:attrName>
                                        </p:attrNameLst>
                                      </p:cBhvr>
                                      <p:tavLst>
                                        <p:tav tm="0">
                                          <p:val>
                                            <p:strVal val="#ppt_y-#ppt_h*1.125000"/>
                                          </p:val>
                                        </p:tav>
                                        <p:tav tm="100000">
                                          <p:val>
                                            <p:strVal val="#ppt_y"/>
                                          </p:val>
                                        </p:tav>
                                      </p:tavLst>
                                    </p:anim>
                                    <p:animEffect transition="in" filter="wipe(down)">
                                      <p:cBhvr>
                                        <p:cTn id="63" dur="250"/>
                                        <p:tgtEl>
                                          <p:spTgt spid="59"/>
                                        </p:tgtEl>
                                      </p:cBhvr>
                                    </p:animEffect>
                                  </p:childTnLst>
                                </p:cTn>
                              </p:par>
                            </p:childTnLst>
                          </p:cTn>
                        </p:par>
                        <p:par>
                          <p:cTn id="64" fill="hold">
                            <p:stCondLst>
                              <p:cond delay="3750"/>
                            </p:stCondLst>
                            <p:childTnLst>
                              <p:par>
                                <p:cTn id="65" presetID="22" presetClass="entr" presetSubtype="8"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250"/>
                                        <p:tgtEl>
                                          <p:spTgt spid="5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250"/>
                                        <p:tgtEl>
                                          <p:spTgt spid="52"/>
                                        </p:tgtEl>
                                      </p:cBhvr>
                                    </p:animEffect>
                                  </p:childTnLst>
                                </p:cTn>
                              </p:par>
                            </p:childTnLst>
                          </p:cTn>
                        </p:par>
                        <p:par>
                          <p:cTn id="71" fill="hold">
                            <p:stCondLst>
                              <p:cond delay="400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7" grpId="0"/>
      <p:bldP spid="28" grpId="0"/>
      <p:bldP spid="29" grpId="0"/>
      <p:bldP spid="30" grpId="0"/>
      <p:bldP spid="31" grpId="0"/>
      <p:bldP spid="48" grpId="0"/>
      <p:bldP spid="49" grpId="0"/>
      <p:bldP spid="51" grpId="0"/>
      <p:bldP spid="52" grpId="0"/>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157007" y="3806864"/>
            <a:ext cx="3877985" cy="830997"/>
          </a:xfrm>
          <a:prstGeom prst="rect">
            <a:avLst/>
          </a:prstGeom>
          <a:noFill/>
        </p:spPr>
        <p:txBody>
          <a:bodyPr vert="horz" wrap="none" rtlCol="0" anchor="ctr">
            <a:spAutoFit/>
          </a:bodyPr>
          <a:lstStyle/>
          <a:p>
            <a:pPr algn="ctr"/>
            <a:r>
              <a:rPr lang="zh-CN" altLang="en-US" sz="4800" b="1" dirty="0" smtClean="0">
                <a:solidFill>
                  <a:schemeClr val="tx1">
                    <a:lumMod val="75000"/>
                    <a:lumOff val="25000"/>
                  </a:schemeClr>
                </a:solidFill>
              </a:rPr>
              <a:t>明年工作</a:t>
            </a:r>
            <a:r>
              <a:rPr lang="zh-CN" altLang="en-US" sz="4800" b="1" dirty="0">
                <a:solidFill>
                  <a:schemeClr val="tx1">
                    <a:lumMod val="75000"/>
                    <a:lumOff val="25000"/>
                  </a:schemeClr>
                </a:solidFill>
              </a:rPr>
              <a:t>计划</a:t>
            </a:r>
          </a:p>
        </p:txBody>
      </p:sp>
      <p:sp>
        <p:nvSpPr>
          <p:cNvPr id="16" name="矩形 47"/>
          <p:cNvSpPr>
            <a:spLocks noChangeArrowheads="1"/>
          </p:cNvSpPr>
          <p:nvPr/>
        </p:nvSpPr>
        <p:spPr bwMode="auto">
          <a:xfrm>
            <a:off x="3625516" y="4743323"/>
            <a:ext cx="4940968" cy="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600" dirty="0">
                <a:solidFill>
                  <a:schemeClr val="tx1">
                    <a:lumMod val="50000"/>
                    <a:lumOff val="50000"/>
                  </a:schemeClr>
                </a:solidFill>
                <a:sym typeface="微软雅黑" pitchFamily="34" charset="-122"/>
              </a:rPr>
              <a:t>请点击录入本章节的概括性描述文字或者复制粘贴，请添加说明文字，图像描述及总结</a:t>
            </a:r>
            <a:r>
              <a:rPr lang="zh-CN" altLang="en-US" sz="1600" dirty="0" smtClean="0">
                <a:solidFill>
                  <a:schemeClr val="tx1">
                    <a:lumMod val="50000"/>
                    <a:lumOff val="50000"/>
                  </a:schemeClr>
                </a:solidFill>
                <a:sym typeface="微软雅黑" pitchFamily="34" charset="-122"/>
              </a:rPr>
              <a:t>。</a:t>
            </a:r>
            <a:endParaRPr lang="en-US" altLang="zh-CN" sz="1600" dirty="0">
              <a:solidFill>
                <a:schemeClr val="tx1">
                  <a:lumMod val="50000"/>
                  <a:lumOff val="50000"/>
                </a:schemeClr>
              </a:solidFill>
              <a:sym typeface="微软雅黑" pitchFamily="34" charset="-122"/>
            </a:endParaRPr>
          </a:p>
        </p:txBody>
      </p:sp>
      <p:grpSp>
        <p:nvGrpSpPr>
          <p:cNvPr id="10" name="组合 9"/>
          <p:cNvGrpSpPr/>
          <p:nvPr/>
        </p:nvGrpSpPr>
        <p:grpSpPr>
          <a:xfrm>
            <a:off x="5023040" y="1569382"/>
            <a:ext cx="2498670" cy="1862048"/>
            <a:chOff x="2757770" y="2361497"/>
            <a:chExt cx="2498670" cy="1862048"/>
          </a:xfrm>
        </p:grpSpPr>
        <p:sp>
          <p:nvSpPr>
            <p:cNvPr id="12" name="TextBox 59"/>
            <p:cNvSpPr txBox="1">
              <a:spLocks noChangeArrowheads="1"/>
            </p:cNvSpPr>
            <p:nvPr/>
          </p:nvSpPr>
          <p:spPr bwMode="auto">
            <a:xfrm flipH="1">
              <a:off x="3115977" y="2361497"/>
              <a:ext cx="1782258" cy="1862048"/>
            </a:xfrm>
            <a:prstGeom prst="rect">
              <a:avLst/>
            </a:prstGeom>
            <a:noFill/>
            <a:ln>
              <a:noFill/>
            </a:ln>
            <a:extLst/>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800">
                <a:defRPr/>
              </a:pPr>
              <a:r>
                <a:rPr lang="en-US" altLang="zh-CN" sz="11500" kern="0" dirty="0" smtClean="0">
                  <a:solidFill>
                    <a:schemeClr val="accent1"/>
                  </a:solidFill>
                  <a:latin typeface="Impact" panose="020B0806030902050204" pitchFamily="34" charset="0"/>
                  <a:ea typeface="微软雅黑" pitchFamily="34" charset="-122"/>
                </a:rPr>
                <a:t>04</a:t>
              </a:r>
              <a:endParaRPr lang="en-US" altLang="ko-KR" sz="8800" kern="0" dirty="0">
                <a:solidFill>
                  <a:schemeClr val="accent1"/>
                </a:solidFill>
                <a:latin typeface="Impact" panose="020B0806030902050204" pitchFamily="34" charset="0"/>
                <a:ea typeface="微软雅黑" pitchFamily="34" charset="-122"/>
              </a:endParaRPr>
            </a:p>
          </p:txBody>
        </p:sp>
        <p:sp>
          <p:nvSpPr>
            <p:cNvPr id="13" name="椭圆 12"/>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5318387" y="1331543"/>
            <a:ext cx="1954610" cy="1113172"/>
          </a:xfrm>
          <a:custGeom>
            <a:avLst/>
            <a:gdLst>
              <a:gd name="connsiteX0" fmla="*/ 0 w 1845118"/>
              <a:gd name="connsiteY0" fmla="*/ 0 h 1113172"/>
              <a:gd name="connsiteX1" fmla="*/ 1845118 w 1845118"/>
              <a:gd name="connsiteY1" fmla="*/ 0 h 1113172"/>
              <a:gd name="connsiteX2" fmla="*/ 1845118 w 1845118"/>
              <a:gd name="connsiteY2" fmla="*/ 1113172 h 1113172"/>
              <a:gd name="connsiteX3" fmla="*/ 1054278 w 1845118"/>
              <a:gd name="connsiteY3" fmla="*/ 1113172 h 1113172"/>
              <a:gd name="connsiteX4" fmla="*/ 1054278 w 1845118"/>
              <a:gd name="connsiteY4" fmla="*/ 539460 h 1113172"/>
              <a:gd name="connsiteX5" fmla="*/ 0 w 1845118"/>
              <a:gd name="connsiteY5" fmla="*/ 53946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6" fmla="*/ 1145718 w 1845118"/>
              <a:gd name="connsiteY6" fmla="*/ 63090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 name="connsiteX4" fmla="*/ 1054278 w 1845118"/>
              <a:gd name="connsiteY4"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Lst>
            <a:ahLst/>
            <a:cxnLst>
              <a:cxn ang="0">
                <a:pos x="connsiteX0" y="connsiteY0"/>
              </a:cxn>
              <a:cxn ang="0">
                <a:pos x="connsiteX1" y="connsiteY1"/>
              </a:cxn>
              <a:cxn ang="0">
                <a:pos x="connsiteX2" y="connsiteY2"/>
              </a:cxn>
              <a:cxn ang="0">
                <a:pos x="connsiteX3" y="connsiteY3"/>
              </a:cxn>
            </a:cxnLst>
            <a:rect l="l" t="t" r="r" b="b"/>
            <a:pathLst>
              <a:path w="1845118" h="1113172">
                <a:moveTo>
                  <a:pt x="0" y="539460"/>
                </a:moveTo>
                <a:lnTo>
                  <a:pt x="0" y="0"/>
                </a:lnTo>
                <a:lnTo>
                  <a:pt x="1845118" y="0"/>
                </a:lnTo>
                <a:lnTo>
                  <a:pt x="1845118" y="1113172"/>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5023040" y="1639722"/>
            <a:ext cx="2498670" cy="1827878"/>
          </a:xfrm>
          <a:custGeom>
            <a:avLst/>
            <a:gdLst>
              <a:gd name="connsiteX0" fmla="*/ 0 w 2362498"/>
              <a:gd name="connsiteY0" fmla="*/ 0 h 1827878"/>
              <a:gd name="connsiteX1" fmla="*/ 618105 w 2362498"/>
              <a:gd name="connsiteY1" fmla="*/ 0 h 1827878"/>
              <a:gd name="connsiteX2" fmla="*/ 618105 w 2362498"/>
              <a:gd name="connsiteY2" fmla="*/ 1612423 h 1827878"/>
              <a:gd name="connsiteX3" fmla="*/ 2362498 w 2362498"/>
              <a:gd name="connsiteY3" fmla="*/ 1612423 h 1827878"/>
              <a:gd name="connsiteX4" fmla="*/ 2362498 w 2362498"/>
              <a:gd name="connsiteY4" fmla="*/ 1827878 h 1827878"/>
              <a:gd name="connsiteX5" fmla="*/ 839514 w 2362498"/>
              <a:gd name="connsiteY5" fmla="*/ 1827878 h 1827878"/>
              <a:gd name="connsiteX6" fmla="*/ 433218 w 2362498"/>
              <a:gd name="connsiteY6" fmla="*/ 1827878 h 1827878"/>
              <a:gd name="connsiteX7" fmla="*/ 433218 w 2362498"/>
              <a:gd name="connsiteY7" fmla="*/ 1826314 h 1827878"/>
              <a:gd name="connsiteX8" fmla="*/ 0 w 2362498"/>
              <a:gd name="connsiteY8" fmla="*/ 1826314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9" fmla="*/ 709545 w 2362498"/>
              <a:gd name="connsiteY9" fmla="*/ 1703863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0" fmla="*/ 2362498 w 2362498"/>
              <a:gd name="connsiteY0" fmla="*/ 1612423 h 1827878"/>
              <a:gd name="connsiteX1" fmla="*/ 2362498 w 2362498"/>
              <a:gd name="connsiteY1" fmla="*/ 1827878 h 1827878"/>
              <a:gd name="connsiteX2" fmla="*/ 839514 w 2362498"/>
              <a:gd name="connsiteY2" fmla="*/ 1827878 h 1827878"/>
              <a:gd name="connsiteX3" fmla="*/ 433218 w 2362498"/>
              <a:gd name="connsiteY3" fmla="*/ 1827878 h 1827878"/>
              <a:gd name="connsiteX4" fmla="*/ 433218 w 2362498"/>
              <a:gd name="connsiteY4" fmla="*/ 1826314 h 1827878"/>
              <a:gd name="connsiteX5" fmla="*/ 0 w 2362498"/>
              <a:gd name="connsiteY5" fmla="*/ 1826314 h 1827878"/>
              <a:gd name="connsiteX6" fmla="*/ 0 w 2362498"/>
              <a:gd name="connsiteY6" fmla="*/ 0 h 1827878"/>
              <a:gd name="connsiteX7" fmla="*/ 618105 w 2362498"/>
              <a:gd name="connsiteY7" fmla="*/ 0 h 18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498" h="1827878">
                <a:moveTo>
                  <a:pt x="2362498" y="1612423"/>
                </a:moveTo>
                <a:lnTo>
                  <a:pt x="2362498" y="1827878"/>
                </a:lnTo>
                <a:lnTo>
                  <a:pt x="839514" y="1827878"/>
                </a:lnTo>
                <a:lnTo>
                  <a:pt x="433218" y="1827878"/>
                </a:lnTo>
                <a:lnTo>
                  <a:pt x="433218" y="1826314"/>
                </a:lnTo>
                <a:lnTo>
                  <a:pt x="0" y="1826314"/>
                </a:lnTo>
                <a:lnTo>
                  <a:pt x="0" y="0"/>
                </a:lnTo>
                <a:lnTo>
                  <a:pt x="618105"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xmlns="" val="20601324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50" fill="hold"/>
                                        <p:tgtEl>
                                          <p:spTgt spid="17"/>
                                        </p:tgtEl>
                                        <p:attrNameLst>
                                          <p:attrName>ppt_w</p:attrName>
                                        </p:attrNameLst>
                                      </p:cBhvr>
                                      <p:tavLst>
                                        <p:tav tm="0">
                                          <p:val>
                                            <p:strVal val="4*#ppt_w"/>
                                          </p:val>
                                        </p:tav>
                                        <p:tav tm="100000">
                                          <p:val>
                                            <p:strVal val="#ppt_w"/>
                                          </p:val>
                                        </p:tav>
                                      </p:tavLst>
                                    </p:anim>
                                    <p:anim calcmode="lin" valueType="num">
                                      <p:cBhvr>
                                        <p:cTn id="8" dur="35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50" fill="hold"/>
                                        <p:tgtEl>
                                          <p:spTgt spid="19"/>
                                        </p:tgtEl>
                                        <p:attrNameLst>
                                          <p:attrName>ppt_w</p:attrName>
                                        </p:attrNameLst>
                                      </p:cBhvr>
                                      <p:tavLst>
                                        <p:tav tm="0">
                                          <p:val>
                                            <p:strVal val="4*#ppt_w"/>
                                          </p:val>
                                        </p:tav>
                                        <p:tav tm="100000">
                                          <p:val>
                                            <p:strVal val="#ppt_w"/>
                                          </p:val>
                                        </p:tav>
                                      </p:tavLst>
                                    </p:anim>
                                    <p:anim calcmode="lin" valueType="num">
                                      <p:cBhvr>
                                        <p:cTn id="12" dur="350" fill="hold"/>
                                        <p:tgtEl>
                                          <p:spTgt spid="19"/>
                                        </p:tgtEl>
                                        <p:attrNameLst>
                                          <p:attrName>ppt_h</p:attrName>
                                        </p:attrNameLst>
                                      </p:cBhvr>
                                      <p:tavLst>
                                        <p:tav tm="0">
                                          <p:val>
                                            <p:strVal val="4*#ppt_h"/>
                                          </p:val>
                                        </p:tav>
                                        <p:tav tm="100000">
                                          <p:val>
                                            <p:strVal val="#ppt_h"/>
                                          </p:val>
                                        </p:tav>
                                      </p:tavLst>
                                    </p:anim>
                                  </p:childTnLst>
                                </p:cTn>
                              </p:par>
                            </p:childTnLst>
                          </p:cTn>
                        </p:par>
                        <p:par>
                          <p:cTn id="13" fill="hold">
                            <p:stCondLst>
                              <p:cond delay="6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childTnLst>
                          </p:cTn>
                        </p:par>
                        <p:par>
                          <p:cTn id="19" fill="hold">
                            <p:stCondLst>
                              <p:cond delay="850"/>
                            </p:stCondLst>
                            <p:childTnLst>
                              <p:par>
                                <p:cTn id="20" presetID="16" presetClass="entr" presetSubtype="37"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1350"/>
                            </p:stCondLst>
                            <p:childTnLst>
                              <p:par>
                                <p:cTn id="24" presetID="1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70"/>
          <p:cNvGrpSpPr/>
          <p:nvPr/>
        </p:nvGrpSpPr>
        <p:grpSpPr>
          <a:xfrm>
            <a:off x="0" y="2199335"/>
            <a:ext cx="4025609" cy="3331119"/>
            <a:chOff x="262396" y="1733961"/>
            <a:chExt cx="1256433" cy="2269279"/>
          </a:xfrm>
        </p:grpSpPr>
        <p:sp>
          <p:nvSpPr>
            <p:cNvPr id="271" name="Rectangle 64"/>
            <p:cNvSpPr/>
            <p:nvPr/>
          </p:nvSpPr>
          <p:spPr>
            <a:xfrm>
              <a:off x="262396" y="173396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72" name="Rectangle 65"/>
            <p:cNvSpPr/>
            <p:nvPr/>
          </p:nvSpPr>
          <p:spPr>
            <a:xfrm>
              <a:off x="262396" y="2301281"/>
              <a:ext cx="1256433" cy="567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73" name="Rectangle 66"/>
            <p:cNvSpPr/>
            <p:nvPr/>
          </p:nvSpPr>
          <p:spPr>
            <a:xfrm>
              <a:off x="262396" y="286860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74" name="Rectangle 69"/>
            <p:cNvSpPr/>
            <p:nvPr/>
          </p:nvSpPr>
          <p:spPr>
            <a:xfrm>
              <a:off x="262396" y="3435920"/>
              <a:ext cx="1256433" cy="567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grpSp>
        <p:nvGrpSpPr>
          <p:cNvPr id="295" name="Group 119"/>
          <p:cNvGrpSpPr/>
          <p:nvPr/>
        </p:nvGrpSpPr>
        <p:grpSpPr>
          <a:xfrm>
            <a:off x="4014419" y="2199336"/>
            <a:ext cx="2325276" cy="3331120"/>
            <a:chOff x="2993744" y="1682239"/>
            <a:chExt cx="1576437" cy="2269279"/>
          </a:xfrm>
        </p:grpSpPr>
        <p:sp>
          <p:nvSpPr>
            <p:cNvPr id="296" name="Rectangle 72"/>
            <p:cNvSpPr/>
            <p:nvPr/>
          </p:nvSpPr>
          <p:spPr>
            <a:xfrm>
              <a:off x="2993744" y="1682239"/>
              <a:ext cx="1576436" cy="567320"/>
            </a:xfrm>
            <a:prstGeom prst="homePlate">
              <a:avLst/>
            </a:prstGeom>
            <a:gradFill>
              <a:gsLst>
                <a:gs pos="0">
                  <a:schemeClr val="accent1">
                    <a:lumMod val="75000"/>
                  </a:schemeClr>
                </a:gs>
                <a:gs pos="5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97" name="Rectangle 74"/>
            <p:cNvSpPr/>
            <p:nvPr/>
          </p:nvSpPr>
          <p:spPr>
            <a:xfrm>
              <a:off x="2993745" y="2249559"/>
              <a:ext cx="1576436" cy="56732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98" name="Rectangle 77"/>
            <p:cNvSpPr/>
            <p:nvPr/>
          </p:nvSpPr>
          <p:spPr>
            <a:xfrm>
              <a:off x="2993745" y="2816879"/>
              <a:ext cx="1576436" cy="56732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99" name="Rectangle 78"/>
            <p:cNvSpPr/>
            <p:nvPr/>
          </p:nvSpPr>
          <p:spPr>
            <a:xfrm>
              <a:off x="2993745" y="3384198"/>
              <a:ext cx="1576436" cy="56732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grpSp>
        <p:nvGrpSpPr>
          <p:cNvPr id="300" name="Group 80"/>
          <p:cNvGrpSpPr/>
          <p:nvPr/>
        </p:nvGrpSpPr>
        <p:grpSpPr>
          <a:xfrm>
            <a:off x="1860939" y="1560130"/>
            <a:ext cx="2165060" cy="4575013"/>
            <a:chOff x="1518829" y="1246789"/>
            <a:chExt cx="1474916" cy="3116663"/>
          </a:xfrm>
        </p:grpSpPr>
        <p:grpSp>
          <p:nvGrpSpPr>
            <p:cNvPr id="301" name="Group 29"/>
            <p:cNvGrpSpPr/>
            <p:nvPr/>
          </p:nvGrpSpPr>
          <p:grpSpPr>
            <a:xfrm>
              <a:off x="1518829" y="1246789"/>
              <a:ext cx="1474916" cy="3116663"/>
              <a:chOff x="3189614" y="1562392"/>
              <a:chExt cx="1474916" cy="3116662"/>
            </a:xfrm>
            <a:effectLst/>
          </p:grpSpPr>
          <p:sp>
            <p:nvSpPr>
              <p:cNvPr id="306"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307" name="Group 20"/>
              <p:cNvGrpSpPr/>
              <p:nvPr/>
            </p:nvGrpSpPr>
            <p:grpSpPr>
              <a:xfrm>
                <a:off x="3189614" y="1991493"/>
                <a:ext cx="23662" cy="645898"/>
                <a:chOff x="3392428" y="1951545"/>
                <a:chExt cx="27432" cy="735419"/>
              </a:xfrm>
            </p:grpSpPr>
            <p:sp>
              <p:nvSpPr>
                <p:cNvPr id="313"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14"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15"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308"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09"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10"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11"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12"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302" name="Rectangle 82"/>
            <p:cNvSpPr/>
            <p:nvPr/>
          </p:nvSpPr>
          <p:spPr>
            <a:xfrm>
              <a:off x="1635957" y="168223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sz="2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3" name="Rectangle 83"/>
            <p:cNvSpPr/>
            <p:nvPr/>
          </p:nvSpPr>
          <p:spPr>
            <a:xfrm>
              <a:off x="1635957" y="2249559"/>
              <a:ext cx="1256433" cy="567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4" name="Rectangle 84"/>
            <p:cNvSpPr/>
            <p:nvPr/>
          </p:nvSpPr>
          <p:spPr>
            <a:xfrm>
              <a:off x="1635957" y="281687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5" name="Rectangle 85"/>
            <p:cNvSpPr/>
            <p:nvPr/>
          </p:nvSpPr>
          <p:spPr>
            <a:xfrm>
              <a:off x="1635957" y="3384198"/>
              <a:ext cx="1256433" cy="567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grpSp>
      <p:sp>
        <p:nvSpPr>
          <p:cNvPr id="317" name="TextBox 59"/>
          <p:cNvSpPr txBox="1">
            <a:spLocks noChangeArrowheads="1"/>
          </p:cNvSpPr>
          <p:nvPr/>
        </p:nvSpPr>
        <p:spPr bwMode="auto">
          <a:xfrm flipH="1">
            <a:off x="6599903" y="2236377"/>
            <a:ext cx="2625072"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1"/>
                </a:solidFill>
                <a:latin typeface="微软雅黑" pitchFamily="34" charset="-122"/>
                <a:ea typeface="微软雅黑" pitchFamily="34" charset="-122"/>
              </a:rPr>
              <a:t>点击输入</a:t>
            </a:r>
            <a:r>
              <a:rPr lang="zh-CN" altLang="en-US" sz="2000" b="1" dirty="0">
                <a:solidFill>
                  <a:schemeClr val="accent1"/>
                </a:solidFill>
                <a:latin typeface="微软雅黑" pitchFamily="34" charset="-122"/>
                <a:ea typeface="微软雅黑" pitchFamily="34" charset="-122"/>
              </a:rPr>
              <a:t>内容</a:t>
            </a:r>
            <a:endParaRPr lang="en-US" altLang="ko-KR" sz="2000" kern="0" dirty="0">
              <a:solidFill>
                <a:schemeClr val="accent1"/>
              </a:solidFill>
              <a:latin typeface="微软雅黑" pitchFamily="34" charset="-122"/>
              <a:ea typeface="微软雅黑" pitchFamily="34" charset="-122"/>
            </a:endParaRPr>
          </a:p>
        </p:txBody>
      </p:sp>
      <p:sp>
        <p:nvSpPr>
          <p:cNvPr id="318" name="矩形 317"/>
          <p:cNvSpPr>
            <a:spLocks noChangeArrowheads="1"/>
          </p:cNvSpPr>
          <p:nvPr/>
        </p:nvSpPr>
        <p:spPr bwMode="auto">
          <a:xfrm>
            <a:off x="6599904" y="2636478"/>
            <a:ext cx="4629570" cy="337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a:t>
            </a:r>
            <a:endParaRPr lang="zh-CN" altLang="en-US" sz="1400" dirty="0">
              <a:solidFill>
                <a:schemeClr val="tx1">
                  <a:lumMod val="65000"/>
                  <a:lumOff val="35000"/>
                </a:schemeClr>
              </a:solidFill>
            </a:endParaRPr>
          </a:p>
        </p:txBody>
      </p:sp>
      <p:sp>
        <p:nvSpPr>
          <p:cNvPr id="319" name="TextBox 59"/>
          <p:cNvSpPr txBox="1">
            <a:spLocks noChangeArrowheads="1"/>
          </p:cNvSpPr>
          <p:nvPr/>
        </p:nvSpPr>
        <p:spPr bwMode="auto">
          <a:xfrm flipH="1">
            <a:off x="6599903" y="3104634"/>
            <a:ext cx="2625072"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2"/>
                </a:solidFill>
                <a:latin typeface="微软雅黑" pitchFamily="34" charset="-122"/>
                <a:ea typeface="微软雅黑" pitchFamily="34" charset="-122"/>
              </a:rPr>
              <a:t>点击输入</a:t>
            </a:r>
            <a:r>
              <a:rPr lang="zh-CN" altLang="en-US" sz="2000" b="1" dirty="0">
                <a:solidFill>
                  <a:schemeClr val="accent2"/>
                </a:solidFill>
                <a:latin typeface="微软雅黑" pitchFamily="34" charset="-122"/>
                <a:ea typeface="微软雅黑" pitchFamily="34" charset="-122"/>
              </a:rPr>
              <a:t>内容</a:t>
            </a:r>
            <a:endParaRPr lang="en-US" altLang="ko-KR" sz="2000" kern="0" dirty="0">
              <a:solidFill>
                <a:schemeClr val="accent2"/>
              </a:solidFill>
              <a:latin typeface="微软雅黑" pitchFamily="34" charset="-122"/>
              <a:ea typeface="微软雅黑" pitchFamily="34" charset="-122"/>
            </a:endParaRPr>
          </a:p>
        </p:txBody>
      </p:sp>
      <p:sp>
        <p:nvSpPr>
          <p:cNvPr id="320" name="矩形 319"/>
          <p:cNvSpPr>
            <a:spLocks noChangeArrowheads="1"/>
          </p:cNvSpPr>
          <p:nvPr/>
        </p:nvSpPr>
        <p:spPr bwMode="auto">
          <a:xfrm>
            <a:off x="6599904" y="3498311"/>
            <a:ext cx="4629570" cy="337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上述</a:t>
            </a:r>
            <a:endParaRPr lang="zh-CN" altLang="en-US" sz="1400" dirty="0">
              <a:solidFill>
                <a:schemeClr val="tx1">
                  <a:lumMod val="65000"/>
                  <a:lumOff val="35000"/>
                </a:schemeClr>
              </a:solidFill>
            </a:endParaRPr>
          </a:p>
        </p:txBody>
      </p:sp>
      <p:sp>
        <p:nvSpPr>
          <p:cNvPr id="35" name="TextBox 59"/>
          <p:cNvSpPr txBox="1">
            <a:spLocks noChangeArrowheads="1"/>
          </p:cNvSpPr>
          <p:nvPr/>
        </p:nvSpPr>
        <p:spPr bwMode="auto">
          <a:xfrm flipH="1">
            <a:off x="6599903" y="3966467"/>
            <a:ext cx="2625072"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1"/>
                </a:solidFill>
                <a:latin typeface="微软雅黑" pitchFamily="34" charset="-122"/>
                <a:ea typeface="微软雅黑" pitchFamily="34" charset="-122"/>
              </a:rPr>
              <a:t>点击输入</a:t>
            </a:r>
            <a:r>
              <a:rPr lang="zh-CN" altLang="en-US" sz="2000" b="1" dirty="0">
                <a:solidFill>
                  <a:schemeClr val="accent1"/>
                </a:solidFill>
                <a:latin typeface="微软雅黑" pitchFamily="34" charset="-122"/>
                <a:ea typeface="微软雅黑" pitchFamily="34" charset="-122"/>
              </a:rPr>
              <a:t>内容</a:t>
            </a:r>
            <a:endParaRPr lang="en-US" altLang="ko-KR" sz="2000" kern="0" dirty="0">
              <a:solidFill>
                <a:schemeClr val="accent1"/>
              </a:solidFill>
              <a:latin typeface="微软雅黑" pitchFamily="34" charset="-122"/>
              <a:ea typeface="微软雅黑" pitchFamily="34" charset="-122"/>
            </a:endParaRPr>
          </a:p>
        </p:txBody>
      </p:sp>
      <p:sp>
        <p:nvSpPr>
          <p:cNvPr id="36" name="矩形 35"/>
          <p:cNvSpPr>
            <a:spLocks noChangeArrowheads="1"/>
          </p:cNvSpPr>
          <p:nvPr/>
        </p:nvSpPr>
        <p:spPr bwMode="auto">
          <a:xfrm>
            <a:off x="6599904" y="4360144"/>
            <a:ext cx="4629570" cy="337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a:t>
            </a:r>
            <a:endParaRPr lang="zh-CN" altLang="en-US" sz="1400" dirty="0">
              <a:solidFill>
                <a:schemeClr val="tx1">
                  <a:lumMod val="65000"/>
                  <a:lumOff val="35000"/>
                </a:schemeClr>
              </a:solidFill>
            </a:endParaRPr>
          </a:p>
        </p:txBody>
      </p:sp>
      <p:sp>
        <p:nvSpPr>
          <p:cNvPr id="37" name="TextBox 59"/>
          <p:cNvSpPr txBox="1">
            <a:spLocks noChangeArrowheads="1"/>
          </p:cNvSpPr>
          <p:nvPr/>
        </p:nvSpPr>
        <p:spPr bwMode="auto">
          <a:xfrm flipH="1">
            <a:off x="6599903" y="4828300"/>
            <a:ext cx="2625072"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2"/>
                </a:solidFill>
                <a:latin typeface="微软雅黑" pitchFamily="34" charset="-122"/>
                <a:ea typeface="微软雅黑" pitchFamily="34" charset="-122"/>
              </a:rPr>
              <a:t>点击输入</a:t>
            </a:r>
            <a:r>
              <a:rPr lang="zh-CN" altLang="en-US" sz="2000" b="1" dirty="0">
                <a:solidFill>
                  <a:schemeClr val="accent2"/>
                </a:solidFill>
                <a:latin typeface="微软雅黑" pitchFamily="34" charset="-122"/>
                <a:ea typeface="微软雅黑" pitchFamily="34" charset="-122"/>
              </a:rPr>
              <a:t>内容</a:t>
            </a:r>
            <a:endParaRPr lang="en-US" altLang="ko-KR" sz="2000" kern="0" dirty="0">
              <a:solidFill>
                <a:schemeClr val="accent2"/>
              </a:solidFill>
              <a:latin typeface="微软雅黑" pitchFamily="34" charset="-122"/>
              <a:ea typeface="微软雅黑" pitchFamily="34" charset="-122"/>
            </a:endParaRPr>
          </a:p>
        </p:txBody>
      </p:sp>
      <p:sp>
        <p:nvSpPr>
          <p:cNvPr id="38" name="矩形 37"/>
          <p:cNvSpPr>
            <a:spLocks noChangeArrowheads="1"/>
          </p:cNvSpPr>
          <p:nvPr/>
        </p:nvSpPr>
        <p:spPr bwMode="auto">
          <a:xfrm>
            <a:off x="6599904" y="5221977"/>
            <a:ext cx="4629570" cy="337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a:t>
            </a:r>
            <a:endParaRPr lang="zh-CN" altLang="en-US" sz="1400" dirty="0">
              <a:solidFill>
                <a:schemeClr val="tx1">
                  <a:lumMod val="65000"/>
                  <a:lumOff val="35000"/>
                </a:schemeClr>
              </a:solidFill>
            </a:endParaRPr>
          </a:p>
        </p:txBody>
      </p:sp>
      <p:sp>
        <p:nvSpPr>
          <p:cNvPr id="39"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40"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3631929"/>
      </p:ext>
    </p:extLst>
  </p:cSld>
  <p:clrMapOvr>
    <a:masterClrMapping/>
  </p:clrMapOvr>
  <p:transition spd="slow">
    <p:pull dir="ld"/>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50000" fill="hold" nodeType="afterEffect" p14:presetBounceEnd="40000">
                                      <p:stCondLst>
                                        <p:cond delay="0"/>
                                      </p:stCondLst>
                                      <p:childTnLst>
                                        <p:set>
                                          <p:cBhvr>
                                            <p:cTn id="14" dur="1" fill="hold">
                                              <p:stCondLst>
                                                <p:cond delay="0"/>
                                              </p:stCondLst>
                                            </p:cTn>
                                            <p:tgtEl>
                                              <p:spTgt spid="300"/>
                                            </p:tgtEl>
                                            <p:attrNameLst>
                                              <p:attrName>style.visibility</p:attrName>
                                            </p:attrNameLst>
                                          </p:cBhvr>
                                          <p:to>
                                            <p:strVal val="visible"/>
                                          </p:to>
                                        </p:set>
                                        <p:anim calcmode="lin" valueType="num" p14:bounceEnd="40000">
                                          <p:cBhvr additive="base">
                                            <p:cTn id="15" dur="500" fill="hold"/>
                                            <p:tgtEl>
                                              <p:spTgt spid="300"/>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300"/>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70"/>
                                            </p:tgtEl>
                                            <p:attrNameLst>
                                              <p:attrName>style.visibility</p:attrName>
                                            </p:attrNameLst>
                                          </p:cBhvr>
                                          <p:to>
                                            <p:strVal val="visible"/>
                                          </p:to>
                                        </p:set>
                                        <p:animEffect transition="in" filter="slide(fromLeft)">
                                          <p:cBhvr>
                                            <p:cTn id="20" dur="500"/>
                                            <p:tgtEl>
                                              <p:spTgt spid="270"/>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slide(fromLeft)">
                                          <p:cBhvr>
                                            <p:cTn id="24" dur="500"/>
                                            <p:tgtEl>
                                              <p:spTgt spid="295"/>
                                            </p:tgtEl>
                                          </p:cBhvr>
                                        </p:animEffect>
                                      </p:childTnLst>
                                    </p:cTn>
                                  </p:par>
                                </p:childTnLst>
                              </p:cTn>
                            </p:par>
                            <p:par>
                              <p:cTn id="25" fill="hold">
                                <p:stCondLst>
                                  <p:cond delay="2500"/>
                                </p:stCondLst>
                                <p:childTnLst>
                                  <p:par>
                                    <p:cTn id="26" presetID="2" presetClass="entr" presetSubtype="2" accel="50000" decel="50000" fill="hold" grpId="0" nodeType="afterEffect">
                                      <p:stCondLst>
                                        <p:cond delay="0"/>
                                      </p:stCondLst>
                                      <p:childTnLst>
                                        <p:set>
                                          <p:cBhvr>
                                            <p:cTn id="27" dur="1" fill="hold">
                                              <p:stCondLst>
                                                <p:cond delay="0"/>
                                              </p:stCondLst>
                                            </p:cTn>
                                            <p:tgtEl>
                                              <p:spTgt spid="317"/>
                                            </p:tgtEl>
                                            <p:attrNameLst>
                                              <p:attrName>style.visibility</p:attrName>
                                            </p:attrNameLst>
                                          </p:cBhvr>
                                          <p:to>
                                            <p:strVal val="visible"/>
                                          </p:to>
                                        </p:set>
                                        <p:anim calcmode="lin" valueType="num">
                                          <p:cBhvr additive="base">
                                            <p:cTn id="28" dur="500" fill="hold"/>
                                            <p:tgtEl>
                                              <p:spTgt spid="317"/>
                                            </p:tgtEl>
                                            <p:attrNameLst>
                                              <p:attrName>ppt_x</p:attrName>
                                            </p:attrNameLst>
                                          </p:cBhvr>
                                          <p:tavLst>
                                            <p:tav tm="0">
                                              <p:val>
                                                <p:strVal val="1+#ppt_w/2"/>
                                              </p:val>
                                            </p:tav>
                                            <p:tav tm="100000">
                                              <p:val>
                                                <p:strVal val="#ppt_x"/>
                                              </p:val>
                                            </p:tav>
                                          </p:tavLst>
                                        </p:anim>
                                        <p:anim calcmode="lin" valueType="num">
                                          <p:cBhvr additive="base">
                                            <p:cTn id="29" dur="500" fill="hold"/>
                                            <p:tgtEl>
                                              <p:spTgt spid="317"/>
                                            </p:tgtEl>
                                            <p:attrNameLst>
                                              <p:attrName>ppt_y</p:attrName>
                                            </p:attrNameLst>
                                          </p:cBhvr>
                                          <p:tavLst>
                                            <p:tav tm="0">
                                              <p:val>
                                                <p:strVal val="#ppt_y"/>
                                              </p:val>
                                            </p:tav>
                                            <p:tav tm="100000">
                                              <p:val>
                                                <p:strVal val="#ppt_y"/>
                                              </p:val>
                                            </p:tav>
                                          </p:tavLst>
                                        </p:anim>
                                      </p:childTnLst>
                                    </p:cTn>
                                  </p:par>
                                  <p:par>
                                    <p:cTn id="30" presetID="2" presetClass="entr" presetSubtype="2" accel="50000" decel="50000" fill="hold" grpId="0" nodeType="withEffect">
                                      <p:stCondLst>
                                        <p:cond delay="0"/>
                                      </p:stCondLst>
                                      <p:childTnLst>
                                        <p:set>
                                          <p:cBhvr>
                                            <p:cTn id="31" dur="1" fill="hold">
                                              <p:stCondLst>
                                                <p:cond delay="0"/>
                                              </p:stCondLst>
                                            </p:cTn>
                                            <p:tgtEl>
                                              <p:spTgt spid="318"/>
                                            </p:tgtEl>
                                            <p:attrNameLst>
                                              <p:attrName>style.visibility</p:attrName>
                                            </p:attrNameLst>
                                          </p:cBhvr>
                                          <p:to>
                                            <p:strVal val="visible"/>
                                          </p:to>
                                        </p:set>
                                        <p:anim calcmode="lin" valueType="num">
                                          <p:cBhvr additive="base">
                                            <p:cTn id="32" dur="500" fill="hold"/>
                                            <p:tgtEl>
                                              <p:spTgt spid="318"/>
                                            </p:tgtEl>
                                            <p:attrNameLst>
                                              <p:attrName>ppt_x</p:attrName>
                                            </p:attrNameLst>
                                          </p:cBhvr>
                                          <p:tavLst>
                                            <p:tav tm="0">
                                              <p:val>
                                                <p:strVal val="1+#ppt_w/2"/>
                                              </p:val>
                                            </p:tav>
                                            <p:tav tm="100000">
                                              <p:val>
                                                <p:strVal val="#ppt_x"/>
                                              </p:val>
                                            </p:tav>
                                          </p:tavLst>
                                        </p:anim>
                                        <p:anim calcmode="lin" valueType="num">
                                          <p:cBhvr additive="base">
                                            <p:cTn id="33" dur="500" fill="hold"/>
                                            <p:tgtEl>
                                              <p:spTgt spid="3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319"/>
                                            </p:tgtEl>
                                            <p:attrNameLst>
                                              <p:attrName>style.visibility</p:attrName>
                                            </p:attrNameLst>
                                          </p:cBhvr>
                                          <p:to>
                                            <p:strVal val="visible"/>
                                          </p:to>
                                        </p:set>
                                        <p:anim calcmode="lin" valueType="num">
                                          <p:cBhvr additive="base">
                                            <p:cTn id="37" dur="500" fill="hold"/>
                                            <p:tgtEl>
                                              <p:spTgt spid="319"/>
                                            </p:tgtEl>
                                            <p:attrNameLst>
                                              <p:attrName>ppt_x</p:attrName>
                                            </p:attrNameLst>
                                          </p:cBhvr>
                                          <p:tavLst>
                                            <p:tav tm="0">
                                              <p:val>
                                                <p:strVal val="1+#ppt_w/2"/>
                                              </p:val>
                                            </p:tav>
                                            <p:tav tm="100000">
                                              <p:val>
                                                <p:strVal val="#ppt_x"/>
                                              </p:val>
                                            </p:tav>
                                          </p:tavLst>
                                        </p:anim>
                                        <p:anim calcmode="lin" valueType="num">
                                          <p:cBhvr additive="base">
                                            <p:cTn id="38" dur="500" fill="hold"/>
                                            <p:tgtEl>
                                              <p:spTgt spid="319"/>
                                            </p:tgtEl>
                                            <p:attrNameLst>
                                              <p:attrName>ppt_y</p:attrName>
                                            </p:attrNameLst>
                                          </p:cBhvr>
                                          <p:tavLst>
                                            <p:tav tm="0">
                                              <p:val>
                                                <p:strVal val="#ppt_y"/>
                                              </p:val>
                                            </p:tav>
                                            <p:tav tm="100000">
                                              <p:val>
                                                <p:strVal val="#ppt_y"/>
                                              </p:val>
                                            </p:tav>
                                          </p:tavLst>
                                        </p:anim>
                                      </p:childTnLst>
                                    </p:cTn>
                                  </p:par>
                                  <p:par>
                                    <p:cTn id="39" presetID="2" presetClass="entr" presetSubtype="2" accel="50000" decel="50000" fill="hold" grpId="0" nodeType="withEffect">
                                      <p:stCondLst>
                                        <p:cond delay="0"/>
                                      </p:stCondLst>
                                      <p:childTnLst>
                                        <p:set>
                                          <p:cBhvr>
                                            <p:cTn id="40" dur="1" fill="hold">
                                              <p:stCondLst>
                                                <p:cond delay="0"/>
                                              </p:stCondLst>
                                            </p:cTn>
                                            <p:tgtEl>
                                              <p:spTgt spid="320"/>
                                            </p:tgtEl>
                                            <p:attrNameLst>
                                              <p:attrName>style.visibility</p:attrName>
                                            </p:attrNameLst>
                                          </p:cBhvr>
                                          <p:to>
                                            <p:strVal val="visible"/>
                                          </p:to>
                                        </p:set>
                                        <p:anim calcmode="lin" valueType="num">
                                          <p:cBhvr additive="base">
                                            <p:cTn id="41" dur="500" fill="hold"/>
                                            <p:tgtEl>
                                              <p:spTgt spid="320"/>
                                            </p:tgtEl>
                                            <p:attrNameLst>
                                              <p:attrName>ppt_x</p:attrName>
                                            </p:attrNameLst>
                                          </p:cBhvr>
                                          <p:tavLst>
                                            <p:tav tm="0">
                                              <p:val>
                                                <p:strVal val="1+#ppt_w/2"/>
                                              </p:val>
                                            </p:tav>
                                            <p:tav tm="100000">
                                              <p:val>
                                                <p:strVal val="#ppt_x"/>
                                              </p:val>
                                            </p:tav>
                                          </p:tavLst>
                                        </p:anim>
                                        <p:anim calcmode="lin" valueType="num">
                                          <p:cBhvr additive="base">
                                            <p:cTn id="42" dur="500" fill="hold"/>
                                            <p:tgtEl>
                                              <p:spTgt spid="32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accel="50000" decel="5000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2" accel="50000" decel="5000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50000" decel="5000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p:bldP spid="319" grpId="0"/>
          <p:bldP spid="320" grpId="0"/>
          <p:bldP spid="35" grpId="0"/>
          <p:bldP spid="36" grpId="0"/>
          <p:bldP spid="37" grpId="0"/>
          <p:bldP spid="38"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50000" fill="hold" nodeType="afterEffect">
                                      <p:stCondLst>
                                        <p:cond delay="0"/>
                                      </p:stCondLst>
                                      <p:childTnLst>
                                        <p:set>
                                          <p:cBhvr>
                                            <p:cTn id="14" dur="1" fill="hold">
                                              <p:stCondLst>
                                                <p:cond delay="0"/>
                                              </p:stCondLst>
                                            </p:cTn>
                                            <p:tgtEl>
                                              <p:spTgt spid="300"/>
                                            </p:tgtEl>
                                            <p:attrNameLst>
                                              <p:attrName>style.visibility</p:attrName>
                                            </p:attrNameLst>
                                          </p:cBhvr>
                                          <p:to>
                                            <p:strVal val="visible"/>
                                          </p:to>
                                        </p:set>
                                        <p:anim calcmode="lin" valueType="num">
                                          <p:cBhvr additive="base">
                                            <p:cTn id="15" dur="500" fill="hold"/>
                                            <p:tgtEl>
                                              <p:spTgt spid="300"/>
                                            </p:tgtEl>
                                            <p:attrNameLst>
                                              <p:attrName>ppt_x</p:attrName>
                                            </p:attrNameLst>
                                          </p:cBhvr>
                                          <p:tavLst>
                                            <p:tav tm="0">
                                              <p:val>
                                                <p:strVal val="#ppt_x"/>
                                              </p:val>
                                            </p:tav>
                                            <p:tav tm="100000">
                                              <p:val>
                                                <p:strVal val="#ppt_x"/>
                                              </p:val>
                                            </p:tav>
                                          </p:tavLst>
                                        </p:anim>
                                        <p:anim calcmode="lin" valueType="num">
                                          <p:cBhvr additive="base">
                                            <p:cTn id="16" dur="500" fill="hold"/>
                                            <p:tgtEl>
                                              <p:spTgt spid="300"/>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70"/>
                                            </p:tgtEl>
                                            <p:attrNameLst>
                                              <p:attrName>style.visibility</p:attrName>
                                            </p:attrNameLst>
                                          </p:cBhvr>
                                          <p:to>
                                            <p:strVal val="visible"/>
                                          </p:to>
                                        </p:set>
                                        <p:animEffect transition="in" filter="slide(fromLeft)">
                                          <p:cBhvr>
                                            <p:cTn id="20" dur="500"/>
                                            <p:tgtEl>
                                              <p:spTgt spid="270"/>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slide(fromLeft)">
                                          <p:cBhvr>
                                            <p:cTn id="24" dur="500"/>
                                            <p:tgtEl>
                                              <p:spTgt spid="295"/>
                                            </p:tgtEl>
                                          </p:cBhvr>
                                        </p:animEffect>
                                      </p:childTnLst>
                                    </p:cTn>
                                  </p:par>
                                </p:childTnLst>
                              </p:cTn>
                            </p:par>
                            <p:par>
                              <p:cTn id="25" fill="hold">
                                <p:stCondLst>
                                  <p:cond delay="2500"/>
                                </p:stCondLst>
                                <p:childTnLst>
                                  <p:par>
                                    <p:cTn id="26" presetID="2" presetClass="entr" presetSubtype="2" accel="50000" decel="50000" fill="hold" grpId="0" nodeType="afterEffect">
                                      <p:stCondLst>
                                        <p:cond delay="0"/>
                                      </p:stCondLst>
                                      <p:childTnLst>
                                        <p:set>
                                          <p:cBhvr>
                                            <p:cTn id="27" dur="1" fill="hold">
                                              <p:stCondLst>
                                                <p:cond delay="0"/>
                                              </p:stCondLst>
                                            </p:cTn>
                                            <p:tgtEl>
                                              <p:spTgt spid="317"/>
                                            </p:tgtEl>
                                            <p:attrNameLst>
                                              <p:attrName>style.visibility</p:attrName>
                                            </p:attrNameLst>
                                          </p:cBhvr>
                                          <p:to>
                                            <p:strVal val="visible"/>
                                          </p:to>
                                        </p:set>
                                        <p:anim calcmode="lin" valueType="num">
                                          <p:cBhvr additive="base">
                                            <p:cTn id="28" dur="500" fill="hold"/>
                                            <p:tgtEl>
                                              <p:spTgt spid="317"/>
                                            </p:tgtEl>
                                            <p:attrNameLst>
                                              <p:attrName>ppt_x</p:attrName>
                                            </p:attrNameLst>
                                          </p:cBhvr>
                                          <p:tavLst>
                                            <p:tav tm="0">
                                              <p:val>
                                                <p:strVal val="1+#ppt_w/2"/>
                                              </p:val>
                                            </p:tav>
                                            <p:tav tm="100000">
                                              <p:val>
                                                <p:strVal val="#ppt_x"/>
                                              </p:val>
                                            </p:tav>
                                          </p:tavLst>
                                        </p:anim>
                                        <p:anim calcmode="lin" valueType="num">
                                          <p:cBhvr additive="base">
                                            <p:cTn id="29" dur="500" fill="hold"/>
                                            <p:tgtEl>
                                              <p:spTgt spid="317"/>
                                            </p:tgtEl>
                                            <p:attrNameLst>
                                              <p:attrName>ppt_y</p:attrName>
                                            </p:attrNameLst>
                                          </p:cBhvr>
                                          <p:tavLst>
                                            <p:tav tm="0">
                                              <p:val>
                                                <p:strVal val="#ppt_y"/>
                                              </p:val>
                                            </p:tav>
                                            <p:tav tm="100000">
                                              <p:val>
                                                <p:strVal val="#ppt_y"/>
                                              </p:val>
                                            </p:tav>
                                          </p:tavLst>
                                        </p:anim>
                                      </p:childTnLst>
                                    </p:cTn>
                                  </p:par>
                                  <p:par>
                                    <p:cTn id="30" presetID="2" presetClass="entr" presetSubtype="2" accel="50000" decel="50000" fill="hold" grpId="0" nodeType="withEffect">
                                      <p:stCondLst>
                                        <p:cond delay="0"/>
                                      </p:stCondLst>
                                      <p:childTnLst>
                                        <p:set>
                                          <p:cBhvr>
                                            <p:cTn id="31" dur="1" fill="hold">
                                              <p:stCondLst>
                                                <p:cond delay="0"/>
                                              </p:stCondLst>
                                            </p:cTn>
                                            <p:tgtEl>
                                              <p:spTgt spid="318"/>
                                            </p:tgtEl>
                                            <p:attrNameLst>
                                              <p:attrName>style.visibility</p:attrName>
                                            </p:attrNameLst>
                                          </p:cBhvr>
                                          <p:to>
                                            <p:strVal val="visible"/>
                                          </p:to>
                                        </p:set>
                                        <p:anim calcmode="lin" valueType="num">
                                          <p:cBhvr additive="base">
                                            <p:cTn id="32" dur="500" fill="hold"/>
                                            <p:tgtEl>
                                              <p:spTgt spid="318"/>
                                            </p:tgtEl>
                                            <p:attrNameLst>
                                              <p:attrName>ppt_x</p:attrName>
                                            </p:attrNameLst>
                                          </p:cBhvr>
                                          <p:tavLst>
                                            <p:tav tm="0">
                                              <p:val>
                                                <p:strVal val="1+#ppt_w/2"/>
                                              </p:val>
                                            </p:tav>
                                            <p:tav tm="100000">
                                              <p:val>
                                                <p:strVal val="#ppt_x"/>
                                              </p:val>
                                            </p:tav>
                                          </p:tavLst>
                                        </p:anim>
                                        <p:anim calcmode="lin" valueType="num">
                                          <p:cBhvr additive="base">
                                            <p:cTn id="33" dur="500" fill="hold"/>
                                            <p:tgtEl>
                                              <p:spTgt spid="3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319"/>
                                            </p:tgtEl>
                                            <p:attrNameLst>
                                              <p:attrName>style.visibility</p:attrName>
                                            </p:attrNameLst>
                                          </p:cBhvr>
                                          <p:to>
                                            <p:strVal val="visible"/>
                                          </p:to>
                                        </p:set>
                                        <p:anim calcmode="lin" valueType="num">
                                          <p:cBhvr additive="base">
                                            <p:cTn id="37" dur="500" fill="hold"/>
                                            <p:tgtEl>
                                              <p:spTgt spid="319"/>
                                            </p:tgtEl>
                                            <p:attrNameLst>
                                              <p:attrName>ppt_x</p:attrName>
                                            </p:attrNameLst>
                                          </p:cBhvr>
                                          <p:tavLst>
                                            <p:tav tm="0">
                                              <p:val>
                                                <p:strVal val="1+#ppt_w/2"/>
                                              </p:val>
                                            </p:tav>
                                            <p:tav tm="100000">
                                              <p:val>
                                                <p:strVal val="#ppt_x"/>
                                              </p:val>
                                            </p:tav>
                                          </p:tavLst>
                                        </p:anim>
                                        <p:anim calcmode="lin" valueType="num">
                                          <p:cBhvr additive="base">
                                            <p:cTn id="38" dur="500" fill="hold"/>
                                            <p:tgtEl>
                                              <p:spTgt spid="319"/>
                                            </p:tgtEl>
                                            <p:attrNameLst>
                                              <p:attrName>ppt_y</p:attrName>
                                            </p:attrNameLst>
                                          </p:cBhvr>
                                          <p:tavLst>
                                            <p:tav tm="0">
                                              <p:val>
                                                <p:strVal val="#ppt_y"/>
                                              </p:val>
                                            </p:tav>
                                            <p:tav tm="100000">
                                              <p:val>
                                                <p:strVal val="#ppt_y"/>
                                              </p:val>
                                            </p:tav>
                                          </p:tavLst>
                                        </p:anim>
                                      </p:childTnLst>
                                    </p:cTn>
                                  </p:par>
                                  <p:par>
                                    <p:cTn id="39" presetID="2" presetClass="entr" presetSubtype="2" accel="50000" decel="50000" fill="hold" grpId="0" nodeType="withEffect">
                                      <p:stCondLst>
                                        <p:cond delay="0"/>
                                      </p:stCondLst>
                                      <p:childTnLst>
                                        <p:set>
                                          <p:cBhvr>
                                            <p:cTn id="40" dur="1" fill="hold">
                                              <p:stCondLst>
                                                <p:cond delay="0"/>
                                              </p:stCondLst>
                                            </p:cTn>
                                            <p:tgtEl>
                                              <p:spTgt spid="320"/>
                                            </p:tgtEl>
                                            <p:attrNameLst>
                                              <p:attrName>style.visibility</p:attrName>
                                            </p:attrNameLst>
                                          </p:cBhvr>
                                          <p:to>
                                            <p:strVal val="visible"/>
                                          </p:to>
                                        </p:set>
                                        <p:anim calcmode="lin" valueType="num">
                                          <p:cBhvr additive="base">
                                            <p:cTn id="41" dur="500" fill="hold"/>
                                            <p:tgtEl>
                                              <p:spTgt spid="320"/>
                                            </p:tgtEl>
                                            <p:attrNameLst>
                                              <p:attrName>ppt_x</p:attrName>
                                            </p:attrNameLst>
                                          </p:cBhvr>
                                          <p:tavLst>
                                            <p:tav tm="0">
                                              <p:val>
                                                <p:strVal val="1+#ppt_w/2"/>
                                              </p:val>
                                            </p:tav>
                                            <p:tav tm="100000">
                                              <p:val>
                                                <p:strVal val="#ppt_x"/>
                                              </p:val>
                                            </p:tav>
                                          </p:tavLst>
                                        </p:anim>
                                        <p:anim calcmode="lin" valueType="num">
                                          <p:cBhvr additive="base">
                                            <p:cTn id="42" dur="500" fill="hold"/>
                                            <p:tgtEl>
                                              <p:spTgt spid="32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accel="50000" decel="5000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2" accel="50000" decel="5000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50000" decel="5000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p:bldP spid="319" grpId="0"/>
          <p:bldP spid="320" grpId="0"/>
          <p:bldP spid="35" grpId="0"/>
          <p:bldP spid="36" grpId="0"/>
          <p:bldP spid="37" grpId="0"/>
          <p:bldP spid="38" grpId="0"/>
          <p:bldP spid="39" grpId="0"/>
          <p:bldP spid="40"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0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3" name="Group 137"/>
          <p:cNvGrpSpPr/>
          <p:nvPr/>
        </p:nvGrpSpPr>
        <p:grpSpPr>
          <a:xfrm>
            <a:off x="7478875" y="3017638"/>
            <a:ext cx="4713127" cy="1610993"/>
            <a:chOff x="5609156" y="2166976"/>
            <a:chExt cx="3534845" cy="1208245"/>
          </a:xfrm>
          <a:solidFill>
            <a:schemeClr val="accent2"/>
          </a:solidFill>
        </p:grpSpPr>
        <p:sp>
          <p:nvSpPr>
            <p:cNvPr id="44" name="Freeform 34"/>
            <p:cNvSpPr>
              <a:spLocks/>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0" name="Freeform 39"/>
            <p:cNvSpPr>
              <a:spLocks/>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1" name="Freeform 40"/>
            <p:cNvSpPr>
              <a:spLocks/>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2" name="Group 71"/>
          <p:cNvGrpSpPr/>
          <p:nvPr/>
        </p:nvGrpSpPr>
        <p:grpSpPr>
          <a:xfrm>
            <a:off x="7024129" y="2566419"/>
            <a:ext cx="5167872" cy="2062212"/>
            <a:chOff x="5268097" y="2376729"/>
            <a:chExt cx="3875904" cy="1546659"/>
          </a:xfrm>
          <a:solidFill>
            <a:schemeClr val="accent1"/>
          </a:solidFill>
        </p:grpSpPr>
        <p:sp>
          <p:nvSpPr>
            <p:cNvPr id="53" name="Freeform 35"/>
            <p:cNvSpPr>
              <a:spLocks/>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4" name="Freeform 38"/>
            <p:cNvSpPr>
              <a:spLocks/>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5" name="Freeform 41"/>
            <p:cNvSpPr>
              <a:spLocks/>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6" name="Group 70"/>
          <p:cNvGrpSpPr/>
          <p:nvPr/>
        </p:nvGrpSpPr>
        <p:grpSpPr>
          <a:xfrm>
            <a:off x="6512985" y="2051747"/>
            <a:ext cx="5679017" cy="2576884"/>
            <a:chOff x="4884738" y="1990725"/>
            <a:chExt cx="4259263" cy="1932663"/>
          </a:xfrm>
          <a:solidFill>
            <a:schemeClr val="accent2"/>
          </a:solidFill>
        </p:grpSpPr>
        <p:sp>
          <p:nvSpPr>
            <p:cNvPr id="57" name="Freeform 36"/>
            <p:cNvSpPr>
              <a:spLocks/>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8" name="Freeform 37"/>
            <p:cNvSpPr>
              <a:spLocks/>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9" name="Freeform 42"/>
            <p:cNvSpPr>
              <a:spLocks/>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cxnSp>
        <p:nvCxnSpPr>
          <p:cNvPr id="60" name="Straight Connector 79"/>
          <p:cNvCxnSpPr/>
          <p:nvPr/>
        </p:nvCxnSpPr>
        <p:spPr>
          <a:xfrm flipV="1">
            <a:off x="4790242" y="3043208"/>
            <a:ext cx="2677927"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2975" y="5263183"/>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213" y="1807828"/>
            <a:ext cx="2733270"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213" y="3440440"/>
            <a:ext cx="3253977"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483" y="2519749"/>
            <a:ext cx="252455"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7" name="Oval 80"/>
          <p:cNvSpPr>
            <a:spLocks noChangeAspect="1"/>
          </p:cNvSpPr>
          <p:nvPr/>
        </p:nvSpPr>
        <p:spPr>
          <a:xfrm>
            <a:off x="7341941" y="2916981"/>
            <a:ext cx="252455"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8" name="Oval 83"/>
          <p:cNvSpPr>
            <a:spLocks noChangeAspect="1"/>
          </p:cNvSpPr>
          <p:nvPr/>
        </p:nvSpPr>
        <p:spPr>
          <a:xfrm>
            <a:off x="7621190" y="3314214"/>
            <a:ext cx="252455"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9" name="Oval 133"/>
          <p:cNvSpPr/>
          <p:nvPr/>
        </p:nvSpPr>
        <p:spPr>
          <a:xfrm>
            <a:off x="6471971" y="4317357"/>
            <a:ext cx="622551"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01</a:t>
            </a:r>
          </a:p>
        </p:txBody>
      </p:sp>
      <p:sp>
        <p:nvSpPr>
          <p:cNvPr id="120" name="Oval 134"/>
          <p:cNvSpPr/>
          <p:nvPr/>
        </p:nvSpPr>
        <p:spPr>
          <a:xfrm>
            <a:off x="6923937" y="4317357"/>
            <a:ext cx="622551"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02</a:t>
            </a:r>
          </a:p>
        </p:txBody>
      </p:sp>
      <p:sp>
        <p:nvSpPr>
          <p:cNvPr id="121" name="Oval 135"/>
          <p:cNvSpPr/>
          <p:nvPr/>
        </p:nvSpPr>
        <p:spPr>
          <a:xfrm>
            <a:off x="7413999" y="4317357"/>
            <a:ext cx="622551"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03</a:t>
            </a:r>
          </a:p>
        </p:txBody>
      </p:sp>
      <p:sp>
        <p:nvSpPr>
          <p:cNvPr id="122" name="TextBox 59"/>
          <p:cNvSpPr txBox="1">
            <a:spLocks noChangeArrowheads="1"/>
          </p:cNvSpPr>
          <p:nvPr/>
        </p:nvSpPr>
        <p:spPr bwMode="auto">
          <a:xfrm flipH="1">
            <a:off x="8892329" y="2115200"/>
            <a:ext cx="2625072" cy="384713"/>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smtClean="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3" name="TextBox 59"/>
          <p:cNvSpPr txBox="1">
            <a:spLocks noChangeArrowheads="1"/>
          </p:cNvSpPr>
          <p:nvPr/>
        </p:nvSpPr>
        <p:spPr bwMode="auto">
          <a:xfrm flipH="1">
            <a:off x="8892329" y="2596146"/>
            <a:ext cx="2625072" cy="384713"/>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smtClean="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4" name="TextBox 59"/>
          <p:cNvSpPr txBox="1">
            <a:spLocks noChangeArrowheads="1"/>
          </p:cNvSpPr>
          <p:nvPr/>
        </p:nvSpPr>
        <p:spPr bwMode="auto">
          <a:xfrm flipH="1">
            <a:off x="8892329" y="3044059"/>
            <a:ext cx="2625072" cy="384713"/>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smtClean="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5" name="TextBox 59"/>
          <p:cNvSpPr txBox="1">
            <a:spLocks noChangeArrowheads="1"/>
          </p:cNvSpPr>
          <p:nvPr/>
        </p:nvSpPr>
        <p:spPr bwMode="auto">
          <a:xfrm flipH="1">
            <a:off x="1075478" y="1503215"/>
            <a:ext cx="2551460"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2"/>
                </a:solidFill>
                <a:latin typeface="微软雅黑" pitchFamily="34" charset="-122"/>
                <a:ea typeface="微软雅黑" pitchFamily="34" charset="-122"/>
              </a:rPr>
              <a:t>点击输入</a:t>
            </a:r>
            <a:r>
              <a:rPr lang="zh-CN" altLang="en-US" sz="2000" b="1" dirty="0">
                <a:solidFill>
                  <a:schemeClr val="accent2"/>
                </a:solidFill>
                <a:latin typeface="微软雅黑" pitchFamily="34" charset="-122"/>
                <a:ea typeface="微软雅黑" pitchFamily="34" charset="-122"/>
              </a:rPr>
              <a:t>标题</a:t>
            </a:r>
            <a:endParaRPr lang="en-US" altLang="ko-KR" sz="2000" kern="0" dirty="0">
              <a:solidFill>
                <a:schemeClr val="accent2"/>
              </a:solidFill>
              <a:latin typeface="微软雅黑" pitchFamily="34" charset="-122"/>
              <a:ea typeface="微软雅黑" pitchFamily="34" charset="-122"/>
            </a:endParaRPr>
          </a:p>
        </p:txBody>
      </p:sp>
      <p:sp>
        <p:nvSpPr>
          <p:cNvPr id="126" name="矩形 125"/>
          <p:cNvSpPr>
            <a:spLocks noChangeArrowheads="1"/>
          </p:cNvSpPr>
          <p:nvPr/>
        </p:nvSpPr>
        <p:spPr bwMode="auto">
          <a:xfrm>
            <a:off x="1075479" y="1896892"/>
            <a:ext cx="3122482" cy="583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5478" y="2650772"/>
            <a:ext cx="2551460"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1"/>
                </a:solidFill>
                <a:latin typeface="微软雅黑" pitchFamily="34" charset="-122"/>
                <a:ea typeface="微软雅黑" pitchFamily="34" charset="-122"/>
              </a:rPr>
              <a:t>点击输入标题</a:t>
            </a:r>
            <a:endParaRPr lang="en-US" altLang="ko-KR" sz="2000" kern="0" dirty="0">
              <a:solidFill>
                <a:schemeClr val="accent1"/>
              </a:solidFill>
              <a:latin typeface="微软雅黑" pitchFamily="34" charset="-122"/>
              <a:ea typeface="微软雅黑" pitchFamily="34" charset="-122"/>
            </a:endParaRPr>
          </a:p>
        </p:txBody>
      </p:sp>
      <p:sp>
        <p:nvSpPr>
          <p:cNvPr id="128" name="矩形 127"/>
          <p:cNvSpPr>
            <a:spLocks noChangeArrowheads="1"/>
          </p:cNvSpPr>
          <p:nvPr/>
        </p:nvSpPr>
        <p:spPr bwMode="auto">
          <a:xfrm>
            <a:off x="1075479" y="3044449"/>
            <a:ext cx="3122482" cy="583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5478" y="3798329"/>
            <a:ext cx="2551460"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accent2"/>
                </a:solidFill>
                <a:latin typeface="微软雅黑" pitchFamily="34" charset="-122"/>
                <a:ea typeface="微软雅黑" pitchFamily="34" charset="-122"/>
              </a:rPr>
              <a:t>点击输入标题</a:t>
            </a:r>
            <a:endParaRPr lang="en-US" altLang="ko-KR" sz="2000" kern="0" dirty="0">
              <a:solidFill>
                <a:schemeClr val="accent2"/>
              </a:solidFill>
              <a:latin typeface="微软雅黑" pitchFamily="34" charset="-122"/>
              <a:ea typeface="微软雅黑" pitchFamily="34" charset="-122"/>
            </a:endParaRPr>
          </a:p>
        </p:txBody>
      </p:sp>
      <p:sp>
        <p:nvSpPr>
          <p:cNvPr id="130" name="矩形 129"/>
          <p:cNvSpPr>
            <a:spLocks noChangeArrowheads="1"/>
          </p:cNvSpPr>
          <p:nvPr/>
        </p:nvSpPr>
        <p:spPr bwMode="auto">
          <a:xfrm>
            <a:off x="1059436" y="4192006"/>
            <a:ext cx="3282483" cy="583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的描述说明。</a:t>
            </a:r>
            <a:endParaRPr lang="zh-CN" altLang="en-US" sz="1400" dirty="0">
              <a:solidFill>
                <a:schemeClr val="tx1">
                  <a:lumMod val="65000"/>
                  <a:lumOff val="35000"/>
                </a:schemeClr>
              </a:solidFill>
            </a:endParaRPr>
          </a:p>
        </p:txBody>
      </p:sp>
      <p:sp>
        <p:nvSpPr>
          <p:cNvPr id="131" name="TextBox 107"/>
          <p:cNvSpPr txBox="1"/>
          <p:nvPr/>
        </p:nvSpPr>
        <p:spPr>
          <a:xfrm>
            <a:off x="984719" y="5405046"/>
            <a:ext cx="10222562"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smtClean="0">
                <a:sym typeface="微软雅黑" pitchFamily="34" charset="-122"/>
              </a:rPr>
              <a:t>亮亮图文旗舰店</a:t>
            </a:r>
            <a:r>
              <a:rPr lang="en-US" altLang="zh-CN" dirty="0" smtClean="0">
                <a:sym typeface="微软雅黑" pitchFamily="34" charset="-122"/>
              </a:rPr>
              <a:t>https://</a:t>
            </a:r>
            <a:r>
              <a:rPr lang="en-US" altLang="zh-CN" dirty="0" smtClean="0">
                <a:sym typeface="微软雅黑" pitchFamily="34" charset="-122"/>
              </a:rPr>
              <a:t>liangliangtuwen.tmall.com</a:t>
            </a:r>
            <a:r>
              <a:rPr lang="zh-CN" altLang="en-US" dirty="0" smtClean="0">
                <a:sym typeface="微软雅黑" pitchFamily="34" charset="-122"/>
              </a:rPr>
              <a:t>亮亮图文旗舰店</a:t>
            </a:r>
            <a:r>
              <a:rPr lang="en-US" altLang="zh-CN" dirty="0" smtClean="0">
                <a:sym typeface="微软雅黑" pitchFamily="34" charset="-122"/>
              </a:rPr>
              <a:t>https://</a:t>
            </a:r>
            <a:r>
              <a:rPr lang="en-US" altLang="zh-CN" dirty="0" smtClean="0">
                <a:sym typeface="微软雅黑" pitchFamily="34" charset="-122"/>
              </a:rPr>
              <a:t>liangliangtuwen.tmall.com</a:t>
            </a:r>
            <a:r>
              <a:rPr lang="zh-CN" altLang="en-US" dirty="0" smtClean="0">
                <a:sym typeface="微软雅黑" pitchFamily="34" charset="-122"/>
              </a:rPr>
              <a:t>亮亮图文旗舰店</a:t>
            </a:r>
            <a:r>
              <a:rPr lang="en-US" altLang="zh-CN" dirty="0" smtClean="0">
                <a:sym typeface="微软雅黑" pitchFamily="34" charset="-122"/>
              </a:rPr>
              <a:t>https://</a:t>
            </a:r>
            <a:r>
              <a:rPr lang="en-US" altLang="zh-CN" dirty="0" smtClean="0">
                <a:sym typeface="微软雅黑" pitchFamily="34" charset="-122"/>
              </a:rPr>
              <a:t>liangliangtuwen.tmall.com</a:t>
            </a:r>
            <a:r>
              <a:rPr lang="zh-CN" altLang="en-US" dirty="0" smtClean="0">
                <a:sym typeface="微软雅黑" pitchFamily="34" charset="-122"/>
              </a:rPr>
              <a:t>亮亮图文旗舰店</a:t>
            </a:r>
            <a:r>
              <a:rPr lang="en-US" altLang="zh-CN" dirty="0" smtClean="0">
                <a:sym typeface="微软雅黑" pitchFamily="34" charset="-122"/>
              </a:rPr>
              <a:t>https://liangliangtuwen.tmall.com</a:t>
            </a:r>
            <a:endParaRPr lang="zh-CN" altLang="en-US" dirty="0">
              <a:sym typeface="微软雅黑" pitchFamily="34" charset="-122"/>
            </a:endParaRPr>
          </a:p>
        </p:txBody>
      </p:sp>
    </p:spTree>
    <p:extLst>
      <p:ext uri="{BB962C8B-B14F-4D97-AF65-F5344CB8AC3E}">
        <p14:creationId xmlns:p14="http://schemas.microsoft.com/office/powerpoint/2010/main" xmlns="" val="368403143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strips(downLeft)">
                                      <p:cBhvr>
                                        <p:cTn id="15" dur="500"/>
                                        <p:tgtEl>
                                          <p:spTgt spid="56"/>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250" fill="hold"/>
                                        <p:tgtEl>
                                          <p:spTgt spid="119"/>
                                        </p:tgtEl>
                                        <p:attrNameLst>
                                          <p:attrName>ppt_w</p:attrName>
                                        </p:attrNameLst>
                                      </p:cBhvr>
                                      <p:tavLst>
                                        <p:tav tm="0">
                                          <p:val>
                                            <p:fltVal val="0"/>
                                          </p:val>
                                        </p:tav>
                                        <p:tav tm="100000">
                                          <p:val>
                                            <p:strVal val="#ppt_w"/>
                                          </p:val>
                                        </p:tav>
                                      </p:tavLst>
                                    </p:anim>
                                    <p:anim calcmode="lin" valueType="num">
                                      <p:cBhvr>
                                        <p:cTn id="20" dur="250" fill="hold"/>
                                        <p:tgtEl>
                                          <p:spTgt spid="119"/>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122"/>
                                        </p:tgtEl>
                                        <p:attrNameLst>
                                          <p:attrName>style.visibility</p:attrName>
                                        </p:attrNameLst>
                                      </p:cBhvr>
                                      <p:to>
                                        <p:strVal val="visible"/>
                                      </p:to>
                                    </p:set>
                                    <p:anim calcmode="lin" valueType="num">
                                      <p:cBhvr additive="base">
                                        <p:cTn id="24" dur="500" fill="hold"/>
                                        <p:tgtEl>
                                          <p:spTgt spid="122"/>
                                        </p:tgtEl>
                                        <p:attrNameLst>
                                          <p:attrName>ppt_x</p:attrName>
                                        </p:attrNameLst>
                                      </p:cBhvr>
                                      <p:tavLst>
                                        <p:tav tm="0">
                                          <p:val>
                                            <p:strVal val="1+#ppt_w/2"/>
                                          </p:val>
                                        </p:tav>
                                        <p:tav tm="100000">
                                          <p:val>
                                            <p:strVal val="#ppt_x"/>
                                          </p:val>
                                        </p:tav>
                                      </p:tavLst>
                                    </p:anim>
                                    <p:anim calcmode="lin" valueType="num">
                                      <p:cBhvr additive="base">
                                        <p:cTn id="25" dur="500" fill="hold"/>
                                        <p:tgtEl>
                                          <p:spTgt spid="122"/>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3" presetClass="entr" presetSubtype="16" fill="hold" grpId="0" nodeType="after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p:cTn id="29" dur="500" fill="hold"/>
                                        <p:tgtEl>
                                          <p:spTgt spid="116"/>
                                        </p:tgtEl>
                                        <p:attrNameLst>
                                          <p:attrName>ppt_w</p:attrName>
                                        </p:attrNameLst>
                                      </p:cBhvr>
                                      <p:tavLst>
                                        <p:tav tm="0">
                                          <p:val>
                                            <p:fltVal val="0"/>
                                          </p:val>
                                        </p:tav>
                                        <p:tav tm="100000">
                                          <p:val>
                                            <p:strVal val="#ppt_w"/>
                                          </p:val>
                                        </p:tav>
                                      </p:tavLst>
                                    </p:anim>
                                    <p:anim calcmode="lin" valueType="num">
                                      <p:cBhvr>
                                        <p:cTn id="30" dur="500" fill="hold"/>
                                        <p:tgtEl>
                                          <p:spTgt spid="116"/>
                                        </p:tgtEl>
                                        <p:attrNameLst>
                                          <p:attrName>ppt_h</p:attrName>
                                        </p:attrNameLst>
                                      </p:cBhvr>
                                      <p:tavLst>
                                        <p:tav tm="0">
                                          <p:val>
                                            <p:fltVal val="0"/>
                                          </p:val>
                                        </p:tav>
                                        <p:tav tm="100000">
                                          <p:val>
                                            <p:strVal val="#ppt_h"/>
                                          </p:val>
                                        </p:tav>
                                      </p:tavLst>
                                    </p:anim>
                                  </p:childTnLst>
                                </p:cTn>
                              </p:par>
                            </p:childTnLst>
                          </p:cTn>
                        </p:par>
                        <p:par>
                          <p:cTn id="31" fill="hold">
                            <p:stCondLst>
                              <p:cond delay="2750"/>
                            </p:stCondLst>
                            <p:childTnLst>
                              <p:par>
                                <p:cTn id="32" presetID="18" presetClass="entr" presetSubtype="9"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strips(upLeft)">
                                      <p:cBhvr>
                                        <p:cTn id="34" dur="500"/>
                                        <p:tgtEl>
                                          <p:spTgt spid="114"/>
                                        </p:tgtEl>
                                      </p:cBhvr>
                                    </p:animEffect>
                                  </p:childTnLst>
                                </p:cTn>
                              </p:par>
                            </p:childTnLst>
                          </p:cTn>
                        </p:par>
                        <p:par>
                          <p:cTn id="35" fill="hold">
                            <p:stCondLst>
                              <p:cond delay="325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additive="base">
                                        <p:cTn id="38" dur="500" fill="hold"/>
                                        <p:tgtEl>
                                          <p:spTgt spid="125"/>
                                        </p:tgtEl>
                                        <p:attrNameLst>
                                          <p:attrName>ppt_x</p:attrName>
                                        </p:attrNameLst>
                                      </p:cBhvr>
                                      <p:tavLst>
                                        <p:tav tm="0">
                                          <p:val>
                                            <p:strVal val="0-#ppt_w/2"/>
                                          </p:val>
                                        </p:tav>
                                        <p:tav tm="100000">
                                          <p:val>
                                            <p:strVal val="#ppt_x"/>
                                          </p:val>
                                        </p:tav>
                                      </p:tavLst>
                                    </p:anim>
                                    <p:anim calcmode="lin" valueType="num">
                                      <p:cBhvr additive="base">
                                        <p:cTn id="39" dur="500" fill="hold"/>
                                        <p:tgtEl>
                                          <p:spTgt spid="125"/>
                                        </p:tgtEl>
                                        <p:attrNameLst>
                                          <p:attrName>ppt_y</p:attrName>
                                        </p:attrNameLst>
                                      </p:cBhvr>
                                      <p:tavLst>
                                        <p:tav tm="0">
                                          <p:val>
                                            <p:strVal val="#ppt_y"/>
                                          </p:val>
                                        </p:tav>
                                        <p:tav tm="100000">
                                          <p:val>
                                            <p:strVal val="#ppt_y"/>
                                          </p:val>
                                        </p:tav>
                                      </p:tavLst>
                                    </p:anim>
                                  </p:childTnLst>
                                </p:cTn>
                              </p:par>
                              <p:par>
                                <p:cTn id="40" presetID="2" presetClass="entr" presetSubtype="8" accel="50000" decel="50000" fill="hold" grpId="0" nodeType="with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0-#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8" presetClass="entr" presetSubtype="12"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Left)">
                                      <p:cBhvr>
                                        <p:cTn id="47" dur="500"/>
                                        <p:tgtEl>
                                          <p:spTgt spid="52"/>
                                        </p:tgtEl>
                                      </p:cBhvr>
                                    </p:animEffect>
                                  </p:childTnLst>
                                </p:cTn>
                              </p:par>
                            </p:childTnLst>
                          </p:cTn>
                        </p:par>
                        <p:par>
                          <p:cTn id="48" fill="hold">
                            <p:stCondLst>
                              <p:cond delay="4250"/>
                            </p:stCondLst>
                            <p:childTnLst>
                              <p:par>
                                <p:cTn id="49" presetID="23" presetClass="entr" presetSubtype="16"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p:cTn id="51" dur="250" fill="hold"/>
                                        <p:tgtEl>
                                          <p:spTgt spid="120"/>
                                        </p:tgtEl>
                                        <p:attrNameLst>
                                          <p:attrName>ppt_w</p:attrName>
                                        </p:attrNameLst>
                                      </p:cBhvr>
                                      <p:tavLst>
                                        <p:tav tm="0">
                                          <p:val>
                                            <p:fltVal val="0"/>
                                          </p:val>
                                        </p:tav>
                                        <p:tav tm="100000">
                                          <p:val>
                                            <p:strVal val="#ppt_w"/>
                                          </p:val>
                                        </p:tav>
                                      </p:tavLst>
                                    </p:anim>
                                    <p:anim calcmode="lin" valueType="num">
                                      <p:cBhvr>
                                        <p:cTn id="52" dur="250" fill="hold"/>
                                        <p:tgtEl>
                                          <p:spTgt spid="1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2" presetClass="entr" presetSubtype="2" accel="50000" decel="50000" fill="hold" grpId="0" nodeType="afterEffect">
                                  <p:stCondLst>
                                    <p:cond delay="0"/>
                                  </p:stCondLst>
                                  <p:childTnLst>
                                    <p:set>
                                      <p:cBhvr>
                                        <p:cTn id="55" dur="1" fill="hold">
                                          <p:stCondLst>
                                            <p:cond delay="0"/>
                                          </p:stCondLst>
                                        </p:cTn>
                                        <p:tgtEl>
                                          <p:spTgt spid="123"/>
                                        </p:tgtEl>
                                        <p:attrNameLst>
                                          <p:attrName>style.visibility</p:attrName>
                                        </p:attrNameLst>
                                      </p:cBhvr>
                                      <p:to>
                                        <p:strVal val="visible"/>
                                      </p:to>
                                    </p:set>
                                    <p:anim calcmode="lin" valueType="num">
                                      <p:cBhvr additive="base">
                                        <p:cTn id="56" dur="500" fill="hold"/>
                                        <p:tgtEl>
                                          <p:spTgt spid="123"/>
                                        </p:tgtEl>
                                        <p:attrNameLst>
                                          <p:attrName>ppt_x</p:attrName>
                                        </p:attrNameLst>
                                      </p:cBhvr>
                                      <p:tavLst>
                                        <p:tav tm="0">
                                          <p:val>
                                            <p:strVal val="1+#ppt_w/2"/>
                                          </p:val>
                                        </p:tav>
                                        <p:tav tm="100000">
                                          <p:val>
                                            <p:strVal val="#ppt_x"/>
                                          </p:val>
                                        </p:tav>
                                      </p:tavLst>
                                    </p:anim>
                                    <p:anim calcmode="lin" valueType="num">
                                      <p:cBhvr additive="base">
                                        <p:cTn id="57" dur="500" fill="hold"/>
                                        <p:tgtEl>
                                          <p:spTgt spid="123"/>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3" presetClass="entr" presetSubtype="16"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 calcmode="lin" valueType="num">
                                      <p:cBhvr>
                                        <p:cTn id="61" dur="500" fill="hold"/>
                                        <p:tgtEl>
                                          <p:spTgt spid="117"/>
                                        </p:tgtEl>
                                        <p:attrNameLst>
                                          <p:attrName>ppt_w</p:attrName>
                                        </p:attrNameLst>
                                      </p:cBhvr>
                                      <p:tavLst>
                                        <p:tav tm="0">
                                          <p:val>
                                            <p:fltVal val="0"/>
                                          </p:val>
                                        </p:tav>
                                        <p:tav tm="100000">
                                          <p:val>
                                            <p:strVal val="#ppt_w"/>
                                          </p:val>
                                        </p:tav>
                                      </p:tavLst>
                                    </p:anim>
                                    <p:anim calcmode="lin" valueType="num">
                                      <p:cBhvr>
                                        <p:cTn id="62" dur="500" fill="hold"/>
                                        <p:tgtEl>
                                          <p:spTgt spid="117"/>
                                        </p:tgtEl>
                                        <p:attrNameLst>
                                          <p:attrName>ppt_h</p:attrName>
                                        </p:attrNameLst>
                                      </p:cBhvr>
                                      <p:tavLst>
                                        <p:tav tm="0">
                                          <p:val>
                                            <p:fltVal val="0"/>
                                          </p:val>
                                        </p:tav>
                                        <p:tav tm="100000">
                                          <p:val>
                                            <p:strVal val="#ppt_h"/>
                                          </p:val>
                                        </p:tav>
                                      </p:tavLst>
                                    </p:anim>
                                  </p:childTnLst>
                                </p:cTn>
                              </p:par>
                            </p:childTnLst>
                          </p:cTn>
                        </p:par>
                        <p:par>
                          <p:cTn id="63" fill="hold">
                            <p:stCondLst>
                              <p:cond delay="5500"/>
                            </p:stCondLst>
                            <p:childTnLst>
                              <p:par>
                                <p:cTn id="64" presetID="18" presetClass="entr" presetSubtype="12" fill="hold"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strips(downLeft)">
                                      <p:cBhvr>
                                        <p:cTn id="66" dur="300"/>
                                        <p:tgtEl>
                                          <p:spTgt spid="60"/>
                                        </p:tgtEl>
                                      </p:cBhvr>
                                    </p:animEffect>
                                  </p:childTnLst>
                                </p:cTn>
                              </p:par>
                            </p:childTnLst>
                          </p:cTn>
                        </p:par>
                        <p:par>
                          <p:cTn id="67" fill="hold">
                            <p:stCondLst>
                              <p:cond delay="58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127"/>
                                        </p:tgtEl>
                                        <p:attrNameLst>
                                          <p:attrName>style.visibility</p:attrName>
                                        </p:attrNameLst>
                                      </p:cBhvr>
                                      <p:to>
                                        <p:strVal val="visible"/>
                                      </p:to>
                                    </p:set>
                                    <p:anim calcmode="lin" valueType="num">
                                      <p:cBhvr additive="base">
                                        <p:cTn id="70" dur="500" fill="hold"/>
                                        <p:tgtEl>
                                          <p:spTgt spid="127"/>
                                        </p:tgtEl>
                                        <p:attrNameLst>
                                          <p:attrName>ppt_x</p:attrName>
                                        </p:attrNameLst>
                                      </p:cBhvr>
                                      <p:tavLst>
                                        <p:tav tm="0">
                                          <p:val>
                                            <p:strVal val="0-#ppt_w/2"/>
                                          </p:val>
                                        </p:tav>
                                        <p:tav tm="100000">
                                          <p:val>
                                            <p:strVal val="#ppt_x"/>
                                          </p:val>
                                        </p:tav>
                                      </p:tavLst>
                                    </p:anim>
                                    <p:anim calcmode="lin" valueType="num">
                                      <p:cBhvr additive="base">
                                        <p:cTn id="71" dur="500" fill="hold"/>
                                        <p:tgtEl>
                                          <p:spTgt spid="127"/>
                                        </p:tgtEl>
                                        <p:attrNameLst>
                                          <p:attrName>ppt_y</p:attrName>
                                        </p:attrNameLst>
                                      </p:cBhvr>
                                      <p:tavLst>
                                        <p:tav tm="0">
                                          <p:val>
                                            <p:strVal val="#ppt_y"/>
                                          </p:val>
                                        </p:tav>
                                        <p:tav tm="100000">
                                          <p:val>
                                            <p:strVal val="#ppt_y"/>
                                          </p:val>
                                        </p:tav>
                                      </p:tavLst>
                                    </p:anim>
                                  </p:childTnLst>
                                </p:cTn>
                              </p:par>
                              <p:par>
                                <p:cTn id="72" presetID="2" presetClass="entr" presetSubtype="8" accel="50000" decel="50000" fill="hold" grpId="0" nodeType="withEffect">
                                  <p:stCondLst>
                                    <p:cond delay="0"/>
                                  </p:stCondLst>
                                  <p:childTnLst>
                                    <p:set>
                                      <p:cBhvr>
                                        <p:cTn id="73" dur="1" fill="hold">
                                          <p:stCondLst>
                                            <p:cond delay="0"/>
                                          </p:stCondLst>
                                        </p:cTn>
                                        <p:tgtEl>
                                          <p:spTgt spid="128"/>
                                        </p:tgtEl>
                                        <p:attrNameLst>
                                          <p:attrName>style.visibility</p:attrName>
                                        </p:attrNameLst>
                                      </p:cBhvr>
                                      <p:to>
                                        <p:strVal val="visible"/>
                                      </p:to>
                                    </p:set>
                                    <p:anim calcmode="lin" valueType="num">
                                      <p:cBhvr additive="base">
                                        <p:cTn id="74" dur="500" fill="hold"/>
                                        <p:tgtEl>
                                          <p:spTgt spid="128"/>
                                        </p:tgtEl>
                                        <p:attrNameLst>
                                          <p:attrName>ppt_x</p:attrName>
                                        </p:attrNameLst>
                                      </p:cBhvr>
                                      <p:tavLst>
                                        <p:tav tm="0">
                                          <p:val>
                                            <p:strVal val="0-#ppt_w/2"/>
                                          </p:val>
                                        </p:tav>
                                        <p:tav tm="100000">
                                          <p:val>
                                            <p:strVal val="#ppt_x"/>
                                          </p:val>
                                        </p:tav>
                                      </p:tavLst>
                                    </p:anim>
                                    <p:anim calcmode="lin" valueType="num">
                                      <p:cBhvr additive="base">
                                        <p:cTn id="75" dur="500" fill="hold"/>
                                        <p:tgtEl>
                                          <p:spTgt spid="128"/>
                                        </p:tgtEl>
                                        <p:attrNameLst>
                                          <p:attrName>ppt_y</p:attrName>
                                        </p:attrNameLst>
                                      </p:cBhvr>
                                      <p:tavLst>
                                        <p:tav tm="0">
                                          <p:val>
                                            <p:strVal val="#ppt_y"/>
                                          </p:val>
                                        </p:tav>
                                        <p:tav tm="100000">
                                          <p:val>
                                            <p:strVal val="#ppt_y"/>
                                          </p:val>
                                        </p:tav>
                                      </p:tavLst>
                                    </p:anim>
                                  </p:childTnLst>
                                </p:cTn>
                              </p:par>
                            </p:childTnLst>
                          </p:cTn>
                        </p:par>
                        <p:par>
                          <p:cTn id="76" fill="hold">
                            <p:stCondLst>
                              <p:cond delay="6300"/>
                            </p:stCondLst>
                            <p:childTnLst>
                              <p:par>
                                <p:cTn id="77" presetID="18" presetClass="entr" presetSubtype="12"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strips(downLeft)">
                                      <p:cBhvr>
                                        <p:cTn id="79" dur="500"/>
                                        <p:tgtEl>
                                          <p:spTgt spid="43"/>
                                        </p:tgtEl>
                                      </p:cBhvr>
                                    </p:animEffect>
                                  </p:childTnLst>
                                </p:cTn>
                              </p:par>
                            </p:childTnLst>
                          </p:cTn>
                        </p:par>
                        <p:par>
                          <p:cTn id="80" fill="hold">
                            <p:stCondLst>
                              <p:cond delay="6800"/>
                            </p:stCondLst>
                            <p:childTnLst>
                              <p:par>
                                <p:cTn id="81" presetID="23" presetClass="entr" presetSubtype="16" fill="hold" grpId="0" nodeType="afterEffect">
                                  <p:stCondLst>
                                    <p:cond delay="0"/>
                                  </p:stCondLst>
                                  <p:childTnLst>
                                    <p:set>
                                      <p:cBhvr>
                                        <p:cTn id="82" dur="1" fill="hold">
                                          <p:stCondLst>
                                            <p:cond delay="0"/>
                                          </p:stCondLst>
                                        </p:cTn>
                                        <p:tgtEl>
                                          <p:spTgt spid="121"/>
                                        </p:tgtEl>
                                        <p:attrNameLst>
                                          <p:attrName>style.visibility</p:attrName>
                                        </p:attrNameLst>
                                      </p:cBhvr>
                                      <p:to>
                                        <p:strVal val="visible"/>
                                      </p:to>
                                    </p:set>
                                    <p:anim calcmode="lin" valueType="num">
                                      <p:cBhvr>
                                        <p:cTn id="83" dur="250" fill="hold"/>
                                        <p:tgtEl>
                                          <p:spTgt spid="121"/>
                                        </p:tgtEl>
                                        <p:attrNameLst>
                                          <p:attrName>ppt_w</p:attrName>
                                        </p:attrNameLst>
                                      </p:cBhvr>
                                      <p:tavLst>
                                        <p:tav tm="0">
                                          <p:val>
                                            <p:fltVal val="0"/>
                                          </p:val>
                                        </p:tav>
                                        <p:tav tm="100000">
                                          <p:val>
                                            <p:strVal val="#ppt_w"/>
                                          </p:val>
                                        </p:tav>
                                      </p:tavLst>
                                    </p:anim>
                                    <p:anim calcmode="lin" valueType="num">
                                      <p:cBhvr>
                                        <p:cTn id="84" dur="250" fill="hold"/>
                                        <p:tgtEl>
                                          <p:spTgt spid="121"/>
                                        </p:tgtEl>
                                        <p:attrNameLst>
                                          <p:attrName>ppt_h</p:attrName>
                                        </p:attrNameLst>
                                      </p:cBhvr>
                                      <p:tavLst>
                                        <p:tav tm="0">
                                          <p:val>
                                            <p:fltVal val="0"/>
                                          </p:val>
                                        </p:tav>
                                        <p:tav tm="100000">
                                          <p:val>
                                            <p:strVal val="#ppt_h"/>
                                          </p:val>
                                        </p:tav>
                                      </p:tavLst>
                                    </p:anim>
                                  </p:childTnLst>
                                </p:cTn>
                              </p:par>
                            </p:childTnLst>
                          </p:cTn>
                        </p:par>
                        <p:par>
                          <p:cTn id="85" fill="hold">
                            <p:stCondLst>
                              <p:cond delay="7050"/>
                            </p:stCondLst>
                            <p:childTnLst>
                              <p:par>
                                <p:cTn id="86" presetID="2" presetClass="entr" presetSubtype="2" accel="50000" decel="50000" fill="hold" grpId="0" nodeType="afterEffect">
                                  <p:stCondLst>
                                    <p:cond delay="0"/>
                                  </p:stCondLst>
                                  <p:childTnLst>
                                    <p:set>
                                      <p:cBhvr>
                                        <p:cTn id="87" dur="1" fill="hold">
                                          <p:stCondLst>
                                            <p:cond delay="0"/>
                                          </p:stCondLst>
                                        </p:cTn>
                                        <p:tgtEl>
                                          <p:spTgt spid="124"/>
                                        </p:tgtEl>
                                        <p:attrNameLst>
                                          <p:attrName>style.visibility</p:attrName>
                                        </p:attrNameLst>
                                      </p:cBhvr>
                                      <p:to>
                                        <p:strVal val="visible"/>
                                      </p:to>
                                    </p:set>
                                    <p:anim calcmode="lin" valueType="num">
                                      <p:cBhvr additive="base">
                                        <p:cTn id="88" dur="500" fill="hold"/>
                                        <p:tgtEl>
                                          <p:spTgt spid="124"/>
                                        </p:tgtEl>
                                        <p:attrNameLst>
                                          <p:attrName>ppt_x</p:attrName>
                                        </p:attrNameLst>
                                      </p:cBhvr>
                                      <p:tavLst>
                                        <p:tav tm="0">
                                          <p:val>
                                            <p:strVal val="1+#ppt_w/2"/>
                                          </p:val>
                                        </p:tav>
                                        <p:tav tm="100000">
                                          <p:val>
                                            <p:strVal val="#ppt_x"/>
                                          </p:val>
                                        </p:tav>
                                      </p:tavLst>
                                    </p:anim>
                                    <p:anim calcmode="lin" valueType="num">
                                      <p:cBhvr additive="base">
                                        <p:cTn id="89" dur="500" fill="hold"/>
                                        <p:tgtEl>
                                          <p:spTgt spid="124"/>
                                        </p:tgtEl>
                                        <p:attrNameLst>
                                          <p:attrName>ppt_y</p:attrName>
                                        </p:attrNameLst>
                                      </p:cBhvr>
                                      <p:tavLst>
                                        <p:tav tm="0">
                                          <p:val>
                                            <p:strVal val="#ppt_y"/>
                                          </p:val>
                                        </p:tav>
                                        <p:tav tm="100000">
                                          <p:val>
                                            <p:strVal val="#ppt_y"/>
                                          </p:val>
                                        </p:tav>
                                      </p:tavLst>
                                    </p:anim>
                                  </p:childTnLst>
                                </p:cTn>
                              </p:par>
                            </p:childTnLst>
                          </p:cTn>
                        </p:par>
                        <p:par>
                          <p:cTn id="90" fill="hold">
                            <p:stCondLst>
                              <p:cond delay="7550"/>
                            </p:stCondLst>
                            <p:childTnLst>
                              <p:par>
                                <p:cTn id="91" presetID="23"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 calcmode="lin" valueType="num">
                                      <p:cBhvr>
                                        <p:cTn id="93" dur="500" fill="hold"/>
                                        <p:tgtEl>
                                          <p:spTgt spid="118"/>
                                        </p:tgtEl>
                                        <p:attrNameLst>
                                          <p:attrName>ppt_w</p:attrName>
                                        </p:attrNameLst>
                                      </p:cBhvr>
                                      <p:tavLst>
                                        <p:tav tm="0">
                                          <p:val>
                                            <p:fltVal val="0"/>
                                          </p:val>
                                        </p:tav>
                                        <p:tav tm="100000">
                                          <p:val>
                                            <p:strVal val="#ppt_w"/>
                                          </p:val>
                                        </p:tav>
                                      </p:tavLst>
                                    </p:anim>
                                    <p:anim calcmode="lin" valueType="num">
                                      <p:cBhvr>
                                        <p:cTn id="94" dur="500" fill="hold"/>
                                        <p:tgtEl>
                                          <p:spTgt spid="118"/>
                                        </p:tgtEl>
                                        <p:attrNameLst>
                                          <p:attrName>ppt_h</p:attrName>
                                        </p:attrNameLst>
                                      </p:cBhvr>
                                      <p:tavLst>
                                        <p:tav tm="0">
                                          <p:val>
                                            <p:fltVal val="0"/>
                                          </p:val>
                                        </p:tav>
                                        <p:tav tm="100000">
                                          <p:val>
                                            <p:strVal val="#ppt_h"/>
                                          </p:val>
                                        </p:tav>
                                      </p:tavLst>
                                    </p:anim>
                                  </p:childTnLst>
                                </p:cTn>
                              </p:par>
                            </p:childTnLst>
                          </p:cTn>
                        </p:par>
                        <p:par>
                          <p:cTn id="95" fill="hold">
                            <p:stCondLst>
                              <p:cond delay="8050"/>
                            </p:stCondLst>
                            <p:childTnLst>
                              <p:par>
                                <p:cTn id="96" presetID="18" presetClass="entr" presetSubtype="12" fill="hold" nodeType="after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strips(downLeft)">
                                      <p:cBhvr>
                                        <p:cTn id="98" dur="500"/>
                                        <p:tgtEl>
                                          <p:spTgt spid="115"/>
                                        </p:tgtEl>
                                      </p:cBhvr>
                                    </p:animEffect>
                                  </p:childTnLst>
                                </p:cTn>
                              </p:par>
                            </p:childTnLst>
                          </p:cTn>
                        </p:par>
                        <p:par>
                          <p:cTn id="99" fill="hold">
                            <p:stCondLst>
                              <p:cond delay="8550"/>
                            </p:stCondLst>
                            <p:childTnLst>
                              <p:par>
                                <p:cTn id="100" presetID="2" presetClass="entr" presetSubtype="8" accel="50000" decel="50000" fill="hold" grpId="0" nodeType="afterEffect">
                                  <p:stCondLst>
                                    <p:cond delay="0"/>
                                  </p:stCondLst>
                                  <p:childTnLst>
                                    <p:set>
                                      <p:cBhvr>
                                        <p:cTn id="101" dur="1" fill="hold">
                                          <p:stCondLst>
                                            <p:cond delay="0"/>
                                          </p:stCondLst>
                                        </p:cTn>
                                        <p:tgtEl>
                                          <p:spTgt spid="129"/>
                                        </p:tgtEl>
                                        <p:attrNameLst>
                                          <p:attrName>style.visibility</p:attrName>
                                        </p:attrNameLst>
                                      </p:cBhvr>
                                      <p:to>
                                        <p:strVal val="visible"/>
                                      </p:to>
                                    </p:set>
                                    <p:anim calcmode="lin" valueType="num">
                                      <p:cBhvr additive="base">
                                        <p:cTn id="102" dur="500" fill="hold"/>
                                        <p:tgtEl>
                                          <p:spTgt spid="129"/>
                                        </p:tgtEl>
                                        <p:attrNameLst>
                                          <p:attrName>ppt_x</p:attrName>
                                        </p:attrNameLst>
                                      </p:cBhvr>
                                      <p:tavLst>
                                        <p:tav tm="0">
                                          <p:val>
                                            <p:strVal val="0-#ppt_w/2"/>
                                          </p:val>
                                        </p:tav>
                                        <p:tav tm="100000">
                                          <p:val>
                                            <p:strVal val="#ppt_x"/>
                                          </p:val>
                                        </p:tav>
                                      </p:tavLst>
                                    </p:anim>
                                    <p:anim calcmode="lin" valueType="num">
                                      <p:cBhvr additive="base">
                                        <p:cTn id="103" dur="500" fill="hold"/>
                                        <p:tgtEl>
                                          <p:spTgt spid="129"/>
                                        </p:tgtEl>
                                        <p:attrNameLst>
                                          <p:attrName>ppt_y</p:attrName>
                                        </p:attrNameLst>
                                      </p:cBhvr>
                                      <p:tavLst>
                                        <p:tav tm="0">
                                          <p:val>
                                            <p:strVal val="#ppt_y"/>
                                          </p:val>
                                        </p:tav>
                                        <p:tav tm="100000">
                                          <p:val>
                                            <p:strVal val="#ppt_y"/>
                                          </p:val>
                                        </p:tav>
                                      </p:tavLst>
                                    </p:anim>
                                  </p:childTnLst>
                                </p:cTn>
                              </p:par>
                              <p:par>
                                <p:cTn id="104" presetID="2" presetClass="entr" presetSubtype="8" accel="50000" decel="50000" fill="hold" grpId="0" nodeType="withEffect">
                                  <p:stCondLst>
                                    <p:cond delay="0"/>
                                  </p:stCondLst>
                                  <p:childTnLst>
                                    <p:set>
                                      <p:cBhvr>
                                        <p:cTn id="105" dur="1" fill="hold">
                                          <p:stCondLst>
                                            <p:cond delay="0"/>
                                          </p:stCondLst>
                                        </p:cTn>
                                        <p:tgtEl>
                                          <p:spTgt spid="130"/>
                                        </p:tgtEl>
                                        <p:attrNameLst>
                                          <p:attrName>style.visibility</p:attrName>
                                        </p:attrNameLst>
                                      </p:cBhvr>
                                      <p:to>
                                        <p:strVal val="visible"/>
                                      </p:to>
                                    </p:set>
                                    <p:anim calcmode="lin" valueType="num">
                                      <p:cBhvr additive="base">
                                        <p:cTn id="106" dur="500" fill="hold"/>
                                        <p:tgtEl>
                                          <p:spTgt spid="130"/>
                                        </p:tgtEl>
                                        <p:attrNameLst>
                                          <p:attrName>ppt_x</p:attrName>
                                        </p:attrNameLst>
                                      </p:cBhvr>
                                      <p:tavLst>
                                        <p:tav tm="0">
                                          <p:val>
                                            <p:strVal val="0-#ppt_w/2"/>
                                          </p:val>
                                        </p:tav>
                                        <p:tav tm="100000">
                                          <p:val>
                                            <p:strVal val="#ppt_x"/>
                                          </p:val>
                                        </p:tav>
                                      </p:tavLst>
                                    </p:anim>
                                    <p:anim calcmode="lin" valueType="num">
                                      <p:cBhvr additive="base">
                                        <p:cTn id="107" dur="500" fill="hold"/>
                                        <p:tgtEl>
                                          <p:spTgt spid="130"/>
                                        </p:tgtEl>
                                        <p:attrNameLst>
                                          <p:attrName>ppt_y</p:attrName>
                                        </p:attrNameLst>
                                      </p:cBhvr>
                                      <p:tavLst>
                                        <p:tav tm="0">
                                          <p:val>
                                            <p:strVal val="#ppt_y"/>
                                          </p:val>
                                        </p:tav>
                                        <p:tav tm="100000">
                                          <p:val>
                                            <p:strVal val="#ppt_y"/>
                                          </p:val>
                                        </p:tav>
                                      </p:tavLst>
                                    </p:anim>
                                  </p:childTnLst>
                                </p:cTn>
                              </p:par>
                            </p:childTnLst>
                          </p:cTn>
                        </p:par>
                        <p:par>
                          <p:cTn id="108" fill="hold">
                            <p:stCondLst>
                              <p:cond delay="9050"/>
                            </p:stCondLst>
                            <p:childTnLst>
                              <p:par>
                                <p:cTn id="109" presetID="18" presetClass="entr" presetSubtype="3" fill="hold" nodeType="after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strips(upRight)">
                                      <p:cBhvr>
                                        <p:cTn id="111" dur="500"/>
                                        <p:tgtEl>
                                          <p:spTgt spid="76"/>
                                        </p:tgtEl>
                                      </p:cBhvr>
                                    </p:animEffect>
                                  </p:childTnLst>
                                </p:cTn>
                              </p:par>
                            </p:childTnLst>
                          </p:cTn>
                        </p:par>
                        <p:par>
                          <p:cTn id="112" fill="hold">
                            <p:stCondLst>
                              <p:cond delay="9550"/>
                            </p:stCondLst>
                            <p:childTnLst>
                              <p:par>
                                <p:cTn id="113" presetID="53" presetClass="entr" presetSubtype="16" fill="hold" grpId="0" nodeType="afterEffect">
                                  <p:stCondLst>
                                    <p:cond delay="0"/>
                                  </p:stCondLst>
                                  <p:childTnLst>
                                    <p:set>
                                      <p:cBhvr>
                                        <p:cTn id="114" dur="1" fill="hold">
                                          <p:stCondLst>
                                            <p:cond delay="0"/>
                                          </p:stCondLst>
                                        </p:cTn>
                                        <p:tgtEl>
                                          <p:spTgt spid="131"/>
                                        </p:tgtEl>
                                        <p:attrNameLst>
                                          <p:attrName>style.visibility</p:attrName>
                                        </p:attrNameLst>
                                      </p:cBhvr>
                                      <p:to>
                                        <p:strVal val="visible"/>
                                      </p:to>
                                    </p:set>
                                    <p:anim calcmode="lin" valueType="num">
                                      <p:cBhvr>
                                        <p:cTn id="115" dur="500" fill="hold"/>
                                        <p:tgtEl>
                                          <p:spTgt spid="131"/>
                                        </p:tgtEl>
                                        <p:attrNameLst>
                                          <p:attrName>ppt_w</p:attrName>
                                        </p:attrNameLst>
                                      </p:cBhvr>
                                      <p:tavLst>
                                        <p:tav tm="0">
                                          <p:val>
                                            <p:fltVal val="0"/>
                                          </p:val>
                                        </p:tav>
                                        <p:tav tm="100000">
                                          <p:val>
                                            <p:strVal val="#ppt_w"/>
                                          </p:val>
                                        </p:tav>
                                      </p:tavLst>
                                    </p:anim>
                                    <p:anim calcmode="lin" valueType="num">
                                      <p:cBhvr>
                                        <p:cTn id="116" dur="500" fill="hold"/>
                                        <p:tgtEl>
                                          <p:spTgt spid="131"/>
                                        </p:tgtEl>
                                        <p:attrNameLst>
                                          <p:attrName>ppt_h</p:attrName>
                                        </p:attrNameLst>
                                      </p:cBhvr>
                                      <p:tavLst>
                                        <p:tav tm="0">
                                          <p:val>
                                            <p:fltVal val="0"/>
                                          </p:val>
                                        </p:tav>
                                        <p:tav tm="100000">
                                          <p:val>
                                            <p:strVal val="#ppt_h"/>
                                          </p:val>
                                        </p:tav>
                                      </p:tavLst>
                                    </p:anim>
                                    <p:animEffect transition="in" filter="fade">
                                      <p:cBhvr>
                                        <p:cTn id="11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03"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37" name="Group 113"/>
          <p:cNvGrpSpPr/>
          <p:nvPr/>
        </p:nvGrpSpPr>
        <p:grpSpPr>
          <a:xfrm>
            <a:off x="1" y="1892816"/>
            <a:ext cx="2129977" cy="691283"/>
            <a:chOff x="0" y="1419612"/>
            <a:chExt cx="1597483" cy="518462"/>
          </a:xfrm>
        </p:grpSpPr>
        <p:sp>
          <p:nvSpPr>
            <p:cNvPr id="38" name="Rectangle 38"/>
            <p:cNvSpPr/>
            <p:nvPr/>
          </p:nvSpPr>
          <p:spPr>
            <a:xfrm>
              <a:off x="0" y="1419612"/>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3"/>
            <p:cNvSpPr txBox="1">
              <a:spLocks/>
            </p:cNvSpPr>
            <p:nvPr/>
          </p:nvSpPr>
          <p:spPr>
            <a:xfrm>
              <a:off x="589208" y="1540344"/>
              <a:ext cx="73299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smtClean="0">
                  <a:solidFill>
                    <a:schemeClr val="bg1"/>
                  </a:solidFill>
                  <a:latin typeface="Impact" panose="020B0806030902050204" pitchFamily="34" charset="0"/>
                </a:rPr>
                <a:t>01</a:t>
              </a:r>
              <a:endParaRPr lang="en-US" sz="2400" dirty="0">
                <a:solidFill>
                  <a:schemeClr val="bg1"/>
                </a:solidFill>
                <a:latin typeface="Impact" panose="020B0806030902050204" pitchFamily="34" charset="0"/>
              </a:endParaRPr>
            </a:p>
          </p:txBody>
        </p:sp>
      </p:grpSp>
      <p:grpSp>
        <p:nvGrpSpPr>
          <p:cNvPr id="40" name="Group 114"/>
          <p:cNvGrpSpPr/>
          <p:nvPr/>
        </p:nvGrpSpPr>
        <p:grpSpPr>
          <a:xfrm>
            <a:off x="1" y="2993750"/>
            <a:ext cx="2129977" cy="691283"/>
            <a:chOff x="0" y="2226109"/>
            <a:chExt cx="1597483" cy="518462"/>
          </a:xfrm>
          <a:solidFill>
            <a:schemeClr val="bg2"/>
          </a:solidFill>
        </p:grpSpPr>
        <p:sp>
          <p:nvSpPr>
            <p:cNvPr id="41" name="Rectangle 40"/>
            <p:cNvSpPr/>
            <p:nvPr/>
          </p:nvSpPr>
          <p:spPr>
            <a:xfrm>
              <a:off x="0" y="2226109"/>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Text Placeholder 3"/>
            <p:cNvSpPr txBox="1">
              <a:spLocks/>
            </p:cNvSpPr>
            <p:nvPr/>
          </p:nvSpPr>
          <p:spPr>
            <a:xfrm>
              <a:off x="575072" y="2346841"/>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smtClean="0">
                  <a:solidFill>
                    <a:schemeClr val="bg1"/>
                  </a:solidFill>
                  <a:latin typeface="Impact" panose="020B0806030902050204" pitchFamily="34" charset="0"/>
                </a:rPr>
                <a:t>02</a:t>
              </a:r>
              <a:endParaRPr lang="en-US" sz="2400" dirty="0">
                <a:solidFill>
                  <a:schemeClr val="bg1"/>
                </a:solidFill>
                <a:latin typeface="Impact" panose="020B0806030902050204" pitchFamily="34" charset="0"/>
              </a:endParaRPr>
            </a:p>
          </p:txBody>
        </p:sp>
      </p:grpSp>
      <p:grpSp>
        <p:nvGrpSpPr>
          <p:cNvPr id="45" name="Group 115"/>
          <p:cNvGrpSpPr/>
          <p:nvPr/>
        </p:nvGrpSpPr>
        <p:grpSpPr>
          <a:xfrm>
            <a:off x="1" y="4094684"/>
            <a:ext cx="2129977" cy="691283"/>
            <a:chOff x="0" y="3090216"/>
            <a:chExt cx="1597483" cy="518462"/>
          </a:xfrm>
        </p:grpSpPr>
        <p:sp>
          <p:nvSpPr>
            <p:cNvPr id="46" name="Rectangle 43"/>
            <p:cNvSpPr/>
            <p:nvPr/>
          </p:nvSpPr>
          <p:spPr>
            <a:xfrm>
              <a:off x="0" y="3090216"/>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 Placeholder 3"/>
            <p:cNvSpPr txBox="1">
              <a:spLocks/>
            </p:cNvSpPr>
            <p:nvPr/>
          </p:nvSpPr>
          <p:spPr>
            <a:xfrm>
              <a:off x="575072" y="3210948"/>
              <a:ext cx="7471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smtClean="0">
                  <a:solidFill>
                    <a:schemeClr val="bg1"/>
                  </a:solidFill>
                  <a:latin typeface="Impact" panose="020B0806030902050204" pitchFamily="34" charset="0"/>
                </a:rPr>
                <a:t>03</a:t>
              </a:r>
              <a:endParaRPr lang="en-US" sz="2400" dirty="0">
                <a:solidFill>
                  <a:schemeClr val="bg1"/>
                </a:solidFill>
                <a:latin typeface="Impact" panose="020B0806030902050204" pitchFamily="34" charset="0"/>
              </a:endParaRPr>
            </a:p>
          </p:txBody>
        </p:sp>
      </p:grpSp>
      <p:grpSp>
        <p:nvGrpSpPr>
          <p:cNvPr id="48" name="Group 116"/>
          <p:cNvGrpSpPr/>
          <p:nvPr/>
        </p:nvGrpSpPr>
        <p:grpSpPr>
          <a:xfrm>
            <a:off x="1" y="5195619"/>
            <a:ext cx="2129977" cy="691283"/>
            <a:chOff x="0" y="3896714"/>
            <a:chExt cx="1597483" cy="518462"/>
          </a:xfrm>
          <a:solidFill>
            <a:schemeClr val="accent3"/>
          </a:solidFill>
        </p:grpSpPr>
        <p:sp>
          <p:nvSpPr>
            <p:cNvPr id="49" name="Rectangle 46"/>
            <p:cNvSpPr/>
            <p:nvPr/>
          </p:nvSpPr>
          <p:spPr>
            <a:xfrm>
              <a:off x="0" y="3896714"/>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Text Placeholder 3"/>
            <p:cNvSpPr txBox="1">
              <a:spLocks/>
            </p:cNvSpPr>
            <p:nvPr/>
          </p:nvSpPr>
          <p:spPr>
            <a:xfrm>
              <a:off x="575072" y="4017446"/>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smtClean="0">
                  <a:solidFill>
                    <a:schemeClr val="bg1"/>
                  </a:solidFill>
                  <a:latin typeface="Impact" panose="020B0806030902050204" pitchFamily="34" charset="0"/>
                </a:rPr>
                <a:t>04</a:t>
              </a:r>
              <a:endParaRPr lang="en-US" sz="2400" dirty="0">
                <a:solidFill>
                  <a:schemeClr val="bg1"/>
                </a:solidFill>
                <a:latin typeface="Impact" panose="020B0806030902050204" pitchFamily="34" charset="0"/>
              </a:endParaRPr>
            </a:p>
          </p:txBody>
        </p:sp>
      </p:grpSp>
      <p:sp>
        <p:nvSpPr>
          <p:cNvPr id="82" name="Freeform 37"/>
          <p:cNvSpPr/>
          <p:nvPr/>
        </p:nvSpPr>
        <p:spPr>
          <a:xfrm rot="16200000">
            <a:off x="1523362" y="1978766"/>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633676"/>
              <a:gd name="connsiteY0" fmla="*/ 274320 h 274320"/>
              <a:gd name="connsiteX1" fmla="*/ 115214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576069"/>
              <a:gd name="connsiteY0" fmla="*/ 274320 h 274320"/>
              <a:gd name="connsiteX1" fmla="*/ 57607 w 576069"/>
              <a:gd name="connsiteY1" fmla="*/ 0 h 274320"/>
              <a:gd name="connsiteX2" fmla="*/ 576069 w 576069"/>
              <a:gd name="connsiteY2" fmla="*/ 0 h 274320"/>
              <a:gd name="connsiteX3" fmla="*/ 507489 w 576069"/>
              <a:gd name="connsiteY3" fmla="*/ 274320 h 274320"/>
              <a:gd name="connsiteX4" fmla="*/ 0 w 576069"/>
              <a:gd name="connsiteY4" fmla="*/ 274320 h 274320"/>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65097 w 633677"/>
              <a:gd name="connsiteY3" fmla="*/ 274320 h 274323"/>
              <a:gd name="connsiteX4" fmla="*/ 0 w 633677"/>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18463 w 633677"/>
              <a:gd name="connsiteY3" fmla="*/ 274323 h 274323"/>
              <a:gd name="connsiteX4" fmla="*/ 0 w 633677"/>
              <a:gd name="connsiteY4" fmla="*/ 274323 h 27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3" name="Freeform 41"/>
          <p:cNvSpPr/>
          <p:nvPr/>
        </p:nvSpPr>
        <p:spPr>
          <a:xfrm rot="16200000">
            <a:off x="1523362" y="3079699"/>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633676"/>
              <a:gd name="connsiteY0" fmla="*/ 274320 h 274320"/>
              <a:gd name="connsiteX1" fmla="*/ 115214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576069"/>
              <a:gd name="connsiteY0" fmla="*/ 274320 h 274320"/>
              <a:gd name="connsiteX1" fmla="*/ 57607 w 576069"/>
              <a:gd name="connsiteY1" fmla="*/ 0 h 274320"/>
              <a:gd name="connsiteX2" fmla="*/ 576069 w 576069"/>
              <a:gd name="connsiteY2" fmla="*/ 0 h 274320"/>
              <a:gd name="connsiteX3" fmla="*/ 507489 w 576069"/>
              <a:gd name="connsiteY3" fmla="*/ 274320 h 274320"/>
              <a:gd name="connsiteX4" fmla="*/ 0 w 576069"/>
              <a:gd name="connsiteY4" fmla="*/ 274320 h 274320"/>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65097 w 633677"/>
              <a:gd name="connsiteY3" fmla="*/ 274320 h 274323"/>
              <a:gd name="connsiteX4" fmla="*/ 0 w 633677"/>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18463 w 633677"/>
              <a:gd name="connsiteY3" fmla="*/ 274323 h 274323"/>
              <a:gd name="connsiteX4" fmla="*/ 0 w 633677"/>
              <a:gd name="connsiteY4" fmla="*/ 274323 h 27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4" name="Freeform 44"/>
          <p:cNvSpPr/>
          <p:nvPr/>
        </p:nvSpPr>
        <p:spPr>
          <a:xfrm rot="16200000">
            <a:off x="1523362" y="4180633"/>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633676"/>
              <a:gd name="connsiteY0" fmla="*/ 274320 h 274320"/>
              <a:gd name="connsiteX1" fmla="*/ 115214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576069"/>
              <a:gd name="connsiteY0" fmla="*/ 274320 h 274320"/>
              <a:gd name="connsiteX1" fmla="*/ 57607 w 576069"/>
              <a:gd name="connsiteY1" fmla="*/ 0 h 274320"/>
              <a:gd name="connsiteX2" fmla="*/ 576069 w 576069"/>
              <a:gd name="connsiteY2" fmla="*/ 0 h 274320"/>
              <a:gd name="connsiteX3" fmla="*/ 507489 w 576069"/>
              <a:gd name="connsiteY3" fmla="*/ 274320 h 274320"/>
              <a:gd name="connsiteX4" fmla="*/ 0 w 576069"/>
              <a:gd name="connsiteY4" fmla="*/ 274320 h 274320"/>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65097 w 633677"/>
              <a:gd name="connsiteY3" fmla="*/ 274320 h 274323"/>
              <a:gd name="connsiteX4" fmla="*/ 0 w 633677"/>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18463 w 633677"/>
              <a:gd name="connsiteY3" fmla="*/ 274323 h 274323"/>
              <a:gd name="connsiteX4" fmla="*/ 0 w 633677"/>
              <a:gd name="connsiteY4" fmla="*/ 274323 h 27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5" name="Freeform 47"/>
          <p:cNvSpPr/>
          <p:nvPr/>
        </p:nvSpPr>
        <p:spPr>
          <a:xfrm rot="16200000">
            <a:off x="1523362" y="5281569"/>
            <a:ext cx="844903" cy="365764"/>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633676"/>
              <a:gd name="connsiteY0" fmla="*/ 274320 h 274320"/>
              <a:gd name="connsiteX1" fmla="*/ 115214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 fmla="*/ 0 w 576069"/>
              <a:gd name="connsiteY0" fmla="*/ 274320 h 274320"/>
              <a:gd name="connsiteX1" fmla="*/ 57607 w 576069"/>
              <a:gd name="connsiteY1" fmla="*/ 0 h 274320"/>
              <a:gd name="connsiteX2" fmla="*/ 576069 w 576069"/>
              <a:gd name="connsiteY2" fmla="*/ 0 h 274320"/>
              <a:gd name="connsiteX3" fmla="*/ 507489 w 576069"/>
              <a:gd name="connsiteY3" fmla="*/ 274320 h 274320"/>
              <a:gd name="connsiteX4" fmla="*/ 0 w 576069"/>
              <a:gd name="connsiteY4" fmla="*/ 274320 h 274320"/>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576069"/>
              <a:gd name="connsiteY0" fmla="*/ 274323 h 274323"/>
              <a:gd name="connsiteX1" fmla="*/ 57607 w 576069"/>
              <a:gd name="connsiteY1" fmla="*/ 0 h 274323"/>
              <a:gd name="connsiteX2" fmla="*/ 576069 w 576069"/>
              <a:gd name="connsiteY2" fmla="*/ 0 h 274323"/>
              <a:gd name="connsiteX3" fmla="*/ 507489 w 576069"/>
              <a:gd name="connsiteY3" fmla="*/ 274320 h 274323"/>
              <a:gd name="connsiteX4" fmla="*/ 0 w 576069"/>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65097 w 633677"/>
              <a:gd name="connsiteY3" fmla="*/ 274320 h 274323"/>
              <a:gd name="connsiteX4" fmla="*/ 0 w 633677"/>
              <a:gd name="connsiteY4" fmla="*/ 274323 h 274323"/>
              <a:gd name="connsiteX0" fmla="*/ 0 w 633677"/>
              <a:gd name="connsiteY0" fmla="*/ 274323 h 274323"/>
              <a:gd name="connsiteX1" fmla="*/ 115215 w 633677"/>
              <a:gd name="connsiteY1" fmla="*/ 0 h 274323"/>
              <a:gd name="connsiteX2" fmla="*/ 633677 w 633677"/>
              <a:gd name="connsiteY2" fmla="*/ 0 h 274323"/>
              <a:gd name="connsiteX3" fmla="*/ 518463 w 633677"/>
              <a:gd name="connsiteY3" fmla="*/ 274323 h 274323"/>
              <a:gd name="connsiteX4" fmla="*/ 0 w 633677"/>
              <a:gd name="connsiteY4" fmla="*/ 274323 h 27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92" name="Pentagon 39"/>
          <p:cNvSpPr/>
          <p:nvPr/>
        </p:nvSpPr>
        <p:spPr>
          <a:xfrm>
            <a:off x="1762931" y="1739195"/>
            <a:ext cx="4333069" cy="6912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95" name="Pentagon 42"/>
          <p:cNvSpPr/>
          <p:nvPr/>
        </p:nvSpPr>
        <p:spPr>
          <a:xfrm>
            <a:off x="1762932" y="2840128"/>
            <a:ext cx="3641785"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98" name="Pentagon 45"/>
          <p:cNvSpPr/>
          <p:nvPr/>
        </p:nvSpPr>
        <p:spPr>
          <a:xfrm>
            <a:off x="1762933" y="3941061"/>
            <a:ext cx="2947064" cy="6912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101" name="Pentagon 48"/>
          <p:cNvSpPr/>
          <p:nvPr/>
        </p:nvSpPr>
        <p:spPr>
          <a:xfrm>
            <a:off x="1762933" y="5041995"/>
            <a:ext cx="2235681"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50" name="TextBox 59"/>
          <p:cNvSpPr txBox="1">
            <a:spLocks noChangeArrowheads="1"/>
          </p:cNvSpPr>
          <p:nvPr/>
        </p:nvSpPr>
        <p:spPr bwMode="auto">
          <a:xfrm flipH="1">
            <a:off x="3248092" y="1864918"/>
            <a:ext cx="2395325" cy="430879"/>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fontAlgn="ctr">
              <a:defRPr/>
            </a:pPr>
            <a:r>
              <a:rPr lang="zh-CN" altLang="en-US" sz="2200" b="1" dirty="0" smtClean="0">
                <a:solidFill>
                  <a:schemeClr val="bg1"/>
                </a:solidFill>
                <a:latin typeface="微软雅黑" pitchFamily="34" charset="-122"/>
                <a:ea typeface="微软雅黑" pitchFamily="34" charset="-122"/>
              </a:rPr>
              <a:t>点击添加</a:t>
            </a:r>
            <a:r>
              <a:rPr lang="zh-CN" altLang="en-US" sz="2200" b="1" dirty="0">
                <a:solidFill>
                  <a:schemeClr val="bg1"/>
                </a:solidFill>
                <a:latin typeface="微软雅黑" pitchFamily="34" charset="-122"/>
                <a:ea typeface="微软雅黑" pitchFamily="34" charset="-122"/>
              </a:rPr>
              <a:t>标题</a:t>
            </a:r>
            <a:endParaRPr lang="en-US" altLang="ko-KR" sz="2200" kern="0" dirty="0">
              <a:solidFill>
                <a:schemeClr val="bg1"/>
              </a:solidFill>
              <a:latin typeface="微软雅黑" pitchFamily="34" charset="-122"/>
              <a:ea typeface="微软雅黑" pitchFamily="34" charset="-122"/>
            </a:endParaRPr>
          </a:p>
        </p:txBody>
      </p:sp>
      <p:sp>
        <p:nvSpPr>
          <p:cNvPr id="51" name="矩形 50"/>
          <p:cNvSpPr>
            <a:spLocks noChangeArrowheads="1"/>
          </p:cNvSpPr>
          <p:nvPr/>
        </p:nvSpPr>
        <p:spPr bwMode="auto">
          <a:xfrm>
            <a:off x="7180126" y="1672353"/>
            <a:ext cx="4049096"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a:t>
            </a:r>
            <a:endParaRPr lang="zh-CN" altLang="en-US" sz="1400" dirty="0">
              <a:solidFill>
                <a:schemeClr val="tx1">
                  <a:lumMod val="65000"/>
                  <a:lumOff val="35000"/>
                </a:schemeClr>
              </a:solidFill>
            </a:endParaRPr>
          </a:p>
        </p:txBody>
      </p:sp>
      <p:sp>
        <p:nvSpPr>
          <p:cNvPr id="52" name="TextBox 59"/>
          <p:cNvSpPr txBox="1">
            <a:spLocks noChangeArrowheads="1"/>
          </p:cNvSpPr>
          <p:nvPr/>
        </p:nvSpPr>
        <p:spPr bwMode="auto">
          <a:xfrm flipH="1">
            <a:off x="2569044" y="2944903"/>
            <a:ext cx="2395325" cy="430879"/>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fontAlgn="ctr">
              <a:defRPr/>
            </a:pPr>
            <a:r>
              <a:rPr lang="zh-CN" altLang="en-US" sz="2200" b="1" dirty="0" smtClean="0">
                <a:solidFill>
                  <a:schemeClr val="bg1"/>
                </a:solidFill>
                <a:latin typeface="微软雅黑" pitchFamily="34" charset="-122"/>
                <a:ea typeface="微软雅黑" pitchFamily="34" charset="-122"/>
              </a:rPr>
              <a:t>点击添加</a:t>
            </a:r>
            <a:r>
              <a:rPr lang="zh-CN" altLang="en-US" sz="2200" b="1" dirty="0">
                <a:solidFill>
                  <a:schemeClr val="bg1"/>
                </a:solidFill>
                <a:latin typeface="微软雅黑" pitchFamily="34" charset="-122"/>
                <a:ea typeface="微软雅黑" pitchFamily="34" charset="-122"/>
              </a:rPr>
              <a:t>标题</a:t>
            </a:r>
            <a:endParaRPr lang="en-US" altLang="ko-KR" sz="2200" kern="0" dirty="0">
              <a:solidFill>
                <a:schemeClr val="bg1"/>
              </a:solidFill>
              <a:latin typeface="微软雅黑" pitchFamily="34" charset="-122"/>
              <a:ea typeface="微软雅黑" pitchFamily="34" charset="-122"/>
            </a:endParaRPr>
          </a:p>
        </p:txBody>
      </p:sp>
      <p:sp>
        <p:nvSpPr>
          <p:cNvPr id="53" name="TextBox 59"/>
          <p:cNvSpPr txBox="1">
            <a:spLocks noChangeArrowheads="1"/>
          </p:cNvSpPr>
          <p:nvPr/>
        </p:nvSpPr>
        <p:spPr bwMode="auto">
          <a:xfrm flipH="1">
            <a:off x="1857638" y="4038812"/>
            <a:ext cx="2395325" cy="430879"/>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fontAlgn="ctr">
              <a:defRPr/>
            </a:pPr>
            <a:r>
              <a:rPr lang="zh-CN" altLang="en-US" sz="2200" b="1" dirty="0" smtClean="0">
                <a:solidFill>
                  <a:schemeClr val="bg1"/>
                </a:solidFill>
                <a:latin typeface="微软雅黑" pitchFamily="34" charset="-122"/>
                <a:ea typeface="微软雅黑" pitchFamily="34" charset="-122"/>
              </a:rPr>
              <a:t>点击添加</a:t>
            </a:r>
            <a:r>
              <a:rPr lang="zh-CN" altLang="en-US" sz="2200" b="1" dirty="0">
                <a:solidFill>
                  <a:schemeClr val="bg1"/>
                </a:solidFill>
                <a:latin typeface="微软雅黑" pitchFamily="34" charset="-122"/>
                <a:ea typeface="微软雅黑" pitchFamily="34" charset="-122"/>
              </a:rPr>
              <a:t>标题</a:t>
            </a:r>
            <a:endParaRPr lang="en-US" altLang="ko-KR" sz="2200" kern="0" dirty="0">
              <a:solidFill>
                <a:schemeClr val="bg1"/>
              </a:solidFill>
              <a:latin typeface="微软雅黑" pitchFamily="34" charset="-122"/>
              <a:ea typeface="微软雅黑" pitchFamily="34" charset="-122"/>
            </a:endParaRPr>
          </a:p>
        </p:txBody>
      </p:sp>
      <p:sp>
        <p:nvSpPr>
          <p:cNvPr id="54" name="TextBox 59"/>
          <p:cNvSpPr txBox="1">
            <a:spLocks noChangeArrowheads="1"/>
          </p:cNvSpPr>
          <p:nvPr/>
        </p:nvSpPr>
        <p:spPr bwMode="auto">
          <a:xfrm flipH="1">
            <a:off x="1275050" y="5156421"/>
            <a:ext cx="2395325" cy="430879"/>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200" b="1" dirty="0" smtClean="0">
                <a:solidFill>
                  <a:schemeClr val="bg1"/>
                </a:solidFill>
                <a:latin typeface="微软雅黑" pitchFamily="34" charset="-122"/>
                <a:ea typeface="微软雅黑" pitchFamily="34" charset="-122"/>
              </a:rPr>
              <a:t>点击添加</a:t>
            </a:r>
            <a:r>
              <a:rPr lang="zh-CN" altLang="en-US" sz="2200" b="1" dirty="0">
                <a:solidFill>
                  <a:schemeClr val="bg1"/>
                </a:solidFill>
                <a:latin typeface="微软雅黑" pitchFamily="34" charset="-122"/>
                <a:ea typeface="微软雅黑" pitchFamily="34" charset="-122"/>
              </a:rPr>
              <a:t>标题</a:t>
            </a:r>
            <a:endParaRPr lang="en-US" altLang="ko-KR" sz="2200" kern="0" dirty="0">
              <a:solidFill>
                <a:schemeClr val="bg1"/>
              </a:solidFill>
              <a:latin typeface="微软雅黑" pitchFamily="34" charset="-122"/>
              <a:ea typeface="微软雅黑" pitchFamily="34" charset="-122"/>
            </a:endParaRPr>
          </a:p>
        </p:txBody>
      </p:sp>
      <p:grpSp>
        <p:nvGrpSpPr>
          <p:cNvPr id="3" name="组合 2"/>
          <p:cNvGrpSpPr/>
          <p:nvPr/>
        </p:nvGrpSpPr>
        <p:grpSpPr>
          <a:xfrm>
            <a:off x="5588161" y="2781175"/>
            <a:ext cx="792364" cy="792365"/>
            <a:chOff x="5556077" y="2781175"/>
            <a:chExt cx="792364" cy="792365"/>
          </a:xfrm>
        </p:grpSpPr>
        <p:sp>
          <p:nvSpPr>
            <p:cNvPr id="87" name="Oval 50"/>
            <p:cNvSpPr/>
            <p:nvPr/>
          </p:nvSpPr>
          <p:spPr>
            <a:xfrm>
              <a:off x="5556077" y="2781175"/>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7" name="组合 56"/>
            <p:cNvGrpSpPr>
              <a:grpSpLocks noChangeAspect="1"/>
            </p:cNvGrpSpPr>
            <p:nvPr/>
          </p:nvGrpSpPr>
          <p:grpSpPr>
            <a:xfrm>
              <a:off x="5805695" y="2930428"/>
              <a:ext cx="293129" cy="493858"/>
              <a:chOff x="6982613" y="4660429"/>
              <a:chExt cx="292099" cy="492124"/>
            </a:xfrm>
            <a:solidFill>
              <a:schemeClr val="bg1">
                <a:lumMod val="95000"/>
              </a:schemeClr>
            </a:solidFill>
          </p:grpSpPr>
          <p:sp>
            <p:nvSpPr>
              <p:cNvPr id="58"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Freeform 17"/>
              <p:cNvSpPr>
                <a:spLocks/>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166527" y="5008132"/>
            <a:ext cx="792364" cy="792365"/>
            <a:chOff x="4070275" y="5008132"/>
            <a:chExt cx="792364" cy="792365"/>
          </a:xfrm>
        </p:grpSpPr>
        <p:sp>
          <p:nvSpPr>
            <p:cNvPr id="89" name="Oval 57"/>
            <p:cNvSpPr/>
            <p:nvPr/>
          </p:nvSpPr>
          <p:spPr>
            <a:xfrm>
              <a:off x="4070275" y="5008132"/>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3"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75397" y="1690703"/>
            <a:ext cx="792364" cy="792365"/>
            <a:chOff x="6275397" y="1688395"/>
            <a:chExt cx="792364" cy="792365"/>
          </a:xfrm>
        </p:grpSpPr>
        <p:sp>
          <p:nvSpPr>
            <p:cNvPr id="86" name="Oval 49"/>
            <p:cNvSpPr/>
            <p:nvPr/>
          </p:nvSpPr>
          <p:spPr>
            <a:xfrm>
              <a:off x="6275397" y="1688395"/>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6" name="组合 65"/>
            <p:cNvGrpSpPr/>
            <p:nvPr/>
          </p:nvGrpSpPr>
          <p:grpSpPr>
            <a:xfrm>
              <a:off x="6414717" y="1849486"/>
              <a:ext cx="513724" cy="470183"/>
              <a:chOff x="2158354" y="2417495"/>
              <a:chExt cx="550987" cy="504288"/>
            </a:xfrm>
          </p:grpSpPr>
          <p:sp>
            <p:nvSpPr>
              <p:cNvPr id="67"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headEnd/>
                <a:tailE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headEnd/>
                <a:tailE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4886646" y="3916384"/>
            <a:ext cx="792364" cy="792365"/>
            <a:chOff x="4899179" y="3916384"/>
            <a:chExt cx="792364" cy="792365"/>
          </a:xfrm>
        </p:grpSpPr>
        <p:sp>
          <p:nvSpPr>
            <p:cNvPr id="88" name="Oval 56"/>
            <p:cNvSpPr/>
            <p:nvPr/>
          </p:nvSpPr>
          <p:spPr>
            <a:xfrm>
              <a:off x="4899179" y="3916384"/>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1"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3" name="矩形 72"/>
          <p:cNvSpPr>
            <a:spLocks noChangeArrowheads="1"/>
          </p:cNvSpPr>
          <p:nvPr/>
        </p:nvSpPr>
        <p:spPr bwMode="auto">
          <a:xfrm>
            <a:off x="6485006" y="2798279"/>
            <a:ext cx="4049096"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a:t>
            </a:r>
            <a:endParaRPr lang="zh-CN" altLang="en-US" sz="1400" dirty="0">
              <a:solidFill>
                <a:schemeClr val="tx1">
                  <a:lumMod val="65000"/>
                  <a:lumOff val="35000"/>
                </a:schemeClr>
              </a:solidFill>
            </a:endParaRPr>
          </a:p>
        </p:txBody>
      </p:sp>
      <p:sp>
        <p:nvSpPr>
          <p:cNvPr id="74" name="矩形 73"/>
          <p:cNvSpPr>
            <a:spLocks noChangeArrowheads="1"/>
          </p:cNvSpPr>
          <p:nvPr/>
        </p:nvSpPr>
        <p:spPr bwMode="auto">
          <a:xfrm>
            <a:off x="5789885" y="3931911"/>
            <a:ext cx="4049096"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a:t>
            </a:r>
            <a:endParaRPr lang="zh-CN" altLang="en-US" sz="1400" dirty="0">
              <a:solidFill>
                <a:schemeClr val="tx1">
                  <a:lumMod val="65000"/>
                  <a:lumOff val="35000"/>
                </a:schemeClr>
              </a:solidFill>
            </a:endParaRPr>
          </a:p>
        </p:txBody>
      </p:sp>
      <p:sp>
        <p:nvSpPr>
          <p:cNvPr id="75" name="矩形 74"/>
          <p:cNvSpPr>
            <a:spLocks noChangeArrowheads="1"/>
          </p:cNvSpPr>
          <p:nvPr/>
        </p:nvSpPr>
        <p:spPr bwMode="auto">
          <a:xfrm>
            <a:off x="5094764" y="5057837"/>
            <a:ext cx="4049096"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录入上述图表</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的描述</a:t>
            </a: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说明</a:t>
            </a:r>
            <a:r>
              <a:rPr lang="zh-CN" altLang="en-US" sz="1400" dirty="0" smtClean="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a:t>
            </a:r>
            <a:endParaRPr lang="zh-CN" altLang="en-US" sz="1400" dirty="0">
              <a:solidFill>
                <a:schemeClr val="tx1">
                  <a:lumMod val="65000"/>
                  <a:lumOff val="35000"/>
                </a:schemeClr>
              </a:solidFill>
            </a:endParaRPr>
          </a:p>
        </p:txBody>
      </p:sp>
    </p:spTree>
    <p:extLst>
      <p:ext uri="{BB962C8B-B14F-4D97-AF65-F5344CB8AC3E}">
        <p14:creationId xmlns:p14="http://schemas.microsoft.com/office/powerpoint/2010/main" xmlns="" val="3422045665"/>
      </p:ext>
    </p:extLst>
  </p:cSld>
  <p:clrMapOvr>
    <a:masterClrMapping/>
  </p:clrMapOvr>
  <p:transition spd="slow">
    <p:pull dir="rd"/>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400"/>
                                            <p:tgtEl>
                                              <p:spTgt spid="37"/>
                                            </p:tgtEl>
                                          </p:cBhvr>
                                        </p:animEffect>
                                      </p:childTnLst>
                                    </p:cTn>
                                  </p:par>
                                </p:childTnLst>
                              </p:cTn>
                            </p:par>
                            <p:par>
                              <p:cTn id="16" fill="hold">
                                <p:stCondLst>
                                  <p:cond delay="1400"/>
                                </p:stCondLst>
                                <p:childTnLst>
                                  <p:par>
                                    <p:cTn id="17" presetID="22" presetClass="entr" presetSubtype="2"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250"/>
                                            <p:tgtEl>
                                              <p:spTgt spid="82"/>
                                            </p:tgtEl>
                                          </p:cBhvr>
                                        </p:animEffect>
                                      </p:childTnLst>
                                    </p:cTn>
                                  </p:par>
                                </p:childTnLst>
                              </p:cTn>
                            </p:par>
                            <p:par>
                              <p:cTn id="20" fill="hold">
                                <p:stCondLst>
                                  <p:cond delay="1650"/>
                                </p:stCondLst>
                                <p:childTnLst>
                                  <p:par>
                                    <p:cTn id="21" presetID="22" presetClass="entr" presetSubtype="8"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left)">
                                          <p:cBhvr>
                                            <p:cTn id="23" dur="500"/>
                                            <p:tgtEl>
                                              <p:spTgt spid="92"/>
                                            </p:tgtEl>
                                          </p:cBhvr>
                                        </p:animEffect>
                                      </p:childTnLst>
                                    </p:cTn>
                                  </p:par>
                                </p:childTnLst>
                              </p:cTn>
                            </p:par>
                            <p:par>
                              <p:cTn id="24" fill="hold">
                                <p:stCondLst>
                                  <p:cond delay="215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par>
                              <p:cTn id="28" fill="hold">
                                <p:stCondLst>
                                  <p:cond delay="2650"/>
                                </p:stCondLst>
                                <p:childTnLst>
                                  <p:par>
                                    <p:cTn id="29" presetID="2" presetClass="entr" presetSubtype="2" fill="hold" nodeType="afterEffect" p14:presetBounceEnd="34286">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14:bounceEnd="34286">
                                          <p:cBhvr additive="base">
                                            <p:cTn id="31" dur="350" fill="hold"/>
                                            <p:tgtEl>
                                              <p:spTgt spid="4"/>
                                            </p:tgtEl>
                                            <p:attrNameLst>
                                              <p:attrName>ppt_x</p:attrName>
                                            </p:attrNameLst>
                                          </p:cBhvr>
                                          <p:tavLst>
                                            <p:tav tm="0">
                                              <p:val>
                                                <p:strVal val="1+#ppt_w/2"/>
                                              </p:val>
                                            </p:tav>
                                            <p:tav tm="100000">
                                              <p:val>
                                                <p:strVal val="#ppt_x"/>
                                              </p:val>
                                            </p:tav>
                                          </p:tavLst>
                                        </p:anim>
                                        <p:anim calcmode="lin" valueType="num" p14:bounceEnd="34286">
                                          <p:cBhvr additive="base">
                                            <p:cTn id="32" dur="35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34286">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14:bounceEnd="34286">
                                          <p:cBhvr additive="base">
                                            <p:cTn id="35" dur="350" fill="hold"/>
                                            <p:tgtEl>
                                              <p:spTgt spid="51"/>
                                            </p:tgtEl>
                                            <p:attrNameLst>
                                              <p:attrName>ppt_x</p:attrName>
                                            </p:attrNameLst>
                                          </p:cBhvr>
                                          <p:tavLst>
                                            <p:tav tm="0">
                                              <p:val>
                                                <p:strVal val="1+#ppt_w/2"/>
                                              </p:val>
                                            </p:tav>
                                            <p:tav tm="100000">
                                              <p:val>
                                                <p:strVal val="#ppt_x"/>
                                              </p:val>
                                            </p:tav>
                                          </p:tavLst>
                                        </p:anim>
                                        <p:anim calcmode="lin" valueType="num" p14:bounceEnd="34286">
                                          <p:cBhvr additive="base">
                                            <p:cTn id="36" dur="35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400"/>
                                            <p:tgtEl>
                                              <p:spTgt spid="40"/>
                                            </p:tgtEl>
                                          </p:cBhvr>
                                        </p:animEffect>
                                      </p:childTnLst>
                                    </p:cTn>
                                  </p:par>
                                </p:childTnLst>
                              </p:cTn>
                            </p:par>
                            <p:par>
                              <p:cTn id="41" fill="hold">
                                <p:stCondLst>
                                  <p:cond delay="3400"/>
                                </p:stCondLst>
                                <p:childTnLst>
                                  <p:par>
                                    <p:cTn id="42" presetID="22" presetClass="entr" presetSubtype="2"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right)">
                                          <p:cBhvr>
                                            <p:cTn id="44" dur="250"/>
                                            <p:tgtEl>
                                              <p:spTgt spid="83"/>
                                            </p:tgtEl>
                                          </p:cBhvr>
                                        </p:animEffect>
                                      </p:childTnLst>
                                    </p:cTn>
                                  </p:par>
                                </p:childTnLst>
                              </p:cTn>
                            </p:par>
                            <p:par>
                              <p:cTn id="45" fill="hold">
                                <p:stCondLst>
                                  <p:cond delay="3650"/>
                                </p:stCondLst>
                                <p:childTnLst>
                                  <p:par>
                                    <p:cTn id="46" presetID="22" presetClass="entr" presetSubtype="8" fill="hold" grpId="0" nodeType="after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left)">
                                          <p:cBhvr>
                                            <p:cTn id="48" dur="500"/>
                                            <p:tgtEl>
                                              <p:spTgt spid="95"/>
                                            </p:tgtEl>
                                          </p:cBhvr>
                                        </p:animEffect>
                                      </p:childTnLst>
                                    </p:cTn>
                                  </p:par>
                                </p:childTnLst>
                              </p:cTn>
                            </p:par>
                            <p:par>
                              <p:cTn id="49" fill="hold">
                                <p:stCondLst>
                                  <p:cond delay="4150"/>
                                </p:stCondLst>
                                <p:childTnLst>
                                  <p:par>
                                    <p:cTn id="50" presetID="2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par>
                              <p:cTn id="53" fill="hold">
                                <p:stCondLst>
                                  <p:cond delay="4650"/>
                                </p:stCondLst>
                                <p:childTnLst>
                                  <p:par>
                                    <p:cTn id="54" presetID="2" presetClass="entr" presetSubtype="2" fill="hold" nodeType="afterEffect" p14:presetBounceEnd="34286">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14:bounceEnd="34286">
                                          <p:cBhvr additive="base">
                                            <p:cTn id="56" dur="350" fill="hold"/>
                                            <p:tgtEl>
                                              <p:spTgt spid="3"/>
                                            </p:tgtEl>
                                            <p:attrNameLst>
                                              <p:attrName>ppt_x</p:attrName>
                                            </p:attrNameLst>
                                          </p:cBhvr>
                                          <p:tavLst>
                                            <p:tav tm="0">
                                              <p:val>
                                                <p:strVal val="1+#ppt_w/2"/>
                                              </p:val>
                                            </p:tav>
                                            <p:tav tm="100000">
                                              <p:val>
                                                <p:strVal val="#ppt_x"/>
                                              </p:val>
                                            </p:tav>
                                          </p:tavLst>
                                        </p:anim>
                                        <p:anim calcmode="lin" valueType="num" p14:bounceEnd="34286">
                                          <p:cBhvr additive="base">
                                            <p:cTn id="57" dur="35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34286">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14:bounceEnd="34286">
                                          <p:cBhvr additive="base">
                                            <p:cTn id="60" dur="350" fill="hold"/>
                                            <p:tgtEl>
                                              <p:spTgt spid="73"/>
                                            </p:tgtEl>
                                            <p:attrNameLst>
                                              <p:attrName>ppt_x</p:attrName>
                                            </p:attrNameLst>
                                          </p:cBhvr>
                                          <p:tavLst>
                                            <p:tav tm="0">
                                              <p:val>
                                                <p:strVal val="1+#ppt_w/2"/>
                                              </p:val>
                                            </p:tav>
                                            <p:tav tm="100000">
                                              <p:val>
                                                <p:strVal val="#ppt_x"/>
                                              </p:val>
                                            </p:tav>
                                          </p:tavLst>
                                        </p:anim>
                                        <p:anim calcmode="lin" valueType="num" p14:bounceEnd="34286">
                                          <p:cBhvr additive="base">
                                            <p:cTn id="61" dur="350" fill="hold"/>
                                            <p:tgtEl>
                                              <p:spTgt spid="73"/>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400"/>
                                            <p:tgtEl>
                                              <p:spTgt spid="45"/>
                                            </p:tgtEl>
                                          </p:cBhvr>
                                        </p:animEffect>
                                      </p:childTnLst>
                                    </p:cTn>
                                  </p:par>
                                </p:childTnLst>
                              </p:cTn>
                            </p:par>
                            <p:par>
                              <p:cTn id="66" fill="hold">
                                <p:stCondLst>
                                  <p:cond delay="5400"/>
                                </p:stCondLst>
                                <p:childTnLst>
                                  <p:par>
                                    <p:cTn id="67" presetID="22" presetClass="entr" presetSubtype="2"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wipe(right)">
                                          <p:cBhvr>
                                            <p:cTn id="69" dur="250"/>
                                            <p:tgtEl>
                                              <p:spTgt spid="84"/>
                                            </p:tgtEl>
                                          </p:cBhvr>
                                        </p:animEffect>
                                      </p:childTnLst>
                                    </p:cTn>
                                  </p:par>
                                </p:childTnLst>
                              </p:cTn>
                            </p:par>
                            <p:par>
                              <p:cTn id="70" fill="hold">
                                <p:stCondLst>
                                  <p:cond delay="5650"/>
                                </p:stCondLst>
                                <p:childTnLst>
                                  <p:par>
                                    <p:cTn id="71" presetID="22" presetClass="entr" presetSubtype="8" fill="hold" grpId="0" nodeType="after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wipe(left)">
                                          <p:cBhvr>
                                            <p:cTn id="73" dur="500"/>
                                            <p:tgtEl>
                                              <p:spTgt spid="98"/>
                                            </p:tgtEl>
                                          </p:cBhvr>
                                        </p:animEffect>
                                      </p:childTnLst>
                                    </p:cTn>
                                  </p:par>
                                </p:childTnLst>
                              </p:cTn>
                            </p:par>
                            <p:par>
                              <p:cTn id="74" fill="hold">
                                <p:stCondLst>
                                  <p:cond delay="6150"/>
                                </p:stCondLst>
                                <p:childTnLst>
                                  <p:par>
                                    <p:cTn id="75" presetID="2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childTnLst>
                              </p:cTn>
                            </p:par>
                            <p:par>
                              <p:cTn id="78" fill="hold">
                                <p:stCondLst>
                                  <p:cond delay="6650"/>
                                </p:stCondLst>
                                <p:childTnLst>
                                  <p:par>
                                    <p:cTn id="79" presetID="2" presetClass="entr" presetSubtype="2" fill="hold" nodeType="afterEffect" p14:presetBounceEnd="34286">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14:bounceEnd="34286">
                                          <p:cBhvr additive="base">
                                            <p:cTn id="81" dur="350" fill="hold"/>
                                            <p:tgtEl>
                                              <p:spTgt spid="2"/>
                                            </p:tgtEl>
                                            <p:attrNameLst>
                                              <p:attrName>ppt_x</p:attrName>
                                            </p:attrNameLst>
                                          </p:cBhvr>
                                          <p:tavLst>
                                            <p:tav tm="0">
                                              <p:val>
                                                <p:strVal val="1+#ppt_w/2"/>
                                              </p:val>
                                            </p:tav>
                                            <p:tav tm="100000">
                                              <p:val>
                                                <p:strVal val="#ppt_x"/>
                                              </p:val>
                                            </p:tav>
                                          </p:tavLst>
                                        </p:anim>
                                        <p:anim calcmode="lin" valueType="num" p14:bounceEnd="34286">
                                          <p:cBhvr additive="base">
                                            <p:cTn id="82" dur="350" fill="hold"/>
                                            <p:tgtEl>
                                              <p:spTgt spid="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14:presetBounceEnd="34286">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14:bounceEnd="34286">
                                          <p:cBhvr additive="base">
                                            <p:cTn id="85" dur="350" fill="hold"/>
                                            <p:tgtEl>
                                              <p:spTgt spid="74"/>
                                            </p:tgtEl>
                                            <p:attrNameLst>
                                              <p:attrName>ppt_x</p:attrName>
                                            </p:attrNameLst>
                                          </p:cBhvr>
                                          <p:tavLst>
                                            <p:tav tm="0">
                                              <p:val>
                                                <p:strVal val="1+#ppt_w/2"/>
                                              </p:val>
                                            </p:tav>
                                            <p:tav tm="100000">
                                              <p:val>
                                                <p:strVal val="#ppt_x"/>
                                              </p:val>
                                            </p:tav>
                                          </p:tavLst>
                                        </p:anim>
                                        <p:anim calcmode="lin" valueType="num" p14:bounceEnd="34286">
                                          <p:cBhvr additive="base">
                                            <p:cTn id="86" dur="350" fill="hold"/>
                                            <p:tgtEl>
                                              <p:spTgt spid="74"/>
                                            </p:tgtEl>
                                            <p:attrNameLst>
                                              <p:attrName>ppt_y</p:attrName>
                                            </p:attrNameLst>
                                          </p:cBhvr>
                                          <p:tavLst>
                                            <p:tav tm="0">
                                              <p:val>
                                                <p:strVal val="#ppt_y"/>
                                              </p:val>
                                            </p:tav>
                                            <p:tav tm="100000">
                                              <p:val>
                                                <p:strVal val="#ppt_y"/>
                                              </p:val>
                                            </p:tav>
                                          </p:tavLst>
                                        </p:anim>
                                      </p:childTnLst>
                                    </p:cTn>
                                  </p:par>
                                </p:childTnLst>
                              </p:cTn>
                            </p:par>
                            <p:par>
                              <p:cTn id="87" fill="hold">
                                <p:stCondLst>
                                  <p:cond delay="7000"/>
                                </p:stCondLst>
                                <p:childTnLst>
                                  <p:par>
                                    <p:cTn id="88" presetID="22" presetClass="entr" presetSubtype="8"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400"/>
                                            <p:tgtEl>
                                              <p:spTgt spid="48"/>
                                            </p:tgtEl>
                                          </p:cBhvr>
                                        </p:animEffect>
                                      </p:childTnLst>
                                    </p:cTn>
                                  </p:par>
                                </p:childTnLst>
                              </p:cTn>
                            </p:par>
                            <p:par>
                              <p:cTn id="91" fill="hold">
                                <p:stCondLst>
                                  <p:cond delay="7400"/>
                                </p:stCondLst>
                                <p:childTnLst>
                                  <p:par>
                                    <p:cTn id="92" presetID="22" presetClass="entr" presetSubtype="2" fill="hold" grpId="0"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right)">
                                          <p:cBhvr>
                                            <p:cTn id="94" dur="250"/>
                                            <p:tgtEl>
                                              <p:spTgt spid="85"/>
                                            </p:tgtEl>
                                          </p:cBhvr>
                                        </p:animEffect>
                                      </p:childTnLst>
                                    </p:cTn>
                                  </p:par>
                                </p:childTnLst>
                              </p:cTn>
                            </p:par>
                            <p:par>
                              <p:cTn id="95" fill="hold">
                                <p:stCondLst>
                                  <p:cond delay="7650"/>
                                </p:stCondLst>
                                <p:childTnLst>
                                  <p:par>
                                    <p:cTn id="96" presetID="22" presetClass="entr" presetSubtype="8" fill="hold" grpId="0" nodeType="afterEffect">
                                      <p:stCondLst>
                                        <p:cond delay="0"/>
                                      </p:stCondLst>
                                      <p:childTnLst>
                                        <p:set>
                                          <p:cBhvr>
                                            <p:cTn id="97" dur="1" fill="hold">
                                              <p:stCondLst>
                                                <p:cond delay="0"/>
                                              </p:stCondLst>
                                            </p:cTn>
                                            <p:tgtEl>
                                              <p:spTgt spid="101"/>
                                            </p:tgtEl>
                                            <p:attrNameLst>
                                              <p:attrName>style.visibility</p:attrName>
                                            </p:attrNameLst>
                                          </p:cBhvr>
                                          <p:to>
                                            <p:strVal val="visible"/>
                                          </p:to>
                                        </p:set>
                                        <p:animEffect transition="in" filter="wipe(left)">
                                          <p:cBhvr>
                                            <p:cTn id="98" dur="500"/>
                                            <p:tgtEl>
                                              <p:spTgt spid="101"/>
                                            </p:tgtEl>
                                          </p:cBhvr>
                                        </p:animEffect>
                                      </p:childTnLst>
                                    </p:cTn>
                                  </p:par>
                                </p:childTnLst>
                              </p:cTn>
                            </p:par>
                            <p:par>
                              <p:cTn id="99" fill="hold">
                                <p:stCondLst>
                                  <p:cond delay="815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childTnLst>
                              </p:cTn>
                            </p:par>
                            <p:par>
                              <p:cTn id="103" fill="hold">
                                <p:stCondLst>
                                  <p:cond delay="8650"/>
                                </p:stCondLst>
                                <p:childTnLst>
                                  <p:par>
                                    <p:cTn id="104" presetID="2" presetClass="entr" presetSubtype="2" fill="hold" nodeType="afterEffect" p14:presetBounceEnd="34286">
                                      <p:stCondLst>
                                        <p:cond delay="0"/>
                                      </p:stCondLst>
                                      <p:childTnLst>
                                        <p:set>
                                          <p:cBhvr>
                                            <p:cTn id="105" dur="1" fill="hold">
                                              <p:stCondLst>
                                                <p:cond delay="0"/>
                                              </p:stCondLst>
                                            </p:cTn>
                                            <p:tgtEl>
                                              <p:spTgt spid="5"/>
                                            </p:tgtEl>
                                            <p:attrNameLst>
                                              <p:attrName>style.visibility</p:attrName>
                                            </p:attrNameLst>
                                          </p:cBhvr>
                                          <p:to>
                                            <p:strVal val="visible"/>
                                          </p:to>
                                        </p:set>
                                        <p:anim calcmode="lin" valueType="num" p14:bounceEnd="34286">
                                          <p:cBhvr additive="base">
                                            <p:cTn id="106" dur="350" fill="hold"/>
                                            <p:tgtEl>
                                              <p:spTgt spid="5"/>
                                            </p:tgtEl>
                                            <p:attrNameLst>
                                              <p:attrName>ppt_x</p:attrName>
                                            </p:attrNameLst>
                                          </p:cBhvr>
                                          <p:tavLst>
                                            <p:tav tm="0">
                                              <p:val>
                                                <p:strVal val="1+#ppt_w/2"/>
                                              </p:val>
                                            </p:tav>
                                            <p:tav tm="100000">
                                              <p:val>
                                                <p:strVal val="#ppt_x"/>
                                              </p:val>
                                            </p:tav>
                                          </p:tavLst>
                                        </p:anim>
                                        <p:anim calcmode="lin" valueType="num" p14:bounceEnd="34286">
                                          <p:cBhvr additive="base">
                                            <p:cTn id="107" dur="350" fill="hold"/>
                                            <p:tgtEl>
                                              <p:spTgt spid="5"/>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14:presetBounceEnd="34286">
                                      <p:stCondLst>
                                        <p:cond delay="0"/>
                                      </p:stCondLst>
                                      <p:childTnLst>
                                        <p:set>
                                          <p:cBhvr>
                                            <p:cTn id="109" dur="1" fill="hold">
                                              <p:stCondLst>
                                                <p:cond delay="0"/>
                                              </p:stCondLst>
                                            </p:cTn>
                                            <p:tgtEl>
                                              <p:spTgt spid="75"/>
                                            </p:tgtEl>
                                            <p:attrNameLst>
                                              <p:attrName>style.visibility</p:attrName>
                                            </p:attrNameLst>
                                          </p:cBhvr>
                                          <p:to>
                                            <p:strVal val="visible"/>
                                          </p:to>
                                        </p:set>
                                        <p:anim calcmode="lin" valueType="num" p14:bounceEnd="34286">
                                          <p:cBhvr additive="base">
                                            <p:cTn id="110" dur="350" fill="hold"/>
                                            <p:tgtEl>
                                              <p:spTgt spid="75"/>
                                            </p:tgtEl>
                                            <p:attrNameLst>
                                              <p:attrName>ppt_x</p:attrName>
                                            </p:attrNameLst>
                                          </p:cBhvr>
                                          <p:tavLst>
                                            <p:tav tm="0">
                                              <p:val>
                                                <p:strVal val="1+#ppt_w/2"/>
                                              </p:val>
                                            </p:tav>
                                            <p:tav tm="100000">
                                              <p:val>
                                                <p:strVal val="#ppt_x"/>
                                              </p:val>
                                            </p:tav>
                                          </p:tavLst>
                                        </p:anim>
                                        <p:anim calcmode="lin" valueType="num" p14:bounceEnd="34286">
                                          <p:cBhvr additive="base">
                                            <p:cTn id="111"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400"/>
                                            <p:tgtEl>
                                              <p:spTgt spid="37"/>
                                            </p:tgtEl>
                                          </p:cBhvr>
                                        </p:animEffect>
                                      </p:childTnLst>
                                    </p:cTn>
                                  </p:par>
                                </p:childTnLst>
                              </p:cTn>
                            </p:par>
                            <p:par>
                              <p:cTn id="16" fill="hold">
                                <p:stCondLst>
                                  <p:cond delay="1400"/>
                                </p:stCondLst>
                                <p:childTnLst>
                                  <p:par>
                                    <p:cTn id="17" presetID="22" presetClass="entr" presetSubtype="2"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250"/>
                                            <p:tgtEl>
                                              <p:spTgt spid="82"/>
                                            </p:tgtEl>
                                          </p:cBhvr>
                                        </p:animEffect>
                                      </p:childTnLst>
                                    </p:cTn>
                                  </p:par>
                                </p:childTnLst>
                              </p:cTn>
                            </p:par>
                            <p:par>
                              <p:cTn id="20" fill="hold">
                                <p:stCondLst>
                                  <p:cond delay="1650"/>
                                </p:stCondLst>
                                <p:childTnLst>
                                  <p:par>
                                    <p:cTn id="21" presetID="22" presetClass="entr" presetSubtype="8"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left)">
                                          <p:cBhvr>
                                            <p:cTn id="23" dur="500"/>
                                            <p:tgtEl>
                                              <p:spTgt spid="92"/>
                                            </p:tgtEl>
                                          </p:cBhvr>
                                        </p:animEffect>
                                      </p:childTnLst>
                                    </p:cTn>
                                  </p:par>
                                </p:childTnLst>
                              </p:cTn>
                            </p:par>
                            <p:par>
                              <p:cTn id="24" fill="hold">
                                <p:stCondLst>
                                  <p:cond delay="215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par>
                              <p:cTn id="28" fill="hold">
                                <p:stCondLst>
                                  <p:cond delay="2650"/>
                                </p:stCondLst>
                                <p:childTnLst>
                                  <p:par>
                                    <p:cTn id="29" presetID="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350" fill="hold"/>
                                            <p:tgtEl>
                                              <p:spTgt spid="4"/>
                                            </p:tgtEl>
                                            <p:attrNameLst>
                                              <p:attrName>ppt_x</p:attrName>
                                            </p:attrNameLst>
                                          </p:cBhvr>
                                          <p:tavLst>
                                            <p:tav tm="0">
                                              <p:val>
                                                <p:strVal val="1+#ppt_w/2"/>
                                              </p:val>
                                            </p:tav>
                                            <p:tav tm="100000">
                                              <p:val>
                                                <p:strVal val="#ppt_x"/>
                                              </p:val>
                                            </p:tav>
                                          </p:tavLst>
                                        </p:anim>
                                        <p:anim calcmode="lin" valueType="num">
                                          <p:cBhvr additive="base">
                                            <p:cTn id="32" dur="35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350" fill="hold"/>
                                            <p:tgtEl>
                                              <p:spTgt spid="51"/>
                                            </p:tgtEl>
                                            <p:attrNameLst>
                                              <p:attrName>ppt_x</p:attrName>
                                            </p:attrNameLst>
                                          </p:cBhvr>
                                          <p:tavLst>
                                            <p:tav tm="0">
                                              <p:val>
                                                <p:strVal val="1+#ppt_w/2"/>
                                              </p:val>
                                            </p:tav>
                                            <p:tav tm="100000">
                                              <p:val>
                                                <p:strVal val="#ppt_x"/>
                                              </p:val>
                                            </p:tav>
                                          </p:tavLst>
                                        </p:anim>
                                        <p:anim calcmode="lin" valueType="num">
                                          <p:cBhvr additive="base">
                                            <p:cTn id="36" dur="35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400"/>
                                            <p:tgtEl>
                                              <p:spTgt spid="40"/>
                                            </p:tgtEl>
                                          </p:cBhvr>
                                        </p:animEffect>
                                      </p:childTnLst>
                                    </p:cTn>
                                  </p:par>
                                </p:childTnLst>
                              </p:cTn>
                            </p:par>
                            <p:par>
                              <p:cTn id="41" fill="hold">
                                <p:stCondLst>
                                  <p:cond delay="3400"/>
                                </p:stCondLst>
                                <p:childTnLst>
                                  <p:par>
                                    <p:cTn id="42" presetID="22" presetClass="entr" presetSubtype="2"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right)">
                                          <p:cBhvr>
                                            <p:cTn id="44" dur="250"/>
                                            <p:tgtEl>
                                              <p:spTgt spid="83"/>
                                            </p:tgtEl>
                                          </p:cBhvr>
                                        </p:animEffect>
                                      </p:childTnLst>
                                    </p:cTn>
                                  </p:par>
                                </p:childTnLst>
                              </p:cTn>
                            </p:par>
                            <p:par>
                              <p:cTn id="45" fill="hold">
                                <p:stCondLst>
                                  <p:cond delay="3650"/>
                                </p:stCondLst>
                                <p:childTnLst>
                                  <p:par>
                                    <p:cTn id="46" presetID="22" presetClass="entr" presetSubtype="8" fill="hold" grpId="0" nodeType="after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left)">
                                          <p:cBhvr>
                                            <p:cTn id="48" dur="500"/>
                                            <p:tgtEl>
                                              <p:spTgt spid="95"/>
                                            </p:tgtEl>
                                          </p:cBhvr>
                                        </p:animEffect>
                                      </p:childTnLst>
                                    </p:cTn>
                                  </p:par>
                                </p:childTnLst>
                              </p:cTn>
                            </p:par>
                            <p:par>
                              <p:cTn id="49" fill="hold">
                                <p:stCondLst>
                                  <p:cond delay="4150"/>
                                </p:stCondLst>
                                <p:childTnLst>
                                  <p:par>
                                    <p:cTn id="50" presetID="2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par>
                              <p:cTn id="53" fill="hold">
                                <p:stCondLst>
                                  <p:cond delay="4650"/>
                                </p:stCondLst>
                                <p:childTnLst>
                                  <p:par>
                                    <p:cTn id="54" presetID="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350" fill="hold"/>
                                            <p:tgtEl>
                                              <p:spTgt spid="3"/>
                                            </p:tgtEl>
                                            <p:attrNameLst>
                                              <p:attrName>ppt_x</p:attrName>
                                            </p:attrNameLst>
                                          </p:cBhvr>
                                          <p:tavLst>
                                            <p:tav tm="0">
                                              <p:val>
                                                <p:strVal val="1+#ppt_w/2"/>
                                              </p:val>
                                            </p:tav>
                                            <p:tav tm="100000">
                                              <p:val>
                                                <p:strVal val="#ppt_x"/>
                                              </p:val>
                                            </p:tav>
                                          </p:tavLst>
                                        </p:anim>
                                        <p:anim calcmode="lin" valueType="num">
                                          <p:cBhvr additive="base">
                                            <p:cTn id="57" dur="35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350" fill="hold"/>
                                            <p:tgtEl>
                                              <p:spTgt spid="73"/>
                                            </p:tgtEl>
                                            <p:attrNameLst>
                                              <p:attrName>ppt_x</p:attrName>
                                            </p:attrNameLst>
                                          </p:cBhvr>
                                          <p:tavLst>
                                            <p:tav tm="0">
                                              <p:val>
                                                <p:strVal val="1+#ppt_w/2"/>
                                              </p:val>
                                            </p:tav>
                                            <p:tav tm="100000">
                                              <p:val>
                                                <p:strVal val="#ppt_x"/>
                                              </p:val>
                                            </p:tav>
                                          </p:tavLst>
                                        </p:anim>
                                        <p:anim calcmode="lin" valueType="num">
                                          <p:cBhvr additive="base">
                                            <p:cTn id="61" dur="350" fill="hold"/>
                                            <p:tgtEl>
                                              <p:spTgt spid="73"/>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400"/>
                                            <p:tgtEl>
                                              <p:spTgt spid="45"/>
                                            </p:tgtEl>
                                          </p:cBhvr>
                                        </p:animEffect>
                                      </p:childTnLst>
                                    </p:cTn>
                                  </p:par>
                                </p:childTnLst>
                              </p:cTn>
                            </p:par>
                            <p:par>
                              <p:cTn id="66" fill="hold">
                                <p:stCondLst>
                                  <p:cond delay="5400"/>
                                </p:stCondLst>
                                <p:childTnLst>
                                  <p:par>
                                    <p:cTn id="67" presetID="22" presetClass="entr" presetSubtype="2"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wipe(right)">
                                          <p:cBhvr>
                                            <p:cTn id="69" dur="250"/>
                                            <p:tgtEl>
                                              <p:spTgt spid="84"/>
                                            </p:tgtEl>
                                          </p:cBhvr>
                                        </p:animEffect>
                                      </p:childTnLst>
                                    </p:cTn>
                                  </p:par>
                                </p:childTnLst>
                              </p:cTn>
                            </p:par>
                            <p:par>
                              <p:cTn id="70" fill="hold">
                                <p:stCondLst>
                                  <p:cond delay="5650"/>
                                </p:stCondLst>
                                <p:childTnLst>
                                  <p:par>
                                    <p:cTn id="71" presetID="22" presetClass="entr" presetSubtype="8" fill="hold" grpId="0" nodeType="after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wipe(left)">
                                          <p:cBhvr>
                                            <p:cTn id="73" dur="500"/>
                                            <p:tgtEl>
                                              <p:spTgt spid="98"/>
                                            </p:tgtEl>
                                          </p:cBhvr>
                                        </p:animEffect>
                                      </p:childTnLst>
                                    </p:cTn>
                                  </p:par>
                                </p:childTnLst>
                              </p:cTn>
                            </p:par>
                            <p:par>
                              <p:cTn id="74" fill="hold">
                                <p:stCondLst>
                                  <p:cond delay="6150"/>
                                </p:stCondLst>
                                <p:childTnLst>
                                  <p:par>
                                    <p:cTn id="75" presetID="2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childTnLst>
                              </p:cTn>
                            </p:par>
                            <p:par>
                              <p:cTn id="78" fill="hold">
                                <p:stCondLst>
                                  <p:cond delay="6650"/>
                                </p:stCondLst>
                                <p:childTnLst>
                                  <p:par>
                                    <p:cTn id="79" presetID="2" presetClass="entr" presetSubtype="2"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350" fill="hold"/>
                                            <p:tgtEl>
                                              <p:spTgt spid="2"/>
                                            </p:tgtEl>
                                            <p:attrNameLst>
                                              <p:attrName>ppt_x</p:attrName>
                                            </p:attrNameLst>
                                          </p:cBhvr>
                                          <p:tavLst>
                                            <p:tav tm="0">
                                              <p:val>
                                                <p:strVal val="1+#ppt_w/2"/>
                                              </p:val>
                                            </p:tav>
                                            <p:tav tm="100000">
                                              <p:val>
                                                <p:strVal val="#ppt_x"/>
                                              </p:val>
                                            </p:tav>
                                          </p:tavLst>
                                        </p:anim>
                                        <p:anim calcmode="lin" valueType="num">
                                          <p:cBhvr additive="base">
                                            <p:cTn id="82" dur="350" fill="hold"/>
                                            <p:tgtEl>
                                              <p:spTgt spid="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350" fill="hold"/>
                                            <p:tgtEl>
                                              <p:spTgt spid="74"/>
                                            </p:tgtEl>
                                            <p:attrNameLst>
                                              <p:attrName>ppt_x</p:attrName>
                                            </p:attrNameLst>
                                          </p:cBhvr>
                                          <p:tavLst>
                                            <p:tav tm="0">
                                              <p:val>
                                                <p:strVal val="1+#ppt_w/2"/>
                                              </p:val>
                                            </p:tav>
                                            <p:tav tm="100000">
                                              <p:val>
                                                <p:strVal val="#ppt_x"/>
                                              </p:val>
                                            </p:tav>
                                          </p:tavLst>
                                        </p:anim>
                                        <p:anim calcmode="lin" valueType="num">
                                          <p:cBhvr additive="base">
                                            <p:cTn id="86" dur="350" fill="hold"/>
                                            <p:tgtEl>
                                              <p:spTgt spid="74"/>
                                            </p:tgtEl>
                                            <p:attrNameLst>
                                              <p:attrName>ppt_y</p:attrName>
                                            </p:attrNameLst>
                                          </p:cBhvr>
                                          <p:tavLst>
                                            <p:tav tm="0">
                                              <p:val>
                                                <p:strVal val="#ppt_y"/>
                                              </p:val>
                                            </p:tav>
                                            <p:tav tm="100000">
                                              <p:val>
                                                <p:strVal val="#ppt_y"/>
                                              </p:val>
                                            </p:tav>
                                          </p:tavLst>
                                        </p:anim>
                                      </p:childTnLst>
                                    </p:cTn>
                                  </p:par>
                                </p:childTnLst>
                              </p:cTn>
                            </p:par>
                            <p:par>
                              <p:cTn id="87" fill="hold">
                                <p:stCondLst>
                                  <p:cond delay="7000"/>
                                </p:stCondLst>
                                <p:childTnLst>
                                  <p:par>
                                    <p:cTn id="88" presetID="22" presetClass="entr" presetSubtype="8"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400"/>
                                            <p:tgtEl>
                                              <p:spTgt spid="48"/>
                                            </p:tgtEl>
                                          </p:cBhvr>
                                        </p:animEffect>
                                      </p:childTnLst>
                                    </p:cTn>
                                  </p:par>
                                </p:childTnLst>
                              </p:cTn>
                            </p:par>
                            <p:par>
                              <p:cTn id="91" fill="hold">
                                <p:stCondLst>
                                  <p:cond delay="7400"/>
                                </p:stCondLst>
                                <p:childTnLst>
                                  <p:par>
                                    <p:cTn id="92" presetID="22" presetClass="entr" presetSubtype="2" fill="hold" grpId="0"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right)">
                                          <p:cBhvr>
                                            <p:cTn id="94" dur="250"/>
                                            <p:tgtEl>
                                              <p:spTgt spid="85"/>
                                            </p:tgtEl>
                                          </p:cBhvr>
                                        </p:animEffect>
                                      </p:childTnLst>
                                    </p:cTn>
                                  </p:par>
                                </p:childTnLst>
                              </p:cTn>
                            </p:par>
                            <p:par>
                              <p:cTn id="95" fill="hold">
                                <p:stCondLst>
                                  <p:cond delay="7650"/>
                                </p:stCondLst>
                                <p:childTnLst>
                                  <p:par>
                                    <p:cTn id="96" presetID="22" presetClass="entr" presetSubtype="8" fill="hold" grpId="0" nodeType="afterEffect">
                                      <p:stCondLst>
                                        <p:cond delay="0"/>
                                      </p:stCondLst>
                                      <p:childTnLst>
                                        <p:set>
                                          <p:cBhvr>
                                            <p:cTn id="97" dur="1" fill="hold">
                                              <p:stCondLst>
                                                <p:cond delay="0"/>
                                              </p:stCondLst>
                                            </p:cTn>
                                            <p:tgtEl>
                                              <p:spTgt spid="101"/>
                                            </p:tgtEl>
                                            <p:attrNameLst>
                                              <p:attrName>style.visibility</p:attrName>
                                            </p:attrNameLst>
                                          </p:cBhvr>
                                          <p:to>
                                            <p:strVal val="visible"/>
                                          </p:to>
                                        </p:set>
                                        <p:animEffect transition="in" filter="wipe(left)">
                                          <p:cBhvr>
                                            <p:cTn id="98" dur="500"/>
                                            <p:tgtEl>
                                              <p:spTgt spid="101"/>
                                            </p:tgtEl>
                                          </p:cBhvr>
                                        </p:animEffect>
                                      </p:childTnLst>
                                    </p:cTn>
                                  </p:par>
                                </p:childTnLst>
                              </p:cTn>
                            </p:par>
                            <p:par>
                              <p:cTn id="99" fill="hold">
                                <p:stCondLst>
                                  <p:cond delay="815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childTnLst>
                              </p:cTn>
                            </p:par>
                            <p:par>
                              <p:cTn id="103" fill="hold">
                                <p:stCondLst>
                                  <p:cond delay="8650"/>
                                </p:stCondLst>
                                <p:childTnLst>
                                  <p:par>
                                    <p:cTn id="104" presetID="2" presetClass="entr" presetSubtype="2"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 calcmode="lin" valueType="num">
                                          <p:cBhvr additive="base">
                                            <p:cTn id="106" dur="350" fill="hold"/>
                                            <p:tgtEl>
                                              <p:spTgt spid="5"/>
                                            </p:tgtEl>
                                            <p:attrNameLst>
                                              <p:attrName>ppt_x</p:attrName>
                                            </p:attrNameLst>
                                          </p:cBhvr>
                                          <p:tavLst>
                                            <p:tav tm="0">
                                              <p:val>
                                                <p:strVal val="1+#ppt_w/2"/>
                                              </p:val>
                                            </p:tav>
                                            <p:tav tm="100000">
                                              <p:val>
                                                <p:strVal val="#ppt_x"/>
                                              </p:val>
                                            </p:tav>
                                          </p:tavLst>
                                        </p:anim>
                                        <p:anim calcmode="lin" valueType="num">
                                          <p:cBhvr additive="base">
                                            <p:cTn id="107" dur="350" fill="hold"/>
                                            <p:tgtEl>
                                              <p:spTgt spid="5"/>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 calcmode="lin" valueType="num">
                                          <p:cBhvr additive="base">
                                            <p:cTn id="110" dur="350" fill="hold"/>
                                            <p:tgtEl>
                                              <p:spTgt spid="75"/>
                                            </p:tgtEl>
                                            <p:attrNameLst>
                                              <p:attrName>ppt_x</p:attrName>
                                            </p:attrNameLst>
                                          </p:cBhvr>
                                          <p:tavLst>
                                            <p:tav tm="0">
                                              <p:val>
                                                <p:strVal val="1+#ppt_w/2"/>
                                              </p:val>
                                            </p:tav>
                                            <p:tav tm="100000">
                                              <p:val>
                                                <p:strVal val="#ppt_x"/>
                                              </p:val>
                                            </p:tav>
                                          </p:tavLst>
                                        </p:anim>
                                        <p:anim calcmode="lin" valueType="num">
                                          <p:cBhvr additive="base">
                                            <p:cTn id="111"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157008" y="3806864"/>
            <a:ext cx="3877985" cy="830997"/>
          </a:xfrm>
          <a:prstGeom prst="rect">
            <a:avLst/>
          </a:prstGeom>
          <a:noFill/>
        </p:spPr>
        <p:txBody>
          <a:bodyPr vert="horz" wrap="none" rtlCol="0" anchor="ctr">
            <a:spAutoFit/>
          </a:bodyPr>
          <a:lstStyle/>
          <a:p>
            <a:pPr algn="ctr"/>
            <a:r>
              <a:rPr lang="zh-CN" altLang="en-US" sz="4800" b="1" dirty="0" smtClean="0">
                <a:solidFill>
                  <a:schemeClr val="tx1">
                    <a:lumMod val="75000"/>
                    <a:lumOff val="25000"/>
                  </a:schemeClr>
                </a:solidFill>
              </a:rPr>
              <a:t>年度工作概述</a:t>
            </a:r>
            <a:endParaRPr lang="zh-CN" altLang="en-US" sz="4800" b="1" dirty="0">
              <a:solidFill>
                <a:schemeClr val="tx1">
                  <a:lumMod val="75000"/>
                  <a:lumOff val="25000"/>
                </a:schemeClr>
              </a:solidFill>
            </a:endParaRPr>
          </a:p>
        </p:txBody>
      </p:sp>
      <p:sp>
        <p:nvSpPr>
          <p:cNvPr id="16" name="矩形 47"/>
          <p:cNvSpPr>
            <a:spLocks noChangeArrowheads="1"/>
          </p:cNvSpPr>
          <p:nvPr/>
        </p:nvSpPr>
        <p:spPr bwMode="auto">
          <a:xfrm>
            <a:off x="3625516" y="4743323"/>
            <a:ext cx="4940968" cy="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600" dirty="0">
                <a:solidFill>
                  <a:schemeClr val="tx1">
                    <a:lumMod val="50000"/>
                    <a:lumOff val="50000"/>
                  </a:schemeClr>
                </a:solidFill>
                <a:sym typeface="微软雅黑" pitchFamily="34" charset="-122"/>
              </a:rPr>
              <a:t>请点击录入本章节的概括性描述文字或者复制粘贴，请添加说明文字，图像描述及总结</a:t>
            </a:r>
            <a:r>
              <a:rPr lang="zh-CN" altLang="en-US" sz="1600" dirty="0" smtClean="0">
                <a:solidFill>
                  <a:schemeClr val="tx1">
                    <a:lumMod val="50000"/>
                    <a:lumOff val="50000"/>
                  </a:schemeClr>
                </a:solidFill>
                <a:sym typeface="微软雅黑" pitchFamily="34" charset="-122"/>
              </a:rPr>
              <a:t>。</a:t>
            </a:r>
            <a:endParaRPr lang="en-US" altLang="zh-CN" sz="1600" dirty="0">
              <a:solidFill>
                <a:schemeClr val="tx1">
                  <a:lumMod val="50000"/>
                  <a:lumOff val="50000"/>
                </a:schemeClr>
              </a:solidFill>
              <a:sym typeface="微软雅黑" pitchFamily="34" charset="-122"/>
            </a:endParaRPr>
          </a:p>
        </p:txBody>
      </p:sp>
      <p:grpSp>
        <p:nvGrpSpPr>
          <p:cNvPr id="8" name="组合 7"/>
          <p:cNvGrpSpPr/>
          <p:nvPr/>
        </p:nvGrpSpPr>
        <p:grpSpPr>
          <a:xfrm>
            <a:off x="5023040" y="1569382"/>
            <a:ext cx="2498670" cy="1862048"/>
            <a:chOff x="2757770" y="2361497"/>
            <a:chExt cx="2498670" cy="1862048"/>
          </a:xfrm>
        </p:grpSpPr>
        <p:sp>
          <p:nvSpPr>
            <p:cNvPr id="11" name="TextBox 59"/>
            <p:cNvSpPr txBox="1">
              <a:spLocks noChangeArrowheads="1"/>
            </p:cNvSpPr>
            <p:nvPr/>
          </p:nvSpPr>
          <p:spPr bwMode="auto">
            <a:xfrm flipH="1">
              <a:off x="3115977" y="2361497"/>
              <a:ext cx="1782258" cy="1862048"/>
            </a:xfrm>
            <a:prstGeom prst="rect">
              <a:avLst/>
            </a:prstGeom>
            <a:noFill/>
            <a:ln>
              <a:noFill/>
            </a:ln>
            <a:extLst/>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800">
                <a:defRPr/>
              </a:pPr>
              <a:r>
                <a:rPr lang="en-US" altLang="zh-CN" sz="11500" kern="0" dirty="0" smtClean="0">
                  <a:solidFill>
                    <a:schemeClr val="accent1"/>
                  </a:solidFill>
                  <a:latin typeface="Impact" panose="020B0806030902050204" pitchFamily="34" charset="0"/>
                  <a:ea typeface="微软雅黑" pitchFamily="34" charset="-122"/>
                </a:rPr>
                <a:t>01</a:t>
              </a:r>
              <a:endParaRPr lang="en-US" altLang="ko-KR" sz="8800" kern="0" dirty="0">
                <a:solidFill>
                  <a:schemeClr val="accent1"/>
                </a:solidFill>
                <a:latin typeface="Impact" panose="020B0806030902050204" pitchFamily="34" charset="0"/>
                <a:ea typeface="微软雅黑" pitchFamily="34" charset="-122"/>
              </a:endParaRPr>
            </a:p>
          </p:txBody>
        </p:sp>
        <p:sp>
          <p:nvSpPr>
            <p:cNvPr id="3" name="椭圆 2"/>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任意多边形 38"/>
          <p:cNvSpPr/>
          <p:nvPr/>
        </p:nvSpPr>
        <p:spPr>
          <a:xfrm>
            <a:off x="5318387" y="1331543"/>
            <a:ext cx="1954610" cy="1113172"/>
          </a:xfrm>
          <a:custGeom>
            <a:avLst/>
            <a:gdLst>
              <a:gd name="connsiteX0" fmla="*/ 0 w 1845118"/>
              <a:gd name="connsiteY0" fmla="*/ 0 h 1113172"/>
              <a:gd name="connsiteX1" fmla="*/ 1845118 w 1845118"/>
              <a:gd name="connsiteY1" fmla="*/ 0 h 1113172"/>
              <a:gd name="connsiteX2" fmla="*/ 1845118 w 1845118"/>
              <a:gd name="connsiteY2" fmla="*/ 1113172 h 1113172"/>
              <a:gd name="connsiteX3" fmla="*/ 1054278 w 1845118"/>
              <a:gd name="connsiteY3" fmla="*/ 1113172 h 1113172"/>
              <a:gd name="connsiteX4" fmla="*/ 1054278 w 1845118"/>
              <a:gd name="connsiteY4" fmla="*/ 539460 h 1113172"/>
              <a:gd name="connsiteX5" fmla="*/ 0 w 1845118"/>
              <a:gd name="connsiteY5" fmla="*/ 53946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6" fmla="*/ 1145718 w 1845118"/>
              <a:gd name="connsiteY6" fmla="*/ 630900 h 1113172"/>
              <a:gd name="connsiteX0" fmla="*/ 1054278 w 1845118"/>
              <a:gd name="connsiteY0" fmla="*/ 539460 h 1113172"/>
              <a:gd name="connsiteX1" fmla="*/ 0 w 1845118"/>
              <a:gd name="connsiteY1" fmla="*/ 539460 h 1113172"/>
              <a:gd name="connsiteX2" fmla="*/ 0 w 1845118"/>
              <a:gd name="connsiteY2" fmla="*/ 0 h 1113172"/>
              <a:gd name="connsiteX3" fmla="*/ 1845118 w 1845118"/>
              <a:gd name="connsiteY3" fmla="*/ 0 h 1113172"/>
              <a:gd name="connsiteX4" fmla="*/ 1845118 w 1845118"/>
              <a:gd name="connsiteY4" fmla="*/ 1113172 h 1113172"/>
              <a:gd name="connsiteX5" fmla="*/ 1054278 w 1845118"/>
              <a:gd name="connsiteY5"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 name="connsiteX4" fmla="*/ 1054278 w 1845118"/>
              <a:gd name="connsiteY4" fmla="*/ 1113172 h 1113172"/>
              <a:gd name="connsiteX0" fmla="*/ 0 w 1845118"/>
              <a:gd name="connsiteY0" fmla="*/ 539460 h 1113172"/>
              <a:gd name="connsiteX1" fmla="*/ 0 w 1845118"/>
              <a:gd name="connsiteY1" fmla="*/ 0 h 1113172"/>
              <a:gd name="connsiteX2" fmla="*/ 1845118 w 1845118"/>
              <a:gd name="connsiteY2" fmla="*/ 0 h 1113172"/>
              <a:gd name="connsiteX3" fmla="*/ 1845118 w 1845118"/>
              <a:gd name="connsiteY3" fmla="*/ 1113172 h 1113172"/>
            </a:gdLst>
            <a:ahLst/>
            <a:cxnLst>
              <a:cxn ang="0">
                <a:pos x="connsiteX0" y="connsiteY0"/>
              </a:cxn>
              <a:cxn ang="0">
                <a:pos x="connsiteX1" y="connsiteY1"/>
              </a:cxn>
              <a:cxn ang="0">
                <a:pos x="connsiteX2" y="connsiteY2"/>
              </a:cxn>
              <a:cxn ang="0">
                <a:pos x="connsiteX3" y="connsiteY3"/>
              </a:cxn>
            </a:cxnLst>
            <a:rect l="l" t="t" r="r" b="b"/>
            <a:pathLst>
              <a:path w="1845118" h="1113172">
                <a:moveTo>
                  <a:pt x="0" y="539460"/>
                </a:moveTo>
                <a:lnTo>
                  <a:pt x="0" y="0"/>
                </a:lnTo>
                <a:lnTo>
                  <a:pt x="1845118" y="0"/>
                </a:lnTo>
                <a:lnTo>
                  <a:pt x="1845118" y="1113172"/>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36"/>
          <p:cNvSpPr/>
          <p:nvPr/>
        </p:nvSpPr>
        <p:spPr>
          <a:xfrm>
            <a:off x="5023040" y="1639722"/>
            <a:ext cx="2498670" cy="1827878"/>
          </a:xfrm>
          <a:custGeom>
            <a:avLst/>
            <a:gdLst>
              <a:gd name="connsiteX0" fmla="*/ 0 w 2362498"/>
              <a:gd name="connsiteY0" fmla="*/ 0 h 1827878"/>
              <a:gd name="connsiteX1" fmla="*/ 618105 w 2362498"/>
              <a:gd name="connsiteY1" fmla="*/ 0 h 1827878"/>
              <a:gd name="connsiteX2" fmla="*/ 618105 w 2362498"/>
              <a:gd name="connsiteY2" fmla="*/ 1612423 h 1827878"/>
              <a:gd name="connsiteX3" fmla="*/ 2362498 w 2362498"/>
              <a:gd name="connsiteY3" fmla="*/ 1612423 h 1827878"/>
              <a:gd name="connsiteX4" fmla="*/ 2362498 w 2362498"/>
              <a:gd name="connsiteY4" fmla="*/ 1827878 h 1827878"/>
              <a:gd name="connsiteX5" fmla="*/ 839514 w 2362498"/>
              <a:gd name="connsiteY5" fmla="*/ 1827878 h 1827878"/>
              <a:gd name="connsiteX6" fmla="*/ 433218 w 2362498"/>
              <a:gd name="connsiteY6" fmla="*/ 1827878 h 1827878"/>
              <a:gd name="connsiteX7" fmla="*/ 433218 w 2362498"/>
              <a:gd name="connsiteY7" fmla="*/ 1826314 h 1827878"/>
              <a:gd name="connsiteX8" fmla="*/ 0 w 2362498"/>
              <a:gd name="connsiteY8" fmla="*/ 1826314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9" fmla="*/ 709545 w 2362498"/>
              <a:gd name="connsiteY9" fmla="*/ 1703863 h 1827878"/>
              <a:gd name="connsiteX0" fmla="*/ 618105 w 2362498"/>
              <a:gd name="connsiteY0" fmla="*/ 1612423 h 1827878"/>
              <a:gd name="connsiteX1" fmla="*/ 2362498 w 2362498"/>
              <a:gd name="connsiteY1" fmla="*/ 1612423 h 1827878"/>
              <a:gd name="connsiteX2" fmla="*/ 2362498 w 2362498"/>
              <a:gd name="connsiteY2" fmla="*/ 1827878 h 1827878"/>
              <a:gd name="connsiteX3" fmla="*/ 839514 w 2362498"/>
              <a:gd name="connsiteY3" fmla="*/ 1827878 h 1827878"/>
              <a:gd name="connsiteX4" fmla="*/ 433218 w 2362498"/>
              <a:gd name="connsiteY4" fmla="*/ 1827878 h 1827878"/>
              <a:gd name="connsiteX5" fmla="*/ 433218 w 2362498"/>
              <a:gd name="connsiteY5" fmla="*/ 1826314 h 1827878"/>
              <a:gd name="connsiteX6" fmla="*/ 0 w 2362498"/>
              <a:gd name="connsiteY6" fmla="*/ 1826314 h 1827878"/>
              <a:gd name="connsiteX7" fmla="*/ 0 w 2362498"/>
              <a:gd name="connsiteY7" fmla="*/ 0 h 1827878"/>
              <a:gd name="connsiteX8" fmla="*/ 618105 w 2362498"/>
              <a:gd name="connsiteY8" fmla="*/ 0 h 1827878"/>
              <a:gd name="connsiteX0" fmla="*/ 2362498 w 2362498"/>
              <a:gd name="connsiteY0" fmla="*/ 1612423 h 1827878"/>
              <a:gd name="connsiteX1" fmla="*/ 2362498 w 2362498"/>
              <a:gd name="connsiteY1" fmla="*/ 1827878 h 1827878"/>
              <a:gd name="connsiteX2" fmla="*/ 839514 w 2362498"/>
              <a:gd name="connsiteY2" fmla="*/ 1827878 h 1827878"/>
              <a:gd name="connsiteX3" fmla="*/ 433218 w 2362498"/>
              <a:gd name="connsiteY3" fmla="*/ 1827878 h 1827878"/>
              <a:gd name="connsiteX4" fmla="*/ 433218 w 2362498"/>
              <a:gd name="connsiteY4" fmla="*/ 1826314 h 1827878"/>
              <a:gd name="connsiteX5" fmla="*/ 0 w 2362498"/>
              <a:gd name="connsiteY5" fmla="*/ 1826314 h 1827878"/>
              <a:gd name="connsiteX6" fmla="*/ 0 w 2362498"/>
              <a:gd name="connsiteY6" fmla="*/ 0 h 1827878"/>
              <a:gd name="connsiteX7" fmla="*/ 618105 w 2362498"/>
              <a:gd name="connsiteY7" fmla="*/ 0 h 18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498" h="1827878">
                <a:moveTo>
                  <a:pt x="2362498" y="1612423"/>
                </a:moveTo>
                <a:lnTo>
                  <a:pt x="2362498" y="1827878"/>
                </a:lnTo>
                <a:lnTo>
                  <a:pt x="839514" y="1827878"/>
                </a:lnTo>
                <a:lnTo>
                  <a:pt x="433218" y="1827878"/>
                </a:lnTo>
                <a:lnTo>
                  <a:pt x="433218" y="1826314"/>
                </a:lnTo>
                <a:lnTo>
                  <a:pt x="0" y="1826314"/>
                </a:lnTo>
                <a:lnTo>
                  <a:pt x="0" y="0"/>
                </a:lnTo>
                <a:lnTo>
                  <a:pt x="618105"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xmlns="" val="6425251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350" fill="hold"/>
                                        <p:tgtEl>
                                          <p:spTgt spid="39"/>
                                        </p:tgtEl>
                                        <p:attrNameLst>
                                          <p:attrName>ppt_w</p:attrName>
                                        </p:attrNameLst>
                                      </p:cBhvr>
                                      <p:tavLst>
                                        <p:tav tm="0">
                                          <p:val>
                                            <p:strVal val="4*#ppt_w"/>
                                          </p:val>
                                        </p:tav>
                                        <p:tav tm="100000">
                                          <p:val>
                                            <p:strVal val="#ppt_w"/>
                                          </p:val>
                                        </p:tav>
                                      </p:tavLst>
                                    </p:anim>
                                    <p:anim calcmode="lin" valueType="num">
                                      <p:cBhvr>
                                        <p:cTn id="8" dur="350" fill="hold"/>
                                        <p:tgtEl>
                                          <p:spTgt spid="3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37"/>
                                        </p:tgtEl>
                                        <p:attrNameLst>
                                          <p:attrName>style.visibility</p:attrName>
                                        </p:attrNameLst>
                                      </p:cBhvr>
                                      <p:to>
                                        <p:strVal val="visible"/>
                                      </p:to>
                                    </p:set>
                                    <p:anim calcmode="lin" valueType="num">
                                      <p:cBhvr>
                                        <p:cTn id="11" dur="350" fill="hold"/>
                                        <p:tgtEl>
                                          <p:spTgt spid="37"/>
                                        </p:tgtEl>
                                        <p:attrNameLst>
                                          <p:attrName>ppt_w</p:attrName>
                                        </p:attrNameLst>
                                      </p:cBhvr>
                                      <p:tavLst>
                                        <p:tav tm="0">
                                          <p:val>
                                            <p:strVal val="4*#ppt_w"/>
                                          </p:val>
                                        </p:tav>
                                        <p:tav tm="100000">
                                          <p:val>
                                            <p:strVal val="#ppt_w"/>
                                          </p:val>
                                        </p:tav>
                                      </p:tavLst>
                                    </p:anim>
                                    <p:anim calcmode="lin" valueType="num">
                                      <p:cBhvr>
                                        <p:cTn id="12" dur="350" fill="hold"/>
                                        <p:tgtEl>
                                          <p:spTgt spid="37"/>
                                        </p:tgtEl>
                                        <p:attrNameLst>
                                          <p:attrName>ppt_h</p:attrName>
                                        </p:attrNameLst>
                                      </p:cBhvr>
                                      <p:tavLst>
                                        <p:tav tm="0">
                                          <p:val>
                                            <p:strVal val="4*#ppt_h"/>
                                          </p:val>
                                        </p:tav>
                                        <p:tav tm="100000">
                                          <p:val>
                                            <p:strVal val="#ppt_h"/>
                                          </p:val>
                                        </p:tav>
                                      </p:tavLst>
                                    </p:anim>
                                  </p:childTnLst>
                                </p:cTn>
                              </p:par>
                            </p:childTnLst>
                          </p:cTn>
                        </p:par>
                        <p:par>
                          <p:cTn id="13" fill="hold">
                            <p:stCondLst>
                              <p:cond delay="6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250" fill="hold"/>
                                        <p:tgtEl>
                                          <p:spTgt spid="8"/>
                                        </p:tgtEl>
                                        <p:attrNameLst>
                                          <p:attrName>ppt_w</p:attrName>
                                        </p:attrNameLst>
                                      </p:cBhvr>
                                      <p:tavLst>
                                        <p:tav tm="0">
                                          <p:val>
                                            <p:fltVal val="0"/>
                                          </p:val>
                                        </p:tav>
                                        <p:tav tm="100000">
                                          <p:val>
                                            <p:strVal val="#ppt_w"/>
                                          </p:val>
                                        </p:tav>
                                      </p:tavLst>
                                    </p:anim>
                                    <p:anim calcmode="lin" valueType="num">
                                      <p:cBhvr>
                                        <p:cTn id="17" dur="250" fill="hold"/>
                                        <p:tgtEl>
                                          <p:spTgt spid="8"/>
                                        </p:tgtEl>
                                        <p:attrNameLst>
                                          <p:attrName>ppt_h</p:attrName>
                                        </p:attrNameLst>
                                      </p:cBhvr>
                                      <p:tavLst>
                                        <p:tav tm="0">
                                          <p:val>
                                            <p:fltVal val="0"/>
                                          </p:val>
                                        </p:tav>
                                        <p:tav tm="100000">
                                          <p:val>
                                            <p:strVal val="#ppt_h"/>
                                          </p:val>
                                        </p:tav>
                                      </p:tavLst>
                                    </p:anim>
                                    <p:animEffect transition="in" filter="fade">
                                      <p:cBhvr>
                                        <p:cTn id="18" dur="250"/>
                                        <p:tgtEl>
                                          <p:spTgt spid="8"/>
                                        </p:tgtEl>
                                      </p:cBhvr>
                                    </p:animEffect>
                                  </p:childTnLst>
                                </p:cTn>
                              </p:par>
                            </p:childTnLst>
                          </p:cTn>
                        </p:par>
                        <p:par>
                          <p:cTn id="19" fill="hold">
                            <p:stCondLst>
                              <p:cond delay="850"/>
                            </p:stCondLst>
                            <p:childTnLst>
                              <p:par>
                                <p:cTn id="20" presetID="16" presetClass="entr" presetSubtype="37"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1350"/>
                            </p:stCondLst>
                            <p:childTnLst>
                              <p:par>
                                <p:cTn id="24" presetID="1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9" grpId="0" animBg="1"/>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05"/>
          <p:cNvGrpSpPr/>
          <p:nvPr/>
        </p:nvGrpSpPr>
        <p:grpSpPr>
          <a:xfrm>
            <a:off x="9902477" y="1739195"/>
            <a:ext cx="1589617" cy="2786878"/>
            <a:chOff x="346652" y="843540"/>
            <a:chExt cx="1192213" cy="2090159"/>
          </a:xfrm>
        </p:grpSpPr>
        <p:cxnSp>
          <p:nvCxnSpPr>
            <p:cNvPr id="40" name="Straight Connector 107"/>
            <p:cNvCxnSpPr/>
            <p:nvPr/>
          </p:nvCxnSpPr>
          <p:spPr>
            <a:xfrm>
              <a:off x="942759" y="843540"/>
              <a:ext cx="0" cy="15338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Group 108"/>
            <p:cNvGrpSpPr/>
            <p:nvPr/>
          </p:nvGrpSpPr>
          <p:grpSpPr>
            <a:xfrm>
              <a:off x="346652" y="2184398"/>
              <a:ext cx="1192213" cy="749301"/>
              <a:chOff x="2563018" y="2933699"/>
              <a:chExt cx="1192213" cy="749301"/>
            </a:xfrm>
          </p:grpSpPr>
          <p:sp>
            <p:nvSpPr>
              <p:cNvPr id="4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sp>
            <p:nvSpPr>
              <p:cNvPr id="45" name="Freeform 8"/>
              <p:cNvSpPr>
                <a:spLocks/>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grpSp>
      </p:grpSp>
      <p:grpSp>
        <p:nvGrpSpPr>
          <p:cNvPr id="47" name="Group 74"/>
          <p:cNvGrpSpPr/>
          <p:nvPr/>
        </p:nvGrpSpPr>
        <p:grpSpPr>
          <a:xfrm>
            <a:off x="5151666" y="1047911"/>
            <a:ext cx="1589617" cy="2786879"/>
            <a:chOff x="346652" y="843540"/>
            <a:chExt cx="1192213" cy="2090159"/>
          </a:xfrm>
        </p:grpSpPr>
        <p:cxnSp>
          <p:nvCxnSpPr>
            <p:cNvPr id="49" name="Straight Connector 80"/>
            <p:cNvCxnSpPr/>
            <p:nvPr/>
          </p:nvCxnSpPr>
          <p:spPr>
            <a:xfrm>
              <a:off x="942759" y="843540"/>
              <a:ext cx="0" cy="15338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1" name="Group 81"/>
            <p:cNvGrpSpPr/>
            <p:nvPr/>
          </p:nvGrpSpPr>
          <p:grpSpPr>
            <a:xfrm>
              <a:off x="346652" y="2184398"/>
              <a:ext cx="1192213" cy="749301"/>
              <a:chOff x="2563018" y="2933699"/>
              <a:chExt cx="1192213" cy="749301"/>
            </a:xfrm>
          </p:grpSpPr>
          <p:sp>
            <p:nvSpPr>
              <p:cNvPr id="6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sp>
            <p:nvSpPr>
              <p:cNvPr id="63" name="Freeform 8"/>
              <p:cNvSpPr>
                <a:spLocks/>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grpSp>
      </p:grpSp>
      <p:grpSp>
        <p:nvGrpSpPr>
          <p:cNvPr id="65" name="Group 90"/>
          <p:cNvGrpSpPr/>
          <p:nvPr/>
        </p:nvGrpSpPr>
        <p:grpSpPr>
          <a:xfrm>
            <a:off x="7441137" y="1124721"/>
            <a:ext cx="1589617" cy="4040348"/>
            <a:chOff x="346652" y="-96562"/>
            <a:chExt cx="1192213" cy="3030261"/>
          </a:xfrm>
        </p:grpSpPr>
        <p:cxnSp>
          <p:nvCxnSpPr>
            <p:cNvPr id="67" name="Straight Connector 92"/>
            <p:cNvCxnSpPr/>
            <p:nvPr/>
          </p:nvCxnSpPr>
          <p:spPr>
            <a:xfrm flipH="1">
              <a:off x="942759" y="-96562"/>
              <a:ext cx="13493" cy="247392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8" name="Group 93"/>
            <p:cNvGrpSpPr/>
            <p:nvPr/>
          </p:nvGrpSpPr>
          <p:grpSpPr>
            <a:xfrm>
              <a:off x="346652" y="2184398"/>
              <a:ext cx="1192213" cy="749301"/>
              <a:chOff x="2563018" y="2933699"/>
              <a:chExt cx="1192213" cy="749301"/>
            </a:xfrm>
          </p:grpSpPr>
          <p:sp>
            <p:nvSpPr>
              <p:cNvPr id="69"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sp>
            <p:nvSpPr>
              <p:cNvPr id="70" name="Freeform 8"/>
              <p:cNvSpPr>
                <a:spLocks/>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grpSp>
      </p:grpSp>
      <p:grpSp>
        <p:nvGrpSpPr>
          <p:cNvPr id="72" name="Group 58"/>
          <p:cNvGrpSpPr/>
          <p:nvPr/>
        </p:nvGrpSpPr>
        <p:grpSpPr>
          <a:xfrm>
            <a:off x="915785" y="817483"/>
            <a:ext cx="1589617" cy="3094116"/>
            <a:chOff x="346652" y="613112"/>
            <a:chExt cx="1192213" cy="2320587"/>
          </a:xfrm>
        </p:grpSpPr>
        <p:cxnSp>
          <p:nvCxnSpPr>
            <p:cNvPr id="74" name="Straight Connector 38"/>
            <p:cNvCxnSpPr/>
            <p:nvPr/>
          </p:nvCxnSpPr>
          <p:spPr>
            <a:xfrm>
              <a:off x="942759" y="613112"/>
              <a:ext cx="0" cy="1764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5" name="Group 56"/>
            <p:cNvGrpSpPr/>
            <p:nvPr/>
          </p:nvGrpSpPr>
          <p:grpSpPr>
            <a:xfrm>
              <a:off x="346652" y="2184398"/>
              <a:ext cx="1192213" cy="749301"/>
              <a:chOff x="2563018" y="2933699"/>
              <a:chExt cx="1192213" cy="749301"/>
            </a:xfrm>
          </p:grpSpPr>
          <p:sp>
            <p:nvSpPr>
              <p:cNvPr id="7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sp>
            <p:nvSpPr>
              <p:cNvPr id="78" name="Freeform 8"/>
              <p:cNvSpPr>
                <a:spLocks/>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grpSp>
      </p:grpSp>
      <p:grpSp>
        <p:nvGrpSpPr>
          <p:cNvPr id="80" name="Group 66"/>
          <p:cNvGrpSpPr/>
          <p:nvPr/>
        </p:nvGrpSpPr>
        <p:grpSpPr>
          <a:xfrm>
            <a:off x="3151874" y="1124720"/>
            <a:ext cx="1589617" cy="4040348"/>
            <a:chOff x="346652" y="-96562"/>
            <a:chExt cx="1192213" cy="3030261"/>
          </a:xfrm>
        </p:grpSpPr>
        <p:cxnSp>
          <p:nvCxnSpPr>
            <p:cNvPr id="82" name="Straight Connector 68"/>
            <p:cNvCxnSpPr/>
            <p:nvPr/>
          </p:nvCxnSpPr>
          <p:spPr>
            <a:xfrm flipH="1">
              <a:off x="942759" y="-96562"/>
              <a:ext cx="13493" cy="247392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3" name="Group 69"/>
            <p:cNvGrpSpPr/>
            <p:nvPr/>
          </p:nvGrpSpPr>
          <p:grpSpPr>
            <a:xfrm>
              <a:off x="346652" y="2184398"/>
              <a:ext cx="1192213" cy="749301"/>
              <a:chOff x="2563018" y="2933699"/>
              <a:chExt cx="1192213" cy="749301"/>
            </a:xfrm>
          </p:grpSpPr>
          <p:sp>
            <p:nvSpPr>
              <p:cNvPr id="84"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sp>
            <p:nvSpPr>
              <p:cNvPr id="85" name="Freeform 8"/>
              <p:cNvSpPr>
                <a:spLocks/>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solidFill>
                    <a:schemeClr val="bg1">
                      <a:lumMod val="90000"/>
                      <a:lumOff val="10000"/>
                    </a:schemeClr>
                  </a:solidFill>
                </a:endParaRPr>
              </a:p>
            </p:txBody>
          </p:sp>
        </p:grpSp>
      </p:grpSp>
      <p:sp>
        <p:nvSpPr>
          <p:cNvPr id="86" name="Freeform 22"/>
          <p:cNvSpPr>
            <a:spLocks/>
          </p:cNvSpPr>
          <p:nvPr/>
        </p:nvSpPr>
        <p:spPr bwMode="auto">
          <a:xfrm rot="10800000">
            <a:off x="2118" y="-7296"/>
            <a:ext cx="12187767" cy="3177117"/>
          </a:xfrm>
          <a:custGeom>
            <a:avLst/>
            <a:gdLst/>
            <a:ahLst/>
            <a:cxnLst>
              <a:cxn ang="0">
                <a:pos x="7259" y="1534"/>
              </a:cxn>
              <a:cxn ang="0">
                <a:pos x="7363" y="1497"/>
              </a:cxn>
              <a:cxn ang="0">
                <a:pos x="7491" y="1557"/>
              </a:cxn>
              <a:cxn ang="0">
                <a:pos x="7536" y="1640"/>
              </a:cxn>
              <a:cxn ang="0">
                <a:pos x="7553" y="1617"/>
              </a:cxn>
              <a:cxn ang="0">
                <a:pos x="7578" y="1594"/>
              </a:cxn>
              <a:cxn ang="0">
                <a:pos x="7680" y="1557"/>
              </a:cxn>
              <a:cxn ang="0">
                <a:pos x="7680" y="2002"/>
              </a:cxn>
              <a:cxn ang="0">
                <a:pos x="0" y="2002"/>
              </a:cxn>
              <a:cxn ang="0">
                <a:pos x="0" y="317"/>
              </a:cxn>
              <a:cxn ang="0">
                <a:pos x="164" y="291"/>
              </a:cxn>
              <a:cxn ang="0">
                <a:pos x="501" y="421"/>
              </a:cxn>
              <a:cxn ang="0">
                <a:pos x="601" y="555"/>
              </a:cxn>
              <a:cxn ang="0">
                <a:pos x="642" y="491"/>
              </a:cxn>
              <a:cxn ang="0">
                <a:pos x="789" y="422"/>
              </a:cxn>
              <a:cxn ang="0">
                <a:pos x="896" y="455"/>
              </a:cxn>
              <a:cxn ang="0">
                <a:pos x="1029" y="273"/>
              </a:cxn>
              <a:cxn ang="0">
                <a:pos x="1480" y="93"/>
              </a:cxn>
              <a:cxn ang="0">
                <a:pos x="1932" y="270"/>
              </a:cxn>
              <a:cxn ang="0">
                <a:pos x="2086" y="500"/>
              </a:cxn>
              <a:cxn ang="0">
                <a:pos x="2254" y="259"/>
              </a:cxn>
              <a:cxn ang="0">
                <a:pos x="2858" y="0"/>
              </a:cxn>
              <a:cxn ang="0">
                <a:pos x="3463" y="259"/>
              </a:cxn>
              <a:cxn ang="0">
                <a:pos x="3683" y="644"/>
              </a:cxn>
              <a:cxn ang="0">
                <a:pos x="3834" y="618"/>
              </a:cxn>
              <a:cxn ang="0">
                <a:pos x="4165" y="773"/>
              </a:cxn>
              <a:cxn ang="0">
                <a:pos x="4258" y="919"/>
              </a:cxn>
              <a:cxn ang="0">
                <a:pos x="4839" y="704"/>
              </a:cxn>
              <a:cxn ang="0">
                <a:pos x="5442" y="938"/>
              </a:cxn>
              <a:cxn ang="0">
                <a:pos x="5673" y="1326"/>
              </a:cxn>
              <a:cxn ang="0">
                <a:pos x="6073" y="1168"/>
              </a:cxn>
              <a:cxn ang="0">
                <a:pos x="6495" y="1348"/>
              </a:cxn>
              <a:cxn ang="0">
                <a:pos x="6548" y="1410"/>
              </a:cxn>
              <a:cxn ang="0">
                <a:pos x="6587" y="1363"/>
              </a:cxn>
              <a:cxn ang="0">
                <a:pos x="6873" y="1242"/>
              </a:cxn>
              <a:cxn ang="0">
                <a:pos x="7158" y="1363"/>
              </a:cxn>
              <a:cxn ang="0">
                <a:pos x="7259" y="1534"/>
              </a:cxn>
            </a:cxnLst>
            <a:rect l="0" t="0" r="r" b="b"/>
            <a:pathLst>
              <a:path w="7680" h="2002">
                <a:moveTo>
                  <a:pt x="7259" y="1534"/>
                </a:moveTo>
                <a:cubicBezTo>
                  <a:pt x="7289" y="1509"/>
                  <a:pt x="7324" y="1497"/>
                  <a:pt x="7363" y="1497"/>
                </a:cubicBezTo>
                <a:cubicBezTo>
                  <a:pt x="7413" y="1497"/>
                  <a:pt x="7455" y="1517"/>
                  <a:pt x="7491" y="1557"/>
                </a:cubicBezTo>
                <a:cubicBezTo>
                  <a:pt x="7512" y="1582"/>
                  <a:pt x="7527" y="1609"/>
                  <a:pt x="7536" y="1640"/>
                </a:cubicBezTo>
                <a:cubicBezTo>
                  <a:pt x="7541" y="1632"/>
                  <a:pt x="7547" y="1625"/>
                  <a:pt x="7553" y="1617"/>
                </a:cubicBezTo>
                <a:cubicBezTo>
                  <a:pt x="7561" y="1609"/>
                  <a:pt x="7569" y="1601"/>
                  <a:pt x="7578" y="1594"/>
                </a:cubicBezTo>
                <a:cubicBezTo>
                  <a:pt x="7607" y="1570"/>
                  <a:pt x="7641" y="1557"/>
                  <a:pt x="7680" y="1557"/>
                </a:cubicBezTo>
                <a:cubicBezTo>
                  <a:pt x="7680" y="2002"/>
                  <a:pt x="7680" y="2002"/>
                  <a:pt x="7680" y="2002"/>
                </a:cubicBezTo>
                <a:cubicBezTo>
                  <a:pt x="0" y="2002"/>
                  <a:pt x="0" y="2002"/>
                  <a:pt x="0" y="2002"/>
                </a:cubicBezTo>
                <a:cubicBezTo>
                  <a:pt x="0" y="317"/>
                  <a:pt x="0" y="317"/>
                  <a:pt x="0" y="317"/>
                </a:cubicBezTo>
                <a:cubicBezTo>
                  <a:pt x="51" y="300"/>
                  <a:pt x="106" y="291"/>
                  <a:pt x="164" y="291"/>
                </a:cubicBezTo>
                <a:cubicBezTo>
                  <a:pt x="296" y="291"/>
                  <a:pt x="408" y="334"/>
                  <a:pt x="501" y="421"/>
                </a:cubicBezTo>
                <a:cubicBezTo>
                  <a:pt x="545" y="462"/>
                  <a:pt x="578" y="507"/>
                  <a:pt x="601" y="555"/>
                </a:cubicBezTo>
                <a:cubicBezTo>
                  <a:pt x="611" y="532"/>
                  <a:pt x="625" y="511"/>
                  <a:pt x="642" y="491"/>
                </a:cubicBezTo>
                <a:cubicBezTo>
                  <a:pt x="682" y="445"/>
                  <a:pt x="732" y="422"/>
                  <a:pt x="789" y="422"/>
                </a:cubicBezTo>
                <a:cubicBezTo>
                  <a:pt x="829" y="422"/>
                  <a:pt x="864" y="433"/>
                  <a:pt x="896" y="455"/>
                </a:cubicBezTo>
                <a:cubicBezTo>
                  <a:pt x="927" y="389"/>
                  <a:pt x="971" y="328"/>
                  <a:pt x="1029" y="273"/>
                </a:cubicBezTo>
                <a:cubicBezTo>
                  <a:pt x="1153" y="154"/>
                  <a:pt x="1304" y="94"/>
                  <a:pt x="1480" y="93"/>
                </a:cubicBezTo>
                <a:cubicBezTo>
                  <a:pt x="1657" y="92"/>
                  <a:pt x="1807" y="151"/>
                  <a:pt x="1932" y="270"/>
                </a:cubicBezTo>
                <a:cubicBezTo>
                  <a:pt x="2004" y="338"/>
                  <a:pt x="2055" y="415"/>
                  <a:pt x="2086" y="500"/>
                </a:cubicBezTo>
                <a:cubicBezTo>
                  <a:pt x="2127" y="413"/>
                  <a:pt x="2183" y="333"/>
                  <a:pt x="2254" y="259"/>
                </a:cubicBezTo>
                <a:cubicBezTo>
                  <a:pt x="2421" y="86"/>
                  <a:pt x="2622" y="0"/>
                  <a:pt x="2858" y="0"/>
                </a:cubicBezTo>
                <a:cubicBezTo>
                  <a:pt x="3095" y="0"/>
                  <a:pt x="3296" y="86"/>
                  <a:pt x="3463" y="259"/>
                </a:cubicBezTo>
                <a:cubicBezTo>
                  <a:pt x="3572" y="372"/>
                  <a:pt x="3646" y="501"/>
                  <a:pt x="3683" y="644"/>
                </a:cubicBezTo>
                <a:cubicBezTo>
                  <a:pt x="3730" y="626"/>
                  <a:pt x="3780" y="618"/>
                  <a:pt x="3834" y="618"/>
                </a:cubicBezTo>
                <a:cubicBezTo>
                  <a:pt x="3963" y="618"/>
                  <a:pt x="4074" y="670"/>
                  <a:pt x="4165" y="773"/>
                </a:cubicBezTo>
                <a:cubicBezTo>
                  <a:pt x="4204" y="818"/>
                  <a:pt x="4235" y="866"/>
                  <a:pt x="4258" y="919"/>
                </a:cubicBezTo>
                <a:cubicBezTo>
                  <a:pt x="4420" y="776"/>
                  <a:pt x="4614" y="704"/>
                  <a:pt x="4839" y="704"/>
                </a:cubicBezTo>
                <a:cubicBezTo>
                  <a:pt x="5075" y="704"/>
                  <a:pt x="5276" y="782"/>
                  <a:pt x="5442" y="938"/>
                </a:cubicBezTo>
                <a:cubicBezTo>
                  <a:pt x="5562" y="1051"/>
                  <a:pt x="5639" y="1180"/>
                  <a:pt x="5673" y="1326"/>
                </a:cubicBezTo>
                <a:cubicBezTo>
                  <a:pt x="5785" y="1221"/>
                  <a:pt x="5918" y="1168"/>
                  <a:pt x="6073" y="1168"/>
                </a:cubicBezTo>
                <a:cubicBezTo>
                  <a:pt x="6238" y="1168"/>
                  <a:pt x="6378" y="1228"/>
                  <a:pt x="6495" y="1348"/>
                </a:cubicBezTo>
                <a:cubicBezTo>
                  <a:pt x="6514" y="1368"/>
                  <a:pt x="6532" y="1388"/>
                  <a:pt x="6548" y="1410"/>
                </a:cubicBezTo>
                <a:cubicBezTo>
                  <a:pt x="6560" y="1393"/>
                  <a:pt x="6573" y="1378"/>
                  <a:pt x="6587" y="1363"/>
                </a:cubicBezTo>
                <a:cubicBezTo>
                  <a:pt x="6666" y="1282"/>
                  <a:pt x="6761" y="1242"/>
                  <a:pt x="6873" y="1242"/>
                </a:cubicBezTo>
                <a:cubicBezTo>
                  <a:pt x="6984" y="1242"/>
                  <a:pt x="7079" y="1282"/>
                  <a:pt x="7158" y="1363"/>
                </a:cubicBezTo>
                <a:cubicBezTo>
                  <a:pt x="7207" y="1414"/>
                  <a:pt x="7240" y="1470"/>
                  <a:pt x="7259" y="1534"/>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87" name="Freeform 23"/>
          <p:cNvSpPr>
            <a:spLocks/>
          </p:cNvSpPr>
          <p:nvPr/>
        </p:nvSpPr>
        <p:spPr bwMode="auto">
          <a:xfrm rot="10800000">
            <a:off x="2118" y="-7295"/>
            <a:ext cx="12187767" cy="2385484"/>
          </a:xfrm>
          <a:custGeom>
            <a:avLst/>
            <a:gdLst/>
            <a:ahLst/>
            <a:cxnLst>
              <a:cxn ang="0">
                <a:pos x="7609" y="1134"/>
              </a:cxn>
              <a:cxn ang="0">
                <a:pos x="7680" y="1089"/>
              </a:cxn>
              <a:cxn ang="0">
                <a:pos x="7680" y="1503"/>
              </a:cxn>
              <a:cxn ang="0">
                <a:pos x="0" y="1503"/>
              </a:cxn>
              <a:cxn ang="0">
                <a:pos x="0" y="577"/>
              </a:cxn>
              <a:cxn ang="0">
                <a:pos x="32" y="576"/>
              </a:cxn>
              <a:cxn ang="0">
                <a:pos x="337" y="652"/>
              </a:cxn>
              <a:cxn ang="0">
                <a:pos x="411" y="572"/>
              </a:cxn>
              <a:cxn ang="0">
                <a:pos x="765" y="445"/>
              </a:cxn>
              <a:cxn ang="0">
                <a:pos x="892" y="458"/>
              </a:cxn>
              <a:cxn ang="0">
                <a:pos x="890" y="414"/>
              </a:cxn>
              <a:cxn ang="0">
                <a:pos x="1030" y="121"/>
              </a:cxn>
              <a:cxn ang="0">
                <a:pos x="1370" y="0"/>
              </a:cxn>
              <a:cxn ang="0">
                <a:pos x="1710" y="121"/>
              </a:cxn>
              <a:cxn ang="0">
                <a:pos x="1817" y="258"/>
              </a:cxn>
              <a:cxn ang="0">
                <a:pos x="1867" y="211"/>
              </a:cxn>
              <a:cxn ang="0">
                <a:pos x="2379" y="28"/>
              </a:cxn>
              <a:cxn ang="0">
                <a:pos x="2891" y="211"/>
              </a:cxn>
              <a:cxn ang="0">
                <a:pos x="3036" y="384"/>
              </a:cxn>
              <a:cxn ang="0">
                <a:pos x="3189" y="369"/>
              </a:cxn>
              <a:cxn ang="0">
                <a:pos x="3639" y="530"/>
              </a:cxn>
              <a:cxn ang="0">
                <a:pos x="3786" y="723"/>
              </a:cxn>
              <a:cxn ang="0">
                <a:pos x="4120" y="663"/>
              </a:cxn>
              <a:cxn ang="0">
                <a:pos x="4631" y="824"/>
              </a:cxn>
              <a:cxn ang="0">
                <a:pos x="4701" y="885"/>
              </a:cxn>
              <a:cxn ang="0">
                <a:pos x="4843" y="863"/>
              </a:cxn>
              <a:cxn ang="0">
                <a:pos x="5126" y="964"/>
              </a:cxn>
              <a:cxn ang="0">
                <a:pos x="5175" y="1014"/>
              </a:cxn>
              <a:cxn ang="0">
                <a:pos x="5256" y="1008"/>
              </a:cxn>
              <a:cxn ang="0">
                <a:pos x="5531" y="1086"/>
              </a:cxn>
              <a:cxn ang="0">
                <a:pos x="5600" y="1148"/>
              </a:cxn>
              <a:cxn ang="0">
                <a:pos x="5747" y="1115"/>
              </a:cxn>
              <a:cxn ang="0">
                <a:pos x="5950" y="1186"/>
              </a:cxn>
              <a:cxn ang="0">
                <a:pos x="5953" y="1184"/>
              </a:cxn>
              <a:cxn ang="0">
                <a:pos x="6263" y="1109"/>
              </a:cxn>
              <a:cxn ang="0">
                <a:pos x="6398" y="1120"/>
              </a:cxn>
              <a:cxn ang="0">
                <a:pos x="6479" y="1030"/>
              </a:cxn>
              <a:cxn ang="0">
                <a:pos x="6822" y="908"/>
              </a:cxn>
              <a:cxn ang="0">
                <a:pos x="7165" y="1030"/>
              </a:cxn>
              <a:cxn ang="0">
                <a:pos x="7289" y="1210"/>
              </a:cxn>
              <a:cxn ang="0">
                <a:pos x="7387" y="1191"/>
              </a:cxn>
              <a:cxn ang="0">
                <a:pos x="7537" y="1241"/>
              </a:cxn>
              <a:cxn ang="0">
                <a:pos x="7609" y="1134"/>
              </a:cxn>
            </a:cxnLst>
            <a:rect l="0" t="0" r="r" b="b"/>
            <a:pathLst>
              <a:path w="7680" h="1503">
                <a:moveTo>
                  <a:pt x="7609" y="1134"/>
                </a:moveTo>
                <a:cubicBezTo>
                  <a:pt x="7631" y="1115"/>
                  <a:pt x="7655" y="1100"/>
                  <a:pt x="7680" y="1089"/>
                </a:cubicBezTo>
                <a:cubicBezTo>
                  <a:pt x="7680" y="1503"/>
                  <a:pt x="7680" y="1503"/>
                  <a:pt x="7680" y="1503"/>
                </a:cubicBezTo>
                <a:cubicBezTo>
                  <a:pt x="0" y="1503"/>
                  <a:pt x="0" y="1503"/>
                  <a:pt x="0" y="1503"/>
                </a:cubicBezTo>
                <a:cubicBezTo>
                  <a:pt x="0" y="577"/>
                  <a:pt x="0" y="577"/>
                  <a:pt x="0" y="577"/>
                </a:cubicBezTo>
                <a:cubicBezTo>
                  <a:pt x="11" y="577"/>
                  <a:pt x="21" y="576"/>
                  <a:pt x="32" y="576"/>
                </a:cubicBezTo>
                <a:cubicBezTo>
                  <a:pt x="146" y="576"/>
                  <a:pt x="247" y="602"/>
                  <a:pt x="337" y="652"/>
                </a:cubicBezTo>
                <a:cubicBezTo>
                  <a:pt x="357" y="624"/>
                  <a:pt x="382" y="597"/>
                  <a:pt x="411" y="572"/>
                </a:cubicBezTo>
                <a:cubicBezTo>
                  <a:pt x="509" y="487"/>
                  <a:pt x="627" y="445"/>
                  <a:pt x="765" y="445"/>
                </a:cubicBezTo>
                <a:cubicBezTo>
                  <a:pt x="810" y="445"/>
                  <a:pt x="852" y="450"/>
                  <a:pt x="892" y="458"/>
                </a:cubicBezTo>
                <a:cubicBezTo>
                  <a:pt x="890" y="444"/>
                  <a:pt x="890" y="429"/>
                  <a:pt x="890" y="414"/>
                </a:cubicBezTo>
                <a:cubicBezTo>
                  <a:pt x="890" y="300"/>
                  <a:pt x="937" y="202"/>
                  <a:pt x="1030" y="121"/>
                </a:cubicBezTo>
                <a:cubicBezTo>
                  <a:pt x="1124" y="40"/>
                  <a:pt x="1238" y="0"/>
                  <a:pt x="1370" y="0"/>
                </a:cubicBezTo>
                <a:cubicBezTo>
                  <a:pt x="1503" y="0"/>
                  <a:pt x="1616" y="40"/>
                  <a:pt x="1710" y="121"/>
                </a:cubicBezTo>
                <a:cubicBezTo>
                  <a:pt x="1758" y="162"/>
                  <a:pt x="1794" y="208"/>
                  <a:pt x="1817" y="258"/>
                </a:cubicBezTo>
                <a:cubicBezTo>
                  <a:pt x="1833" y="242"/>
                  <a:pt x="1849" y="226"/>
                  <a:pt x="1867" y="211"/>
                </a:cubicBezTo>
                <a:cubicBezTo>
                  <a:pt x="2009" y="89"/>
                  <a:pt x="2179" y="28"/>
                  <a:pt x="2379" y="28"/>
                </a:cubicBezTo>
                <a:cubicBezTo>
                  <a:pt x="2579" y="28"/>
                  <a:pt x="2750" y="89"/>
                  <a:pt x="2891" y="211"/>
                </a:cubicBezTo>
                <a:cubicBezTo>
                  <a:pt x="2953" y="264"/>
                  <a:pt x="3001" y="321"/>
                  <a:pt x="3036" y="384"/>
                </a:cubicBezTo>
                <a:cubicBezTo>
                  <a:pt x="3084" y="374"/>
                  <a:pt x="3135" y="369"/>
                  <a:pt x="3189" y="369"/>
                </a:cubicBezTo>
                <a:cubicBezTo>
                  <a:pt x="3365" y="369"/>
                  <a:pt x="3515" y="423"/>
                  <a:pt x="3639" y="530"/>
                </a:cubicBezTo>
                <a:cubicBezTo>
                  <a:pt x="3706" y="588"/>
                  <a:pt x="3755" y="652"/>
                  <a:pt x="3786" y="723"/>
                </a:cubicBezTo>
                <a:cubicBezTo>
                  <a:pt x="3887" y="683"/>
                  <a:pt x="3998" y="663"/>
                  <a:pt x="4120" y="663"/>
                </a:cubicBezTo>
                <a:cubicBezTo>
                  <a:pt x="4320" y="663"/>
                  <a:pt x="4490" y="717"/>
                  <a:pt x="4631" y="824"/>
                </a:cubicBezTo>
                <a:cubicBezTo>
                  <a:pt x="4657" y="844"/>
                  <a:pt x="4680" y="864"/>
                  <a:pt x="4701" y="885"/>
                </a:cubicBezTo>
                <a:cubicBezTo>
                  <a:pt x="4745" y="870"/>
                  <a:pt x="4792" y="863"/>
                  <a:pt x="4843" y="863"/>
                </a:cubicBezTo>
                <a:cubicBezTo>
                  <a:pt x="4954" y="863"/>
                  <a:pt x="5048" y="897"/>
                  <a:pt x="5126" y="964"/>
                </a:cubicBezTo>
                <a:cubicBezTo>
                  <a:pt x="5144" y="980"/>
                  <a:pt x="5161" y="997"/>
                  <a:pt x="5175" y="1014"/>
                </a:cubicBezTo>
                <a:cubicBezTo>
                  <a:pt x="5201" y="1010"/>
                  <a:pt x="5228" y="1008"/>
                  <a:pt x="5256" y="1008"/>
                </a:cubicBezTo>
                <a:cubicBezTo>
                  <a:pt x="5363" y="1008"/>
                  <a:pt x="5455" y="1034"/>
                  <a:pt x="5531" y="1086"/>
                </a:cubicBezTo>
                <a:cubicBezTo>
                  <a:pt x="5559" y="1105"/>
                  <a:pt x="5582" y="1126"/>
                  <a:pt x="5600" y="1148"/>
                </a:cubicBezTo>
                <a:cubicBezTo>
                  <a:pt x="5644" y="1126"/>
                  <a:pt x="5692" y="1115"/>
                  <a:pt x="5747" y="1115"/>
                </a:cubicBezTo>
                <a:cubicBezTo>
                  <a:pt x="5826" y="1115"/>
                  <a:pt x="5894" y="1139"/>
                  <a:pt x="5950" y="1186"/>
                </a:cubicBezTo>
                <a:cubicBezTo>
                  <a:pt x="5951" y="1185"/>
                  <a:pt x="5952" y="1185"/>
                  <a:pt x="5953" y="1184"/>
                </a:cubicBezTo>
                <a:cubicBezTo>
                  <a:pt x="6039" y="1134"/>
                  <a:pt x="6142" y="1109"/>
                  <a:pt x="6263" y="1109"/>
                </a:cubicBezTo>
                <a:cubicBezTo>
                  <a:pt x="6311" y="1109"/>
                  <a:pt x="6356" y="1113"/>
                  <a:pt x="6398" y="1120"/>
                </a:cubicBezTo>
                <a:cubicBezTo>
                  <a:pt x="6420" y="1088"/>
                  <a:pt x="6447" y="1058"/>
                  <a:pt x="6479" y="1030"/>
                </a:cubicBezTo>
                <a:cubicBezTo>
                  <a:pt x="6574" y="949"/>
                  <a:pt x="6688" y="908"/>
                  <a:pt x="6822" y="908"/>
                </a:cubicBezTo>
                <a:cubicBezTo>
                  <a:pt x="6956" y="908"/>
                  <a:pt x="7070" y="949"/>
                  <a:pt x="7165" y="1030"/>
                </a:cubicBezTo>
                <a:cubicBezTo>
                  <a:pt x="7226" y="1083"/>
                  <a:pt x="7267" y="1143"/>
                  <a:pt x="7289" y="1210"/>
                </a:cubicBezTo>
                <a:cubicBezTo>
                  <a:pt x="7319" y="1197"/>
                  <a:pt x="7351" y="1191"/>
                  <a:pt x="7387" y="1191"/>
                </a:cubicBezTo>
                <a:cubicBezTo>
                  <a:pt x="7445" y="1191"/>
                  <a:pt x="7495" y="1208"/>
                  <a:pt x="7537" y="1241"/>
                </a:cubicBezTo>
                <a:cubicBezTo>
                  <a:pt x="7549" y="1201"/>
                  <a:pt x="7573" y="1165"/>
                  <a:pt x="7609" y="1134"/>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105" name="矩形 3"/>
          <p:cNvSpPr>
            <a:spLocks noChangeArrowheads="1"/>
          </p:cNvSpPr>
          <p:nvPr/>
        </p:nvSpPr>
        <p:spPr bwMode="auto">
          <a:xfrm>
            <a:off x="7788937" y="569220"/>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b="1" dirty="0">
                <a:solidFill>
                  <a:schemeClr val="bg1"/>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bg1"/>
              </a:solidFill>
              <a:latin typeface="Arial" panose="020B0604020202020204" pitchFamily="34" charset="0"/>
              <a:ea typeface="宋体" pitchFamily="2" charset="-122"/>
              <a:cs typeface="Arial" panose="020B0604020202020204" pitchFamily="34" charset="0"/>
            </a:endParaRPr>
          </a:p>
        </p:txBody>
      </p:sp>
      <p:sp>
        <p:nvSpPr>
          <p:cNvPr id="106" name="文本框 37"/>
          <p:cNvSpPr txBox="1"/>
          <p:nvPr/>
        </p:nvSpPr>
        <p:spPr>
          <a:xfrm>
            <a:off x="7958364" y="1187330"/>
            <a:ext cx="2308007" cy="338546"/>
          </a:xfrm>
          <a:prstGeom prst="rect">
            <a:avLst/>
          </a:prstGeom>
          <a:noFill/>
        </p:spPr>
        <p:txBody>
          <a:bodyPr wrap="square" lIns="91431" tIns="45716" rIns="91431" bIns="45716" rtlCol="0">
            <a:spAutoFit/>
          </a:bodyPr>
          <a:lstStyle/>
          <a:p>
            <a:pPr algn="ctr"/>
            <a:r>
              <a:rPr lang="en-US" altLang="zh-CN" sz="1600" dirty="0">
                <a:solidFill>
                  <a:schemeClr val="bg1"/>
                </a:solidFill>
                <a:latin typeface="Arial" panose="020B0604020202020204" pitchFamily="34" charset="0"/>
                <a:cs typeface="Arial" panose="020B0604020202020204" pitchFamily="34" charset="0"/>
              </a:rPr>
              <a:t>Add Your Title</a:t>
            </a:r>
            <a:endParaRPr lang="zh-CN" altLang="en-US" sz="1600" baseline="-3000" dirty="0">
              <a:solidFill>
                <a:schemeClr val="bg1"/>
              </a:solidFill>
              <a:latin typeface="Arial" panose="020B0604020202020204" pitchFamily="34" charset="0"/>
              <a:cs typeface="Arial" panose="020B0604020202020204" pitchFamily="34" charset="0"/>
            </a:endParaRPr>
          </a:p>
        </p:txBody>
      </p:sp>
      <p:sp>
        <p:nvSpPr>
          <p:cNvPr id="107" name="TextBox 59"/>
          <p:cNvSpPr txBox="1">
            <a:spLocks noChangeArrowheads="1"/>
          </p:cNvSpPr>
          <p:nvPr/>
        </p:nvSpPr>
        <p:spPr bwMode="auto">
          <a:xfrm flipH="1">
            <a:off x="3070262" y="5263102"/>
            <a:ext cx="1752842" cy="430879"/>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smtClean="0">
                <a:solidFill>
                  <a:schemeClr val="tx1">
                    <a:lumMod val="75000"/>
                    <a:lumOff val="25000"/>
                  </a:schemeClr>
                </a:solidFill>
                <a:latin typeface="微软雅黑" pitchFamily="34" charset="-122"/>
                <a:ea typeface="微软雅黑" pitchFamily="34" charset="-122"/>
              </a:rPr>
              <a:t>添加关键字</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108" name="矩形 107"/>
          <p:cNvSpPr>
            <a:spLocks noChangeArrowheads="1"/>
          </p:cNvSpPr>
          <p:nvPr/>
        </p:nvSpPr>
        <p:spPr bwMode="auto">
          <a:xfrm>
            <a:off x="2648200" y="5719176"/>
            <a:ext cx="2596967"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的综合描述说明。</a:t>
            </a:r>
            <a:endParaRPr lang="zh-CN" altLang="en-US" sz="1400" dirty="0">
              <a:solidFill>
                <a:schemeClr val="tx1">
                  <a:lumMod val="75000"/>
                  <a:lumOff val="25000"/>
                </a:schemeClr>
              </a:solidFill>
            </a:endParaRPr>
          </a:p>
        </p:txBody>
      </p:sp>
      <p:sp>
        <p:nvSpPr>
          <p:cNvPr id="59" name="TextBox 59"/>
          <p:cNvSpPr txBox="1">
            <a:spLocks noChangeArrowheads="1"/>
          </p:cNvSpPr>
          <p:nvPr/>
        </p:nvSpPr>
        <p:spPr bwMode="auto">
          <a:xfrm flipH="1">
            <a:off x="7359525" y="5263102"/>
            <a:ext cx="1752842" cy="430879"/>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smtClean="0">
                <a:solidFill>
                  <a:schemeClr val="tx1">
                    <a:lumMod val="75000"/>
                    <a:lumOff val="25000"/>
                  </a:schemeClr>
                </a:solidFill>
                <a:latin typeface="微软雅黑" pitchFamily="34" charset="-122"/>
                <a:ea typeface="微软雅黑" pitchFamily="34" charset="-122"/>
              </a:rPr>
              <a:t>添加关键字</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60" name="矩形 59"/>
          <p:cNvSpPr>
            <a:spLocks noChangeArrowheads="1"/>
          </p:cNvSpPr>
          <p:nvPr/>
        </p:nvSpPr>
        <p:spPr bwMode="auto">
          <a:xfrm>
            <a:off x="6937463" y="5719176"/>
            <a:ext cx="2596967"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的综合描述说明。</a:t>
            </a:r>
            <a:endParaRPr lang="zh-CN" altLang="en-US" sz="1400" dirty="0">
              <a:solidFill>
                <a:schemeClr val="tx1">
                  <a:lumMod val="75000"/>
                  <a:lumOff val="25000"/>
                </a:schemeClr>
              </a:solidFill>
            </a:endParaRPr>
          </a:p>
        </p:txBody>
      </p:sp>
      <p:sp>
        <p:nvSpPr>
          <p:cNvPr id="76" name="TextBox 59"/>
          <p:cNvSpPr txBox="1">
            <a:spLocks noChangeArrowheads="1"/>
          </p:cNvSpPr>
          <p:nvPr/>
        </p:nvSpPr>
        <p:spPr bwMode="auto">
          <a:xfrm flipH="1">
            <a:off x="851008" y="4031245"/>
            <a:ext cx="1752842" cy="430879"/>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smtClean="0">
                <a:solidFill>
                  <a:schemeClr val="tx1">
                    <a:lumMod val="75000"/>
                    <a:lumOff val="25000"/>
                  </a:schemeClr>
                </a:solidFill>
                <a:latin typeface="微软雅黑" pitchFamily="34" charset="-122"/>
                <a:ea typeface="微软雅黑" pitchFamily="34" charset="-122"/>
              </a:rPr>
              <a:t>添加关键字</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102" name="矩形 101"/>
          <p:cNvSpPr>
            <a:spLocks noChangeArrowheads="1"/>
          </p:cNvSpPr>
          <p:nvPr/>
        </p:nvSpPr>
        <p:spPr bwMode="auto">
          <a:xfrm>
            <a:off x="428946" y="4487319"/>
            <a:ext cx="2596967"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的综合描述说明。</a:t>
            </a:r>
            <a:endParaRPr lang="zh-CN" altLang="en-US" sz="1400" dirty="0">
              <a:solidFill>
                <a:schemeClr val="tx1">
                  <a:lumMod val="75000"/>
                  <a:lumOff val="25000"/>
                </a:schemeClr>
              </a:solidFill>
            </a:endParaRPr>
          </a:p>
        </p:txBody>
      </p:sp>
      <p:sp>
        <p:nvSpPr>
          <p:cNvPr id="103" name="TextBox 59"/>
          <p:cNvSpPr txBox="1">
            <a:spLocks noChangeArrowheads="1"/>
          </p:cNvSpPr>
          <p:nvPr/>
        </p:nvSpPr>
        <p:spPr bwMode="auto">
          <a:xfrm flipH="1">
            <a:off x="5098050" y="3932823"/>
            <a:ext cx="1752842" cy="430879"/>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smtClean="0">
                <a:solidFill>
                  <a:schemeClr val="tx1">
                    <a:lumMod val="75000"/>
                    <a:lumOff val="25000"/>
                  </a:schemeClr>
                </a:solidFill>
                <a:latin typeface="微软雅黑" pitchFamily="34" charset="-122"/>
                <a:ea typeface="微软雅黑" pitchFamily="34" charset="-122"/>
              </a:rPr>
              <a:t>添加关键字</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109" name="矩形 108"/>
          <p:cNvSpPr>
            <a:spLocks noChangeArrowheads="1"/>
          </p:cNvSpPr>
          <p:nvPr/>
        </p:nvSpPr>
        <p:spPr bwMode="auto">
          <a:xfrm>
            <a:off x="4675988" y="4388897"/>
            <a:ext cx="2596967"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的综合描述说明。</a:t>
            </a:r>
            <a:endParaRPr lang="zh-CN" altLang="en-US" sz="1400" dirty="0">
              <a:solidFill>
                <a:schemeClr val="tx1">
                  <a:lumMod val="75000"/>
                  <a:lumOff val="25000"/>
                </a:schemeClr>
              </a:solidFill>
            </a:endParaRPr>
          </a:p>
        </p:txBody>
      </p:sp>
      <p:sp>
        <p:nvSpPr>
          <p:cNvPr id="110" name="TextBox 59"/>
          <p:cNvSpPr txBox="1">
            <a:spLocks noChangeArrowheads="1"/>
          </p:cNvSpPr>
          <p:nvPr/>
        </p:nvSpPr>
        <p:spPr bwMode="auto">
          <a:xfrm flipH="1">
            <a:off x="9863862" y="4640019"/>
            <a:ext cx="1752842" cy="430879"/>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smtClean="0">
                <a:solidFill>
                  <a:schemeClr val="tx1">
                    <a:lumMod val="75000"/>
                    <a:lumOff val="25000"/>
                  </a:schemeClr>
                </a:solidFill>
                <a:latin typeface="微软雅黑" pitchFamily="34" charset="-122"/>
                <a:ea typeface="微软雅黑" pitchFamily="34" charset="-122"/>
              </a:rPr>
              <a:t>添加关键字</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111" name="矩形 110"/>
          <p:cNvSpPr>
            <a:spLocks noChangeArrowheads="1"/>
          </p:cNvSpPr>
          <p:nvPr/>
        </p:nvSpPr>
        <p:spPr bwMode="auto">
          <a:xfrm>
            <a:off x="9441800" y="5096093"/>
            <a:ext cx="2596967" cy="82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说明，在此录入上述图表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的综合描述说明。</a:t>
            </a:r>
            <a:endParaRPr lang="zh-CN" altLang="en-US" sz="1400" dirty="0">
              <a:solidFill>
                <a:schemeClr val="tx1">
                  <a:lumMod val="75000"/>
                  <a:lumOff val="25000"/>
                </a:schemeClr>
              </a:solidFill>
            </a:endParaRPr>
          </a:p>
        </p:txBody>
      </p:sp>
    </p:spTree>
    <p:extLst>
      <p:ext uri="{BB962C8B-B14F-4D97-AF65-F5344CB8AC3E}">
        <p14:creationId xmlns:p14="http://schemas.microsoft.com/office/powerpoint/2010/main" xmlns="" val="1937344235"/>
      </p:ext>
    </p:extLst>
  </p:cSld>
  <p:clrMapOvr>
    <a:masterClrMapping/>
  </p:clrMapOvr>
  <p:transition spd="slow">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fill="hold"/>
                                            <p:tgtEl>
                                              <p:spTgt spid="87"/>
                                            </p:tgtEl>
                                            <p:attrNameLst>
                                              <p:attrName>ppt_x</p:attrName>
                                            </p:attrNameLst>
                                          </p:cBhvr>
                                          <p:tavLst>
                                            <p:tav tm="0">
                                              <p:val>
                                                <p:strVal val="#ppt_x"/>
                                              </p:val>
                                            </p:tav>
                                            <p:tav tm="100000">
                                              <p:val>
                                                <p:strVal val="#ppt_x"/>
                                              </p:val>
                                            </p:tav>
                                          </p:tavLst>
                                        </p:anim>
                                        <p:anim calcmode="lin" valueType="num">
                                          <p:cBhvr additive="base">
                                            <p:cTn id="13" dur="50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barn(outVertical)">
                                          <p:cBhvr>
                                            <p:cTn id="17" dur="500"/>
                                            <p:tgtEl>
                                              <p:spTgt spid="105"/>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barn(outVertical)">
                                          <p:cBhvr>
                                            <p:cTn id="21" dur="500"/>
                                            <p:tgtEl>
                                              <p:spTgt spid="106"/>
                                            </p:tgtEl>
                                          </p:cBhvr>
                                        </p:animEffect>
                                      </p:childTnLst>
                                    </p:cTn>
                                  </p:par>
                                </p:childTnLst>
                              </p:cTn>
                            </p:par>
                            <p:par>
                              <p:cTn id="22" fill="hold">
                                <p:stCondLst>
                                  <p:cond delay="2000"/>
                                </p:stCondLst>
                                <p:childTnLst>
                                  <p:par>
                                    <p:cTn id="23" presetID="2" presetClass="entr" presetSubtype="1" fill="hold" nodeType="afterEffect" p14:presetBounceEnd="40000">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14:bounceEnd="40000">
                                          <p:cBhvr additive="base">
                                            <p:cTn id="25" dur="500" fill="hold"/>
                                            <p:tgtEl>
                                              <p:spTgt spid="72"/>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2"/>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40000">
                                      <p:stCondLst>
                                        <p:cond delay="200"/>
                                      </p:stCondLst>
                                      <p:childTnLst>
                                        <p:set>
                                          <p:cBhvr>
                                            <p:cTn id="28" dur="1" fill="hold">
                                              <p:stCondLst>
                                                <p:cond delay="0"/>
                                              </p:stCondLst>
                                            </p:cTn>
                                            <p:tgtEl>
                                              <p:spTgt spid="80"/>
                                            </p:tgtEl>
                                            <p:attrNameLst>
                                              <p:attrName>style.visibility</p:attrName>
                                            </p:attrNameLst>
                                          </p:cBhvr>
                                          <p:to>
                                            <p:strVal val="visible"/>
                                          </p:to>
                                        </p:set>
                                        <p:anim calcmode="lin" valueType="num" p14:bounceEnd="40000">
                                          <p:cBhvr additive="base">
                                            <p:cTn id="29" dur="500" fill="hold"/>
                                            <p:tgtEl>
                                              <p:spTgt spid="80"/>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80"/>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14:presetBounceEnd="40000">
                                      <p:stCondLst>
                                        <p:cond delay="300"/>
                                      </p:stCondLst>
                                      <p:childTnLst>
                                        <p:set>
                                          <p:cBhvr>
                                            <p:cTn id="32" dur="1" fill="hold">
                                              <p:stCondLst>
                                                <p:cond delay="0"/>
                                              </p:stCondLst>
                                            </p:cTn>
                                            <p:tgtEl>
                                              <p:spTgt spid="47"/>
                                            </p:tgtEl>
                                            <p:attrNameLst>
                                              <p:attrName>style.visibility</p:attrName>
                                            </p:attrNameLst>
                                          </p:cBhvr>
                                          <p:to>
                                            <p:strVal val="visible"/>
                                          </p:to>
                                        </p:set>
                                        <p:anim calcmode="lin" valueType="num" p14:bounceEnd="40000">
                                          <p:cBhvr additive="base">
                                            <p:cTn id="33"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47"/>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14:presetBounceEnd="40000">
                                      <p:stCondLst>
                                        <p:cond delay="200"/>
                                      </p:stCondLst>
                                      <p:childTnLst>
                                        <p:set>
                                          <p:cBhvr>
                                            <p:cTn id="36" dur="1" fill="hold">
                                              <p:stCondLst>
                                                <p:cond delay="0"/>
                                              </p:stCondLst>
                                            </p:cTn>
                                            <p:tgtEl>
                                              <p:spTgt spid="65"/>
                                            </p:tgtEl>
                                            <p:attrNameLst>
                                              <p:attrName>style.visibility</p:attrName>
                                            </p:attrNameLst>
                                          </p:cBhvr>
                                          <p:to>
                                            <p:strVal val="visible"/>
                                          </p:to>
                                        </p:set>
                                        <p:anim calcmode="lin" valueType="num" p14:bounceEnd="40000">
                                          <p:cBhvr additive="base">
                                            <p:cTn id="37" dur="50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65"/>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40000">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14:bounceEnd="40000">
                                          <p:cBhvr additive="base">
                                            <p:cTn id="41"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38"/>
                                            </p:tgtEl>
                                            <p:attrNameLst>
                                              <p:attrName>ppt_y</p:attrName>
                                            </p:attrNameLst>
                                          </p:cBhvr>
                                          <p:tavLst>
                                            <p:tav tm="0">
                                              <p:val>
                                                <p:strVal val="0-#ppt_h/2"/>
                                              </p:val>
                                            </p:tav>
                                            <p:tav tm="100000">
                                              <p:val>
                                                <p:strVal val="#ppt_y"/>
                                              </p:val>
                                            </p:tav>
                                          </p:tavLst>
                                        </p:anim>
                                      </p:childTnLst>
                                    </p:cTn>
                                  </p:par>
                                </p:childTnLst>
                              </p:cTn>
                            </p:par>
                            <p:par>
                              <p:cTn id="43" fill="hold">
                                <p:stCondLst>
                                  <p:cond delay="28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300" fill="hold"/>
                                            <p:tgtEl>
                                              <p:spTgt spid="107"/>
                                            </p:tgtEl>
                                            <p:attrNameLst>
                                              <p:attrName>ppt_x</p:attrName>
                                            </p:attrNameLst>
                                          </p:cBhvr>
                                          <p:tavLst>
                                            <p:tav tm="0">
                                              <p:val>
                                                <p:strVal val="#ppt_x"/>
                                              </p:val>
                                            </p:tav>
                                            <p:tav tm="100000">
                                              <p:val>
                                                <p:strVal val="#ppt_x"/>
                                              </p:val>
                                            </p:tav>
                                          </p:tavLst>
                                        </p:anim>
                                        <p:anim calcmode="lin" valueType="num">
                                          <p:cBhvr additive="base">
                                            <p:cTn id="47" dur="300" fill="hold"/>
                                            <p:tgtEl>
                                              <p:spTgt spid="107"/>
                                            </p:tgtEl>
                                            <p:attrNameLst>
                                              <p:attrName>ppt_y</p:attrName>
                                            </p:attrNameLst>
                                          </p:cBhvr>
                                          <p:tavLst>
                                            <p:tav tm="0">
                                              <p:val>
                                                <p:strVal val="1+#ppt_h/2"/>
                                              </p:val>
                                            </p:tav>
                                            <p:tav tm="100000">
                                              <p:val>
                                                <p:strVal val="#ppt_y"/>
                                              </p:val>
                                            </p:tav>
                                          </p:tavLst>
                                        </p:anim>
                                      </p:childTnLst>
                                    </p:cTn>
                                  </p:par>
                                  <p:par>
                                    <p:cTn id="48" presetID="2" presetClass="entr" presetSubtype="4" accel="50000" decel="50000" fill="hold" grpId="0" nodeType="with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300" fill="hold"/>
                                            <p:tgtEl>
                                              <p:spTgt spid="108"/>
                                            </p:tgtEl>
                                            <p:attrNameLst>
                                              <p:attrName>ppt_x</p:attrName>
                                            </p:attrNameLst>
                                          </p:cBhvr>
                                          <p:tavLst>
                                            <p:tav tm="0">
                                              <p:val>
                                                <p:strVal val="#ppt_x"/>
                                              </p:val>
                                            </p:tav>
                                            <p:tav tm="100000">
                                              <p:val>
                                                <p:strVal val="#ppt_x"/>
                                              </p:val>
                                            </p:tav>
                                          </p:tavLst>
                                        </p:anim>
                                        <p:anim calcmode="lin" valueType="num">
                                          <p:cBhvr additive="base">
                                            <p:cTn id="51" dur="300" fill="hold"/>
                                            <p:tgtEl>
                                              <p:spTgt spid="108"/>
                                            </p:tgtEl>
                                            <p:attrNameLst>
                                              <p:attrName>ppt_y</p:attrName>
                                            </p:attrNameLst>
                                          </p:cBhvr>
                                          <p:tavLst>
                                            <p:tav tm="0">
                                              <p:val>
                                                <p:strVal val="1+#ppt_h/2"/>
                                              </p:val>
                                            </p:tav>
                                            <p:tav tm="100000">
                                              <p:val>
                                                <p:strVal val="#ppt_y"/>
                                              </p:val>
                                            </p:tav>
                                          </p:tavLst>
                                        </p:anim>
                                      </p:childTnLst>
                                    </p:cTn>
                                  </p:par>
                                </p:childTnLst>
                              </p:cTn>
                            </p:par>
                            <p:par>
                              <p:cTn id="52" fill="hold">
                                <p:stCondLst>
                                  <p:cond delay="31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300" fill="hold"/>
                                            <p:tgtEl>
                                              <p:spTgt spid="59"/>
                                            </p:tgtEl>
                                            <p:attrNameLst>
                                              <p:attrName>ppt_x</p:attrName>
                                            </p:attrNameLst>
                                          </p:cBhvr>
                                          <p:tavLst>
                                            <p:tav tm="0">
                                              <p:val>
                                                <p:strVal val="#ppt_x"/>
                                              </p:val>
                                            </p:tav>
                                            <p:tav tm="100000">
                                              <p:val>
                                                <p:strVal val="#ppt_x"/>
                                              </p:val>
                                            </p:tav>
                                          </p:tavLst>
                                        </p:anim>
                                        <p:anim calcmode="lin" valueType="num">
                                          <p:cBhvr additive="base">
                                            <p:cTn id="56" dur="3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4" accel="50000" decel="5000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300" fill="hold"/>
                                            <p:tgtEl>
                                              <p:spTgt spid="60"/>
                                            </p:tgtEl>
                                            <p:attrNameLst>
                                              <p:attrName>ppt_x</p:attrName>
                                            </p:attrNameLst>
                                          </p:cBhvr>
                                          <p:tavLst>
                                            <p:tav tm="0">
                                              <p:val>
                                                <p:strVal val="#ppt_x"/>
                                              </p:val>
                                            </p:tav>
                                            <p:tav tm="100000">
                                              <p:val>
                                                <p:strVal val="#ppt_x"/>
                                              </p:val>
                                            </p:tav>
                                          </p:tavLst>
                                        </p:anim>
                                        <p:anim calcmode="lin" valueType="num">
                                          <p:cBhvr additive="base">
                                            <p:cTn id="60" dur="300" fill="hold"/>
                                            <p:tgtEl>
                                              <p:spTgt spid="60"/>
                                            </p:tgtEl>
                                            <p:attrNameLst>
                                              <p:attrName>ppt_y</p:attrName>
                                            </p:attrNameLst>
                                          </p:cBhvr>
                                          <p:tavLst>
                                            <p:tav tm="0">
                                              <p:val>
                                                <p:strVal val="1+#ppt_h/2"/>
                                              </p:val>
                                            </p:tav>
                                            <p:tav tm="100000">
                                              <p:val>
                                                <p:strVal val="#ppt_y"/>
                                              </p:val>
                                            </p:tav>
                                          </p:tavLst>
                                        </p:anim>
                                      </p:childTnLst>
                                    </p:cTn>
                                  </p:par>
                                </p:childTnLst>
                              </p:cTn>
                            </p:par>
                            <p:par>
                              <p:cTn id="61" fill="hold">
                                <p:stCondLst>
                                  <p:cond delay="34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400" fill="hold"/>
                                            <p:tgtEl>
                                              <p:spTgt spid="76"/>
                                            </p:tgtEl>
                                            <p:attrNameLst>
                                              <p:attrName>ppt_x</p:attrName>
                                            </p:attrNameLst>
                                          </p:cBhvr>
                                          <p:tavLst>
                                            <p:tav tm="0">
                                              <p:val>
                                                <p:strVal val="#ppt_x"/>
                                              </p:val>
                                            </p:tav>
                                            <p:tav tm="100000">
                                              <p:val>
                                                <p:strVal val="#ppt_x"/>
                                              </p:val>
                                            </p:tav>
                                          </p:tavLst>
                                        </p:anim>
                                        <p:anim calcmode="lin" valueType="num">
                                          <p:cBhvr additive="base">
                                            <p:cTn id="65" dur="400" fill="hold"/>
                                            <p:tgtEl>
                                              <p:spTgt spid="76"/>
                                            </p:tgtEl>
                                            <p:attrNameLst>
                                              <p:attrName>ppt_y</p:attrName>
                                            </p:attrNameLst>
                                          </p:cBhvr>
                                          <p:tavLst>
                                            <p:tav tm="0">
                                              <p:val>
                                                <p:strVal val="1+#ppt_h/2"/>
                                              </p:val>
                                            </p:tav>
                                            <p:tav tm="100000">
                                              <p:val>
                                                <p:strVal val="#ppt_y"/>
                                              </p:val>
                                            </p:tav>
                                          </p:tavLst>
                                        </p:anim>
                                      </p:childTnLst>
                                    </p:cTn>
                                  </p:par>
                                  <p:par>
                                    <p:cTn id="66" presetID="2" presetClass="entr" presetSubtype="4" accel="50000" decel="50000" fill="hold" grpId="0" nodeType="with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additive="base">
                                            <p:cTn id="68" dur="400" fill="hold"/>
                                            <p:tgtEl>
                                              <p:spTgt spid="102"/>
                                            </p:tgtEl>
                                            <p:attrNameLst>
                                              <p:attrName>ppt_x</p:attrName>
                                            </p:attrNameLst>
                                          </p:cBhvr>
                                          <p:tavLst>
                                            <p:tav tm="0">
                                              <p:val>
                                                <p:strVal val="#ppt_x"/>
                                              </p:val>
                                            </p:tav>
                                            <p:tav tm="100000">
                                              <p:val>
                                                <p:strVal val="#ppt_x"/>
                                              </p:val>
                                            </p:tav>
                                          </p:tavLst>
                                        </p:anim>
                                        <p:anim calcmode="lin" valueType="num">
                                          <p:cBhvr additive="base">
                                            <p:cTn id="69" dur="400" fill="hold"/>
                                            <p:tgtEl>
                                              <p:spTgt spid="102"/>
                                            </p:tgtEl>
                                            <p:attrNameLst>
                                              <p:attrName>ppt_y</p:attrName>
                                            </p:attrNameLst>
                                          </p:cBhvr>
                                          <p:tavLst>
                                            <p:tav tm="0">
                                              <p:val>
                                                <p:strVal val="1+#ppt_h/2"/>
                                              </p:val>
                                            </p:tav>
                                            <p:tav tm="100000">
                                              <p:val>
                                                <p:strVal val="#ppt_y"/>
                                              </p:val>
                                            </p:tav>
                                          </p:tavLst>
                                        </p:anim>
                                      </p:childTnLst>
                                    </p:cTn>
                                  </p:par>
                                </p:childTnLst>
                              </p:cTn>
                            </p:par>
                            <p:par>
                              <p:cTn id="70" fill="hold">
                                <p:stCondLst>
                                  <p:cond delay="3800"/>
                                </p:stCondLst>
                                <p:childTnLst>
                                  <p:par>
                                    <p:cTn id="71" presetID="2" presetClass="entr" presetSubtype="4" accel="50000" decel="50000" fill="hold" grpId="0" nodeType="after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additive="base">
                                            <p:cTn id="73" dur="400" fill="hold"/>
                                            <p:tgtEl>
                                              <p:spTgt spid="103"/>
                                            </p:tgtEl>
                                            <p:attrNameLst>
                                              <p:attrName>ppt_x</p:attrName>
                                            </p:attrNameLst>
                                          </p:cBhvr>
                                          <p:tavLst>
                                            <p:tav tm="0">
                                              <p:val>
                                                <p:strVal val="#ppt_x"/>
                                              </p:val>
                                            </p:tav>
                                            <p:tav tm="100000">
                                              <p:val>
                                                <p:strVal val="#ppt_x"/>
                                              </p:val>
                                            </p:tav>
                                          </p:tavLst>
                                        </p:anim>
                                        <p:anim calcmode="lin" valueType="num">
                                          <p:cBhvr additive="base">
                                            <p:cTn id="74" dur="400" fill="hold"/>
                                            <p:tgtEl>
                                              <p:spTgt spid="103"/>
                                            </p:tgtEl>
                                            <p:attrNameLst>
                                              <p:attrName>ppt_y</p:attrName>
                                            </p:attrNameLst>
                                          </p:cBhvr>
                                          <p:tavLst>
                                            <p:tav tm="0">
                                              <p:val>
                                                <p:strVal val="1+#ppt_h/2"/>
                                              </p:val>
                                            </p:tav>
                                            <p:tav tm="100000">
                                              <p:val>
                                                <p:strVal val="#ppt_y"/>
                                              </p:val>
                                            </p:tav>
                                          </p:tavLst>
                                        </p:anim>
                                      </p:childTnLst>
                                    </p:cTn>
                                  </p:par>
                                  <p:par>
                                    <p:cTn id="75" presetID="2" presetClass="entr" presetSubtype="4" accel="50000" decel="5000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400" fill="hold"/>
                                            <p:tgtEl>
                                              <p:spTgt spid="109"/>
                                            </p:tgtEl>
                                            <p:attrNameLst>
                                              <p:attrName>ppt_x</p:attrName>
                                            </p:attrNameLst>
                                          </p:cBhvr>
                                          <p:tavLst>
                                            <p:tav tm="0">
                                              <p:val>
                                                <p:strVal val="#ppt_x"/>
                                              </p:val>
                                            </p:tav>
                                            <p:tav tm="100000">
                                              <p:val>
                                                <p:strVal val="#ppt_x"/>
                                              </p:val>
                                            </p:tav>
                                          </p:tavLst>
                                        </p:anim>
                                        <p:anim calcmode="lin" valueType="num">
                                          <p:cBhvr additive="base">
                                            <p:cTn id="78" dur="400" fill="hold"/>
                                            <p:tgtEl>
                                              <p:spTgt spid="109"/>
                                            </p:tgtEl>
                                            <p:attrNameLst>
                                              <p:attrName>ppt_y</p:attrName>
                                            </p:attrNameLst>
                                          </p:cBhvr>
                                          <p:tavLst>
                                            <p:tav tm="0">
                                              <p:val>
                                                <p:strVal val="1+#ppt_h/2"/>
                                              </p:val>
                                            </p:tav>
                                            <p:tav tm="100000">
                                              <p:val>
                                                <p:strVal val="#ppt_y"/>
                                              </p:val>
                                            </p:tav>
                                          </p:tavLst>
                                        </p:anim>
                                      </p:childTnLst>
                                    </p:cTn>
                                  </p:par>
                                </p:childTnLst>
                              </p:cTn>
                            </p:par>
                            <p:par>
                              <p:cTn id="79" fill="hold">
                                <p:stCondLst>
                                  <p:cond delay="42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400" fill="hold"/>
                                            <p:tgtEl>
                                              <p:spTgt spid="110"/>
                                            </p:tgtEl>
                                            <p:attrNameLst>
                                              <p:attrName>ppt_x</p:attrName>
                                            </p:attrNameLst>
                                          </p:cBhvr>
                                          <p:tavLst>
                                            <p:tav tm="0">
                                              <p:val>
                                                <p:strVal val="#ppt_x"/>
                                              </p:val>
                                            </p:tav>
                                            <p:tav tm="100000">
                                              <p:val>
                                                <p:strVal val="#ppt_x"/>
                                              </p:val>
                                            </p:tav>
                                          </p:tavLst>
                                        </p:anim>
                                        <p:anim calcmode="lin" valueType="num">
                                          <p:cBhvr additive="base">
                                            <p:cTn id="83" dur="400" fill="hold"/>
                                            <p:tgtEl>
                                              <p:spTgt spid="110"/>
                                            </p:tgtEl>
                                            <p:attrNameLst>
                                              <p:attrName>ppt_y</p:attrName>
                                            </p:attrNameLst>
                                          </p:cBhvr>
                                          <p:tavLst>
                                            <p:tav tm="0">
                                              <p:val>
                                                <p:strVal val="1+#ppt_h/2"/>
                                              </p:val>
                                            </p:tav>
                                            <p:tav tm="100000">
                                              <p:val>
                                                <p:strVal val="#ppt_y"/>
                                              </p:val>
                                            </p:tav>
                                          </p:tavLst>
                                        </p:anim>
                                      </p:childTnLst>
                                    </p:cTn>
                                  </p:par>
                                  <p:par>
                                    <p:cTn id="84" presetID="2" presetClass="entr" presetSubtype="4" accel="50000" decel="50000" fill="hold" grpId="0" nodeType="withEffect">
                                      <p:stCondLst>
                                        <p:cond delay="0"/>
                                      </p:stCondLst>
                                      <p:childTnLst>
                                        <p:set>
                                          <p:cBhvr>
                                            <p:cTn id="85" dur="1" fill="hold">
                                              <p:stCondLst>
                                                <p:cond delay="0"/>
                                              </p:stCondLst>
                                            </p:cTn>
                                            <p:tgtEl>
                                              <p:spTgt spid="111"/>
                                            </p:tgtEl>
                                            <p:attrNameLst>
                                              <p:attrName>style.visibility</p:attrName>
                                            </p:attrNameLst>
                                          </p:cBhvr>
                                          <p:to>
                                            <p:strVal val="visible"/>
                                          </p:to>
                                        </p:set>
                                        <p:anim calcmode="lin" valueType="num">
                                          <p:cBhvr additive="base">
                                            <p:cTn id="86" dur="400" fill="hold"/>
                                            <p:tgtEl>
                                              <p:spTgt spid="111"/>
                                            </p:tgtEl>
                                            <p:attrNameLst>
                                              <p:attrName>ppt_x</p:attrName>
                                            </p:attrNameLst>
                                          </p:cBhvr>
                                          <p:tavLst>
                                            <p:tav tm="0">
                                              <p:val>
                                                <p:strVal val="#ppt_x"/>
                                              </p:val>
                                            </p:tav>
                                            <p:tav tm="100000">
                                              <p:val>
                                                <p:strVal val="#ppt_x"/>
                                              </p:val>
                                            </p:tav>
                                          </p:tavLst>
                                        </p:anim>
                                        <p:anim calcmode="lin" valueType="num">
                                          <p:cBhvr additive="base">
                                            <p:cTn id="87" dur="4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105" grpId="0"/>
          <p:bldP spid="106" grpId="0"/>
          <p:bldP spid="107" grpId="0"/>
          <p:bldP spid="108" grpId="0"/>
          <p:bldP spid="59" grpId="0"/>
          <p:bldP spid="60" grpId="0"/>
          <p:bldP spid="76" grpId="0"/>
          <p:bldP spid="102" grpId="0"/>
          <p:bldP spid="103" grpId="0"/>
          <p:bldP spid="109" grpId="0"/>
          <p:bldP spid="110" grpId="0"/>
          <p:bldP spid="1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fill="hold"/>
                                            <p:tgtEl>
                                              <p:spTgt spid="87"/>
                                            </p:tgtEl>
                                            <p:attrNameLst>
                                              <p:attrName>ppt_x</p:attrName>
                                            </p:attrNameLst>
                                          </p:cBhvr>
                                          <p:tavLst>
                                            <p:tav tm="0">
                                              <p:val>
                                                <p:strVal val="#ppt_x"/>
                                              </p:val>
                                            </p:tav>
                                            <p:tav tm="100000">
                                              <p:val>
                                                <p:strVal val="#ppt_x"/>
                                              </p:val>
                                            </p:tav>
                                          </p:tavLst>
                                        </p:anim>
                                        <p:anim calcmode="lin" valueType="num">
                                          <p:cBhvr additive="base">
                                            <p:cTn id="13" dur="50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barn(outVertical)">
                                          <p:cBhvr>
                                            <p:cTn id="17" dur="500"/>
                                            <p:tgtEl>
                                              <p:spTgt spid="105"/>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barn(outVertical)">
                                          <p:cBhvr>
                                            <p:cTn id="21" dur="500"/>
                                            <p:tgtEl>
                                              <p:spTgt spid="106"/>
                                            </p:tgtEl>
                                          </p:cBhvr>
                                        </p:animEffect>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ppt_x"/>
                                              </p:val>
                                            </p:tav>
                                            <p:tav tm="100000">
                                              <p:val>
                                                <p:strVal val="#ppt_x"/>
                                              </p:val>
                                            </p:tav>
                                          </p:tavLst>
                                        </p:anim>
                                        <p:anim calcmode="lin" valueType="num">
                                          <p:cBhvr additive="base">
                                            <p:cTn id="26" dur="500" fill="hold"/>
                                            <p:tgtEl>
                                              <p:spTgt spid="72"/>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200"/>
                                      </p:stCondLst>
                                      <p:childTnLst>
                                        <p:set>
                                          <p:cBhvr>
                                            <p:cTn id="28" dur="1" fill="hold">
                                              <p:stCondLst>
                                                <p:cond delay="0"/>
                                              </p:stCondLst>
                                            </p:cTn>
                                            <p:tgtEl>
                                              <p:spTgt spid="80"/>
                                            </p:tgtEl>
                                            <p:attrNameLst>
                                              <p:attrName>style.visibility</p:attrName>
                                            </p:attrNameLst>
                                          </p:cBhvr>
                                          <p:to>
                                            <p:strVal val="visible"/>
                                          </p:to>
                                        </p:set>
                                        <p:anim calcmode="lin" valueType="num">
                                          <p:cBhvr additive="base">
                                            <p:cTn id="29" dur="500" fill="hold"/>
                                            <p:tgtEl>
                                              <p:spTgt spid="80"/>
                                            </p:tgtEl>
                                            <p:attrNameLst>
                                              <p:attrName>ppt_x</p:attrName>
                                            </p:attrNameLst>
                                          </p:cBhvr>
                                          <p:tavLst>
                                            <p:tav tm="0">
                                              <p:val>
                                                <p:strVal val="#ppt_x"/>
                                              </p:val>
                                            </p:tav>
                                            <p:tav tm="100000">
                                              <p:val>
                                                <p:strVal val="#ppt_x"/>
                                              </p:val>
                                            </p:tav>
                                          </p:tavLst>
                                        </p:anim>
                                        <p:anim calcmode="lin" valueType="num">
                                          <p:cBhvr additive="base">
                                            <p:cTn id="30" dur="500" fill="hold"/>
                                            <p:tgtEl>
                                              <p:spTgt spid="80"/>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30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20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0-#ppt_h/2"/>
                                              </p:val>
                                            </p:tav>
                                            <p:tav tm="100000">
                                              <p:val>
                                                <p:strVal val="#ppt_y"/>
                                              </p:val>
                                            </p:tav>
                                          </p:tavLst>
                                        </p:anim>
                                      </p:childTnLst>
                                    </p:cTn>
                                  </p:par>
                                </p:childTnLst>
                              </p:cTn>
                            </p:par>
                            <p:par>
                              <p:cTn id="43" fill="hold">
                                <p:stCondLst>
                                  <p:cond delay="28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300" fill="hold"/>
                                            <p:tgtEl>
                                              <p:spTgt spid="107"/>
                                            </p:tgtEl>
                                            <p:attrNameLst>
                                              <p:attrName>ppt_x</p:attrName>
                                            </p:attrNameLst>
                                          </p:cBhvr>
                                          <p:tavLst>
                                            <p:tav tm="0">
                                              <p:val>
                                                <p:strVal val="#ppt_x"/>
                                              </p:val>
                                            </p:tav>
                                            <p:tav tm="100000">
                                              <p:val>
                                                <p:strVal val="#ppt_x"/>
                                              </p:val>
                                            </p:tav>
                                          </p:tavLst>
                                        </p:anim>
                                        <p:anim calcmode="lin" valueType="num">
                                          <p:cBhvr additive="base">
                                            <p:cTn id="47" dur="300" fill="hold"/>
                                            <p:tgtEl>
                                              <p:spTgt spid="107"/>
                                            </p:tgtEl>
                                            <p:attrNameLst>
                                              <p:attrName>ppt_y</p:attrName>
                                            </p:attrNameLst>
                                          </p:cBhvr>
                                          <p:tavLst>
                                            <p:tav tm="0">
                                              <p:val>
                                                <p:strVal val="1+#ppt_h/2"/>
                                              </p:val>
                                            </p:tav>
                                            <p:tav tm="100000">
                                              <p:val>
                                                <p:strVal val="#ppt_y"/>
                                              </p:val>
                                            </p:tav>
                                          </p:tavLst>
                                        </p:anim>
                                      </p:childTnLst>
                                    </p:cTn>
                                  </p:par>
                                  <p:par>
                                    <p:cTn id="48" presetID="2" presetClass="entr" presetSubtype="4" accel="50000" decel="50000" fill="hold" grpId="0" nodeType="with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300" fill="hold"/>
                                            <p:tgtEl>
                                              <p:spTgt spid="108"/>
                                            </p:tgtEl>
                                            <p:attrNameLst>
                                              <p:attrName>ppt_x</p:attrName>
                                            </p:attrNameLst>
                                          </p:cBhvr>
                                          <p:tavLst>
                                            <p:tav tm="0">
                                              <p:val>
                                                <p:strVal val="#ppt_x"/>
                                              </p:val>
                                            </p:tav>
                                            <p:tav tm="100000">
                                              <p:val>
                                                <p:strVal val="#ppt_x"/>
                                              </p:val>
                                            </p:tav>
                                          </p:tavLst>
                                        </p:anim>
                                        <p:anim calcmode="lin" valueType="num">
                                          <p:cBhvr additive="base">
                                            <p:cTn id="51" dur="300" fill="hold"/>
                                            <p:tgtEl>
                                              <p:spTgt spid="108"/>
                                            </p:tgtEl>
                                            <p:attrNameLst>
                                              <p:attrName>ppt_y</p:attrName>
                                            </p:attrNameLst>
                                          </p:cBhvr>
                                          <p:tavLst>
                                            <p:tav tm="0">
                                              <p:val>
                                                <p:strVal val="1+#ppt_h/2"/>
                                              </p:val>
                                            </p:tav>
                                            <p:tav tm="100000">
                                              <p:val>
                                                <p:strVal val="#ppt_y"/>
                                              </p:val>
                                            </p:tav>
                                          </p:tavLst>
                                        </p:anim>
                                      </p:childTnLst>
                                    </p:cTn>
                                  </p:par>
                                </p:childTnLst>
                              </p:cTn>
                            </p:par>
                            <p:par>
                              <p:cTn id="52" fill="hold">
                                <p:stCondLst>
                                  <p:cond delay="31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300" fill="hold"/>
                                            <p:tgtEl>
                                              <p:spTgt spid="59"/>
                                            </p:tgtEl>
                                            <p:attrNameLst>
                                              <p:attrName>ppt_x</p:attrName>
                                            </p:attrNameLst>
                                          </p:cBhvr>
                                          <p:tavLst>
                                            <p:tav tm="0">
                                              <p:val>
                                                <p:strVal val="#ppt_x"/>
                                              </p:val>
                                            </p:tav>
                                            <p:tav tm="100000">
                                              <p:val>
                                                <p:strVal val="#ppt_x"/>
                                              </p:val>
                                            </p:tav>
                                          </p:tavLst>
                                        </p:anim>
                                        <p:anim calcmode="lin" valueType="num">
                                          <p:cBhvr additive="base">
                                            <p:cTn id="56" dur="3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4" accel="50000" decel="5000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300" fill="hold"/>
                                            <p:tgtEl>
                                              <p:spTgt spid="60"/>
                                            </p:tgtEl>
                                            <p:attrNameLst>
                                              <p:attrName>ppt_x</p:attrName>
                                            </p:attrNameLst>
                                          </p:cBhvr>
                                          <p:tavLst>
                                            <p:tav tm="0">
                                              <p:val>
                                                <p:strVal val="#ppt_x"/>
                                              </p:val>
                                            </p:tav>
                                            <p:tav tm="100000">
                                              <p:val>
                                                <p:strVal val="#ppt_x"/>
                                              </p:val>
                                            </p:tav>
                                          </p:tavLst>
                                        </p:anim>
                                        <p:anim calcmode="lin" valueType="num">
                                          <p:cBhvr additive="base">
                                            <p:cTn id="60" dur="300" fill="hold"/>
                                            <p:tgtEl>
                                              <p:spTgt spid="60"/>
                                            </p:tgtEl>
                                            <p:attrNameLst>
                                              <p:attrName>ppt_y</p:attrName>
                                            </p:attrNameLst>
                                          </p:cBhvr>
                                          <p:tavLst>
                                            <p:tav tm="0">
                                              <p:val>
                                                <p:strVal val="1+#ppt_h/2"/>
                                              </p:val>
                                            </p:tav>
                                            <p:tav tm="100000">
                                              <p:val>
                                                <p:strVal val="#ppt_y"/>
                                              </p:val>
                                            </p:tav>
                                          </p:tavLst>
                                        </p:anim>
                                      </p:childTnLst>
                                    </p:cTn>
                                  </p:par>
                                </p:childTnLst>
                              </p:cTn>
                            </p:par>
                            <p:par>
                              <p:cTn id="61" fill="hold">
                                <p:stCondLst>
                                  <p:cond delay="34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400" fill="hold"/>
                                            <p:tgtEl>
                                              <p:spTgt spid="76"/>
                                            </p:tgtEl>
                                            <p:attrNameLst>
                                              <p:attrName>ppt_x</p:attrName>
                                            </p:attrNameLst>
                                          </p:cBhvr>
                                          <p:tavLst>
                                            <p:tav tm="0">
                                              <p:val>
                                                <p:strVal val="#ppt_x"/>
                                              </p:val>
                                            </p:tav>
                                            <p:tav tm="100000">
                                              <p:val>
                                                <p:strVal val="#ppt_x"/>
                                              </p:val>
                                            </p:tav>
                                          </p:tavLst>
                                        </p:anim>
                                        <p:anim calcmode="lin" valueType="num">
                                          <p:cBhvr additive="base">
                                            <p:cTn id="65" dur="400" fill="hold"/>
                                            <p:tgtEl>
                                              <p:spTgt spid="76"/>
                                            </p:tgtEl>
                                            <p:attrNameLst>
                                              <p:attrName>ppt_y</p:attrName>
                                            </p:attrNameLst>
                                          </p:cBhvr>
                                          <p:tavLst>
                                            <p:tav tm="0">
                                              <p:val>
                                                <p:strVal val="1+#ppt_h/2"/>
                                              </p:val>
                                            </p:tav>
                                            <p:tav tm="100000">
                                              <p:val>
                                                <p:strVal val="#ppt_y"/>
                                              </p:val>
                                            </p:tav>
                                          </p:tavLst>
                                        </p:anim>
                                      </p:childTnLst>
                                    </p:cTn>
                                  </p:par>
                                  <p:par>
                                    <p:cTn id="66" presetID="2" presetClass="entr" presetSubtype="4" accel="50000" decel="50000" fill="hold" grpId="0" nodeType="with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additive="base">
                                            <p:cTn id="68" dur="400" fill="hold"/>
                                            <p:tgtEl>
                                              <p:spTgt spid="102"/>
                                            </p:tgtEl>
                                            <p:attrNameLst>
                                              <p:attrName>ppt_x</p:attrName>
                                            </p:attrNameLst>
                                          </p:cBhvr>
                                          <p:tavLst>
                                            <p:tav tm="0">
                                              <p:val>
                                                <p:strVal val="#ppt_x"/>
                                              </p:val>
                                            </p:tav>
                                            <p:tav tm="100000">
                                              <p:val>
                                                <p:strVal val="#ppt_x"/>
                                              </p:val>
                                            </p:tav>
                                          </p:tavLst>
                                        </p:anim>
                                        <p:anim calcmode="lin" valueType="num">
                                          <p:cBhvr additive="base">
                                            <p:cTn id="69" dur="400" fill="hold"/>
                                            <p:tgtEl>
                                              <p:spTgt spid="102"/>
                                            </p:tgtEl>
                                            <p:attrNameLst>
                                              <p:attrName>ppt_y</p:attrName>
                                            </p:attrNameLst>
                                          </p:cBhvr>
                                          <p:tavLst>
                                            <p:tav tm="0">
                                              <p:val>
                                                <p:strVal val="1+#ppt_h/2"/>
                                              </p:val>
                                            </p:tav>
                                            <p:tav tm="100000">
                                              <p:val>
                                                <p:strVal val="#ppt_y"/>
                                              </p:val>
                                            </p:tav>
                                          </p:tavLst>
                                        </p:anim>
                                      </p:childTnLst>
                                    </p:cTn>
                                  </p:par>
                                </p:childTnLst>
                              </p:cTn>
                            </p:par>
                            <p:par>
                              <p:cTn id="70" fill="hold">
                                <p:stCondLst>
                                  <p:cond delay="3800"/>
                                </p:stCondLst>
                                <p:childTnLst>
                                  <p:par>
                                    <p:cTn id="71" presetID="2" presetClass="entr" presetSubtype="4" accel="50000" decel="50000" fill="hold" grpId="0" nodeType="after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additive="base">
                                            <p:cTn id="73" dur="400" fill="hold"/>
                                            <p:tgtEl>
                                              <p:spTgt spid="103"/>
                                            </p:tgtEl>
                                            <p:attrNameLst>
                                              <p:attrName>ppt_x</p:attrName>
                                            </p:attrNameLst>
                                          </p:cBhvr>
                                          <p:tavLst>
                                            <p:tav tm="0">
                                              <p:val>
                                                <p:strVal val="#ppt_x"/>
                                              </p:val>
                                            </p:tav>
                                            <p:tav tm="100000">
                                              <p:val>
                                                <p:strVal val="#ppt_x"/>
                                              </p:val>
                                            </p:tav>
                                          </p:tavLst>
                                        </p:anim>
                                        <p:anim calcmode="lin" valueType="num">
                                          <p:cBhvr additive="base">
                                            <p:cTn id="74" dur="400" fill="hold"/>
                                            <p:tgtEl>
                                              <p:spTgt spid="103"/>
                                            </p:tgtEl>
                                            <p:attrNameLst>
                                              <p:attrName>ppt_y</p:attrName>
                                            </p:attrNameLst>
                                          </p:cBhvr>
                                          <p:tavLst>
                                            <p:tav tm="0">
                                              <p:val>
                                                <p:strVal val="1+#ppt_h/2"/>
                                              </p:val>
                                            </p:tav>
                                            <p:tav tm="100000">
                                              <p:val>
                                                <p:strVal val="#ppt_y"/>
                                              </p:val>
                                            </p:tav>
                                          </p:tavLst>
                                        </p:anim>
                                      </p:childTnLst>
                                    </p:cTn>
                                  </p:par>
                                  <p:par>
                                    <p:cTn id="75" presetID="2" presetClass="entr" presetSubtype="4" accel="50000" decel="5000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400" fill="hold"/>
                                            <p:tgtEl>
                                              <p:spTgt spid="109"/>
                                            </p:tgtEl>
                                            <p:attrNameLst>
                                              <p:attrName>ppt_x</p:attrName>
                                            </p:attrNameLst>
                                          </p:cBhvr>
                                          <p:tavLst>
                                            <p:tav tm="0">
                                              <p:val>
                                                <p:strVal val="#ppt_x"/>
                                              </p:val>
                                            </p:tav>
                                            <p:tav tm="100000">
                                              <p:val>
                                                <p:strVal val="#ppt_x"/>
                                              </p:val>
                                            </p:tav>
                                          </p:tavLst>
                                        </p:anim>
                                        <p:anim calcmode="lin" valueType="num">
                                          <p:cBhvr additive="base">
                                            <p:cTn id="78" dur="400" fill="hold"/>
                                            <p:tgtEl>
                                              <p:spTgt spid="109"/>
                                            </p:tgtEl>
                                            <p:attrNameLst>
                                              <p:attrName>ppt_y</p:attrName>
                                            </p:attrNameLst>
                                          </p:cBhvr>
                                          <p:tavLst>
                                            <p:tav tm="0">
                                              <p:val>
                                                <p:strVal val="1+#ppt_h/2"/>
                                              </p:val>
                                            </p:tav>
                                            <p:tav tm="100000">
                                              <p:val>
                                                <p:strVal val="#ppt_y"/>
                                              </p:val>
                                            </p:tav>
                                          </p:tavLst>
                                        </p:anim>
                                      </p:childTnLst>
                                    </p:cTn>
                                  </p:par>
                                </p:childTnLst>
                              </p:cTn>
                            </p:par>
                            <p:par>
                              <p:cTn id="79" fill="hold">
                                <p:stCondLst>
                                  <p:cond delay="42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400" fill="hold"/>
                                            <p:tgtEl>
                                              <p:spTgt spid="110"/>
                                            </p:tgtEl>
                                            <p:attrNameLst>
                                              <p:attrName>ppt_x</p:attrName>
                                            </p:attrNameLst>
                                          </p:cBhvr>
                                          <p:tavLst>
                                            <p:tav tm="0">
                                              <p:val>
                                                <p:strVal val="#ppt_x"/>
                                              </p:val>
                                            </p:tav>
                                            <p:tav tm="100000">
                                              <p:val>
                                                <p:strVal val="#ppt_x"/>
                                              </p:val>
                                            </p:tav>
                                          </p:tavLst>
                                        </p:anim>
                                        <p:anim calcmode="lin" valueType="num">
                                          <p:cBhvr additive="base">
                                            <p:cTn id="83" dur="400" fill="hold"/>
                                            <p:tgtEl>
                                              <p:spTgt spid="110"/>
                                            </p:tgtEl>
                                            <p:attrNameLst>
                                              <p:attrName>ppt_y</p:attrName>
                                            </p:attrNameLst>
                                          </p:cBhvr>
                                          <p:tavLst>
                                            <p:tav tm="0">
                                              <p:val>
                                                <p:strVal val="1+#ppt_h/2"/>
                                              </p:val>
                                            </p:tav>
                                            <p:tav tm="100000">
                                              <p:val>
                                                <p:strVal val="#ppt_y"/>
                                              </p:val>
                                            </p:tav>
                                          </p:tavLst>
                                        </p:anim>
                                      </p:childTnLst>
                                    </p:cTn>
                                  </p:par>
                                  <p:par>
                                    <p:cTn id="84" presetID="2" presetClass="entr" presetSubtype="4" accel="50000" decel="50000" fill="hold" grpId="0" nodeType="withEffect">
                                      <p:stCondLst>
                                        <p:cond delay="0"/>
                                      </p:stCondLst>
                                      <p:childTnLst>
                                        <p:set>
                                          <p:cBhvr>
                                            <p:cTn id="85" dur="1" fill="hold">
                                              <p:stCondLst>
                                                <p:cond delay="0"/>
                                              </p:stCondLst>
                                            </p:cTn>
                                            <p:tgtEl>
                                              <p:spTgt spid="111"/>
                                            </p:tgtEl>
                                            <p:attrNameLst>
                                              <p:attrName>style.visibility</p:attrName>
                                            </p:attrNameLst>
                                          </p:cBhvr>
                                          <p:to>
                                            <p:strVal val="visible"/>
                                          </p:to>
                                        </p:set>
                                        <p:anim calcmode="lin" valueType="num">
                                          <p:cBhvr additive="base">
                                            <p:cTn id="86" dur="400" fill="hold"/>
                                            <p:tgtEl>
                                              <p:spTgt spid="111"/>
                                            </p:tgtEl>
                                            <p:attrNameLst>
                                              <p:attrName>ppt_x</p:attrName>
                                            </p:attrNameLst>
                                          </p:cBhvr>
                                          <p:tavLst>
                                            <p:tav tm="0">
                                              <p:val>
                                                <p:strVal val="#ppt_x"/>
                                              </p:val>
                                            </p:tav>
                                            <p:tav tm="100000">
                                              <p:val>
                                                <p:strVal val="#ppt_x"/>
                                              </p:val>
                                            </p:tav>
                                          </p:tavLst>
                                        </p:anim>
                                        <p:anim calcmode="lin" valueType="num">
                                          <p:cBhvr additive="base">
                                            <p:cTn id="87" dur="4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105" grpId="0"/>
          <p:bldP spid="106" grpId="0"/>
          <p:bldP spid="107" grpId="0"/>
          <p:bldP spid="108" grpId="0"/>
          <p:bldP spid="59" grpId="0"/>
          <p:bldP spid="60" grpId="0"/>
          <p:bldP spid="76" grpId="0"/>
          <p:bldP spid="102" grpId="0"/>
          <p:bldP spid="103" grpId="0"/>
          <p:bldP spid="109" grpId="0"/>
          <p:bldP spid="110" grpId="0"/>
          <p:bldP spid="111"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839403" y="3984274"/>
            <a:ext cx="9370739" cy="1087001"/>
            <a:chOff x="1855445" y="3927410"/>
            <a:chExt cx="9370739" cy="1087001"/>
          </a:xfrm>
        </p:grpSpPr>
        <p:sp>
          <p:nvSpPr>
            <p:cNvPr id="93" name="Notched Right Arrow 37"/>
            <p:cNvSpPr/>
            <p:nvPr/>
          </p:nvSpPr>
          <p:spPr>
            <a:xfrm>
              <a:off x="1855445" y="3927410"/>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endParaRPr>
            </a:p>
          </p:txBody>
        </p:sp>
        <p:sp>
          <p:nvSpPr>
            <p:cNvPr id="95" name="Oval 41"/>
            <p:cNvSpPr>
              <a:spLocks noChangeAspect="1"/>
            </p:cNvSpPr>
            <p:nvPr/>
          </p:nvSpPr>
          <p:spPr>
            <a:xfrm>
              <a:off x="10150853" y="4123788"/>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Impact" panose="020B0806030902050204" pitchFamily="34" charset="0"/>
                </a:rPr>
                <a:t>03</a:t>
              </a:r>
            </a:p>
          </p:txBody>
        </p:sp>
      </p:grpSp>
      <p:sp>
        <p:nvSpPr>
          <p:cNvPr id="36" name="TextBox 59"/>
          <p:cNvSpPr txBox="1">
            <a:spLocks noChangeArrowheads="1"/>
          </p:cNvSpPr>
          <p:nvPr/>
        </p:nvSpPr>
        <p:spPr bwMode="auto">
          <a:xfrm flipH="1">
            <a:off x="2531517" y="4092239"/>
            <a:ext cx="2395325"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tx1">
                    <a:lumMod val="75000"/>
                    <a:lumOff val="25000"/>
                  </a:schemeClr>
                </a:solidFill>
                <a:latin typeface="微软雅黑" pitchFamily="34" charset="-122"/>
                <a:ea typeface="微软雅黑" pitchFamily="34" charset="-122"/>
              </a:rPr>
              <a:t>点击添加关键字</a:t>
            </a:r>
            <a:endParaRPr lang="en-US" altLang="ko-KR" sz="2000" kern="0" dirty="0">
              <a:solidFill>
                <a:schemeClr val="tx1">
                  <a:lumMod val="75000"/>
                  <a:lumOff val="25000"/>
                </a:schemeClr>
              </a:solidFill>
              <a:latin typeface="微软雅黑" pitchFamily="34" charset="-122"/>
              <a:ea typeface="微软雅黑" pitchFamily="34" charset="-122"/>
            </a:endParaRPr>
          </a:p>
        </p:txBody>
      </p:sp>
      <p:sp>
        <p:nvSpPr>
          <p:cNvPr id="43" name="矩形 42"/>
          <p:cNvSpPr>
            <a:spLocks noChangeArrowheads="1"/>
          </p:cNvSpPr>
          <p:nvPr/>
        </p:nvSpPr>
        <p:spPr bwMode="auto">
          <a:xfrm>
            <a:off x="2545166" y="4448383"/>
            <a:ext cx="7550766" cy="54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，在此</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的综合描述说明。</a:t>
            </a:r>
            <a:endParaRPr lang="zh-CN" altLang="en-US" sz="1300" dirty="0">
              <a:solidFill>
                <a:schemeClr val="tx1">
                  <a:lumMod val="85000"/>
                  <a:lumOff val="15000"/>
                </a:schemeClr>
              </a:solidFill>
            </a:endParaRPr>
          </a:p>
        </p:txBody>
      </p:sp>
      <p:grpSp>
        <p:nvGrpSpPr>
          <p:cNvPr id="22" name="组合 21"/>
          <p:cNvGrpSpPr/>
          <p:nvPr/>
        </p:nvGrpSpPr>
        <p:grpSpPr>
          <a:xfrm>
            <a:off x="1" y="3984277"/>
            <a:ext cx="2135209" cy="1087000"/>
            <a:chOff x="1" y="3916719"/>
            <a:chExt cx="2135209" cy="1087000"/>
          </a:xfrm>
        </p:grpSpPr>
        <p:sp>
          <p:nvSpPr>
            <p:cNvPr id="66" name="任意多边形 65"/>
            <p:cNvSpPr/>
            <p:nvPr/>
          </p:nvSpPr>
          <p:spPr>
            <a:xfrm rot="16200000">
              <a:off x="524106" y="3392614"/>
              <a:ext cx="1087000" cy="2135209"/>
            </a:xfrm>
            <a:custGeom>
              <a:avLst/>
              <a:gdLst>
                <a:gd name="connsiteX0" fmla="*/ 1087000 w 1087000"/>
                <a:gd name="connsiteY0" fmla="*/ 0 h 2135209"/>
                <a:gd name="connsiteX1" fmla="*/ 1087000 w 1087000"/>
                <a:gd name="connsiteY1" fmla="*/ 1635179 h 2135209"/>
                <a:gd name="connsiteX2" fmla="*/ 543501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9"/>
                  </a:lnTo>
                  <a:lnTo>
                    <a:pt x="543501" y="2135209"/>
                  </a:lnTo>
                  <a:lnTo>
                    <a:pt x="0" y="1635178"/>
                  </a:lnTo>
                  <a:lnTo>
                    <a:pt x="0" y="0"/>
                  </a:lnTo>
                  <a:lnTo>
                    <a:pt x="1087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4267" dirty="0">
                <a:solidFill>
                  <a:schemeClr val="bg1"/>
                </a:solidFill>
              </a:endParaRPr>
            </a:p>
          </p:txBody>
        </p:sp>
        <p:sp>
          <p:nvSpPr>
            <p:cNvPr id="59" name="Freeform 129"/>
            <p:cNvSpPr>
              <a:spLocks noChangeAspect="1" noEditPoints="1"/>
            </p:cNvSpPr>
            <p:nvPr/>
          </p:nvSpPr>
          <p:spPr bwMode="auto">
            <a:xfrm>
              <a:off x="790061" y="4134547"/>
              <a:ext cx="651342" cy="651342"/>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65816" y="2740638"/>
            <a:ext cx="9370739" cy="1087000"/>
            <a:chOff x="949774" y="2662385"/>
            <a:chExt cx="9370739" cy="1087000"/>
          </a:xfrm>
        </p:grpSpPr>
        <p:sp>
          <p:nvSpPr>
            <p:cNvPr id="81" name="Notched Right Arrow 24"/>
            <p:cNvSpPr/>
            <p:nvPr/>
          </p:nvSpPr>
          <p:spPr>
            <a:xfrm rot="10800000">
              <a:off x="949774" y="2662385"/>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endParaRPr>
            </a:p>
          </p:txBody>
        </p:sp>
        <p:sp>
          <p:nvSpPr>
            <p:cNvPr id="83" name="Oval 31"/>
            <p:cNvSpPr>
              <a:spLocks noChangeAspect="1"/>
            </p:cNvSpPr>
            <p:nvPr/>
          </p:nvSpPr>
          <p:spPr>
            <a:xfrm>
              <a:off x="1337222" y="2858763"/>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Impact" panose="020B0806030902050204" pitchFamily="34" charset="0"/>
                </a:rPr>
                <a:t>02</a:t>
              </a:r>
            </a:p>
          </p:txBody>
        </p:sp>
      </p:grpSp>
      <p:sp>
        <p:nvSpPr>
          <p:cNvPr id="57" name="TextBox 59"/>
          <p:cNvSpPr txBox="1">
            <a:spLocks noChangeArrowheads="1"/>
          </p:cNvSpPr>
          <p:nvPr/>
        </p:nvSpPr>
        <p:spPr bwMode="auto">
          <a:xfrm flipH="1">
            <a:off x="7224214" y="2851192"/>
            <a:ext cx="2395325"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000" b="1" dirty="0" smtClean="0">
                <a:solidFill>
                  <a:schemeClr val="tx1">
                    <a:lumMod val="75000"/>
                    <a:lumOff val="25000"/>
                  </a:schemeClr>
                </a:solidFill>
                <a:latin typeface="微软雅黑" pitchFamily="34" charset="-122"/>
                <a:ea typeface="微软雅黑" pitchFamily="34" charset="-122"/>
              </a:rPr>
              <a:t>点击添加关键字</a:t>
            </a:r>
            <a:endParaRPr lang="en-US" altLang="ko-KR" sz="2000" kern="0" dirty="0">
              <a:solidFill>
                <a:schemeClr val="tx1">
                  <a:lumMod val="75000"/>
                  <a:lumOff val="25000"/>
                </a:schemeClr>
              </a:solidFill>
              <a:latin typeface="微软雅黑" pitchFamily="34" charset="-122"/>
              <a:ea typeface="微软雅黑" pitchFamily="34" charset="-122"/>
            </a:endParaRPr>
          </a:p>
        </p:txBody>
      </p:sp>
      <p:sp>
        <p:nvSpPr>
          <p:cNvPr id="58" name="矩形 57"/>
          <p:cNvSpPr>
            <a:spLocks noChangeArrowheads="1"/>
          </p:cNvSpPr>
          <p:nvPr/>
        </p:nvSpPr>
        <p:spPr bwMode="auto">
          <a:xfrm>
            <a:off x="2068773" y="3207336"/>
            <a:ext cx="7550766" cy="54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，在此录入上述图表的综合描述说明，在此</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的综合描述说明。</a:t>
            </a:r>
            <a:endParaRPr lang="zh-CN" altLang="en-US" sz="1300" dirty="0">
              <a:solidFill>
                <a:schemeClr val="tx1">
                  <a:lumMod val="85000"/>
                  <a:lumOff val="15000"/>
                </a:schemeClr>
              </a:solidFill>
            </a:endParaRPr>
          </a:p>
        </p:txBody>
      </p:sp>
      <p:sp>
        <p:nvSpPr>
          <p:cNvPr id="54" name="任意多边形 53"/>
          <p:cNvSpPr/>
          <p:nvPr/>
        </p:nvSpPr>
        <p:spPr>
          <a:xfrm rot="5400000">
            <a:off x="11113483" y="3282758"/>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7" dirty="0">
              <a:solidFill>
                <a:schemeClr val="bg1"/>
              </a:solidFill>
            </a:endParaRPr>
          </a:p>
        </p:txBody>
      </p:sp>
      <p:grpSp>
        <p:nvGrpSpPr>
          <p:cNvPr id="24" name="组合 23"/>
          <p:cNvGrpSpPr/>
          <p:nvPr/>
        </p:nvGrpSpPr>
        <p:grpSpPr>
          <a:xfrm>
            <a:off x="10041147" y="2740638"/>
            <a:ext cx="2150661" cy="1087001"/>
            <a:chOff x="10041147" y="2673080"/>
            <a:chExt cx="2150661" cy="1087001"/>
          </a:xfrm>
        </p:grpSpPr>
        <p:sp>
          <p:nvSpPr>
            <p:cNvPr id="51" name="任意多边形 50"/>
            <p:cNvSpPr/>
            <p:nvPr/>
          </p:nvSpPr>
          <p:spPr>
            <a:xfrm rot="5400000">
              <a:off x="10572977" y="214125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7" dirty="0">
                <a:solidFill>
                  <a:schemeClr val="bg1"/>
                </a:solidFill>
              </a:endParaRPr>
            </a:p>
          </p:txBody>
        </p:sp>
        <p:sp>
          <p:nvSpPr>
            <p:cNvPr id="60" name="任意多边形 59"/>
            <p:cNvSpPr>
              <a:spLocks/>
            </p:cNvSpPr>
            <p:nvPr/>
          </p:nvSpPr>
          <p:spPr bwMode="auto">
            <a:xfrm>
              <a:off x="10719564" y="2955283"/>
              <a:ext cx="697574" cy="522594"/>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965816" y="5227911"/>
            <a:ext cx="9370739" cy="1087000"/>
            <a:chOff x="949774" y="5192437"/>
            <a:chExt cx="9370739" cy="1087000"/>
          </a:xfrm>
        </p:grpSpPr>
        <p:sp>
          <p:nvSpPr>
            <p:cNvPr id="87" name="Notched Right Arrow 32"/>
            <p:cNvSpPr/>
            <p:nvPr/>
          </p:nvSpPr>
          <p:spPr>
            <a:xfrm rot="10800000">
              <a:off x="949774" y="5192437"/>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endParaRPr>
            </a:p>
          </p:txBody>
        </p:sp>
        <p:sp>
          <p:nvSpPr>
            <p:cNvPr id="89" name="Oval 36"/>
            <p:cNvSpPr>
              <a:spLocks noChangeAspect="1"/>
            </p:cNvSpPr>
            <p:nvPr/>
          </p:nvSpPr>
          <p:spPr>
            <a:xfrm>
              <a:off x="1337222" y="5388816"/>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Impact" panose="020B0806030902050204" pitchFamily="34" charset="0"/>
                </a:rPr>
                <a:t>04</a:t>
              </a:r>
            </a:p>
          </p:txBody>
        </p:sp>
      </p:grpSp>
      <p:sp>
        <p:nvSpPr>
          <p:cNvPr id="44" name="TextBox 59"/>
          <p:cNvSpPr txBox="1">
            <a:spLocks noChangeArrowheads="1"/>
          </p:cNvSpPr>
          <p:nvPr/>
        </p:nvSpPr>
        <p:spPr bwMode="auto">
          <a:xfrm flipH="1">
            <a:off x="7224214" y="5333285"/>
            <a:ext cx="2395325"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a:defRPr/>
            </a:pPr>
            <a:r>
              <a:rPr lang="zh-CN" altLang="en-US" sz="2000" b="1" dirty="0" smtClean="0">
                <a:solidFill>
                  <a:schemeClr val="tx1">
                    <a:lumMod val="75000"/>
                    <a:lumOff val="25000"/>
                  </a:schemeClr>
                </a:solidFill>
                <a:latin typeface="微软雅黑" pitchFamily="34" charset="-122"/>
                <a:ea typeface="微软雅黑" pitchFamily="34" charset="-122"/>
              </a:rPr>
              <a:t>点击添加关键字</a:t>
            </a:r>
            <a:endParaRPr lang="en-US" altLang="ko-KR" sz="2000" kern="0" dirty="0">
              <a:solidFill>
                <a:schemeClr val="tx1">
                  <a:lumMod val="75000"/>
                  <a:lumOff val="25000"/>
                </a:schemeClr>
              </a:solidFill>
              <a:latin typeface="微软雅黑" pitchFamily="34" charset="-122"/>
              <a:ea typeface="微软雅黑" pitchFamily="34" charset="-122"/>
            </a:endParaRPr>
          </a:p>
        </p:txBody>
      </p:sp>
      <p:sp>
        <p:nvSpPr>
          <p:cNvPr id="50" name="矩形 49"/>
          <p:cNvSpPr>
            <a:spLocks noChangeArrowheads="1"/>
          </p:cNvSpPr>
          <p:nvPr/>
        </p:nvSpPr>
        <p:spPr bwMode="auto">
          <a:xfrm>
            <a:off x="2068773" y="5689429"/>
            <a:ext cx="7550766" cy="54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在此</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的综合描述说明。</a:t>
            </a:r>
            <a:endParaRPr lang="zh-CN" altLang="en-US" sz="1300" dirty="0">
              <a:solidFill>
                <a:schemeClr val="tx1">
                  <a:lumMod val="85000"/>
                  <a:lumOff val="15000"/>
                </a:schemeClr>
              </a:solidFill>
            </a:endParaRPr>
          </a:p>
        </p:txBody>
      </p:sp>
      <p:grpSp>
        <p:nvGrpSpPr>
          <p:cNvPr id="25" name="组合 24"/>
          <p:cNvGrpSpPr/>
          <p:nvPr/>
        </p:nvGrpSpPr>
        <p:grpSpPr>
          <a:xfrm>
            <a:off x="10041340" y="5229622"/>
            <a:ext cx="2150661" cy="1087001"/>
            <a:chOff x="10041340" y="5162064"/>
            <a:chExt cx="2150661" cy="1087001"/>
          </a:xfrm>
        </p:grpSpPr>
        <p:sp>
          <p:nvSpPr>
            <p:cNvPr id="69" name="任意多边形 68"/>
            <p:cNvSpPr/>
            <p:nvPr/>
          </p:nvSpPr>
          <p:spPr>
            <a:xfrm rot="5400000">
              <a:off x="10573170" y="4630234"/>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7" dirty="0">
                <a:solidFill>
                  <a:schemeClr val="bg1"/>
                </a:solidFill>
              </a:endParaRPr>
            </a:p>
          </p:txBody>
        </p:sp>
        <p:sp>
          <p:nvSpPr>
            <p:cNvPr id="61" name="Freeform 168"/>
            <p:cNvSpPr>
              <a:spLocks noChangeAspect="1" noEditPoints="1"/>
            </p:cNvSpPr>
            <p:nvPr/>
          </p:nvSpPr>
          <p:spPr bwMode="auto">
            <a:xfrm>
              <a:off x="10755422" y="5420286"/>
              <a:ext cx="626245" cy="57055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839403" y="1497001"/>
            <a:ext cx="9370739" cy="1087001"/>
            <a:chOff x="1855445" y="1397359"/>
            <a:chExt cx="9370739" cy="1087001"/>
          </a:xfrm>
        </p:grpSpPr>
        <p:sp>
          <p:nvSpPr>
            <p:cNvPr id="42" name="Notched Right Arrow 20"/>
            <p:cNvSpPr/>
            <p:nvPr/>
          </p:nvSpPr>
          <p:spPr>
            <a:xfrm>
              <a:off x="1855445" y="1397359"/>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endParaRPr>
            </a:p>
          </p:txBody>
        </p:sp>
        <p:sp>
          <p:nvSpPr>
            <p:cNvPr id="46" name="Oval 28"/>
            <p:cNvSpPr>
              <a:spLocks noChangeAspect="1"/>
            </p:cNvSpPr>
            <p:nvPr/>
          </p:nvSpPr>
          <p:spPr>
            <a:xfrm>
              <a:off x="10150853" y="1593737"/>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Impact" panose="020B0806030902050204" pitchFamily="34" charset="0"/>
                </a:rPr>
                <a:t>01</a:t>
              </a:r>
            </a:p>
          </p:txBody>
        </p:sp>
      </p:grpSp>
      <p:sp>
        <p:nvSpPr>
          <p:cNvPr id="55" name="TextBox 59"/>
          <p:cNvSpPr txBox="1">
            <a:spLocks noChangeArrowheads="1"/>
          </p:cNvSpPr>
          <p:nvPr/>
        </p:nvSpPr>
        <p:spPr bwMode="auto">
          <a:xfrm flipH="1">
            <a:off x="2499433" y="1610145"/>
            <a:ext cx="2395325"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smtClean="0">
                <a:solidFill>
                  <a:schemeClr val="tx1">
                    <a:lumMod val="75000"/>
                    <a:lumOff val="25000"/>
                  </a:schemeClr>
                </a:solidFill>
                <a:latin typeface="微软雅黑" pitchFamily="34" charset="-122"/>
                <a:ea typeface="微软雅黑" pitchFamily="34" charset="-122"/>
              </a:rPr>
              <a:t>点击添加关键字</a:t>
            </a:r>
            <a:endParaRPr lang="en-US" altLang="ko-KR" sz="2000" kern="0" dirty="0">
              <a:solidFill>
                <a:schemeClr val="tx1">
                  <a:lumMod val="75000"/>
                  <a:lumOff val="25000"/>
                </a:schemeClr>
              </a:solidFill>
              <a:latin typeface="微软雅黑" pitchFamily="34" charset="-122"/>
              <a:ea typeface="微软雅黑" pitchFamily="34" charset="-122"/>
            </a:endParaRPr>
          </a:p>
        </p:txBody>
      </p:sp>
      <p:sp>
        <p:nvSpPr>
          <p:cNvPr id="56" name="矩形 55"/>
          <p:cNvSpPr>
            <a:spLocks noChangeArrowheads="1"/>
          </p:cNvSpPr>
          <p:nvPr/>
        </p:nvSpPr>
        <p:spPr bwMode="auto">
          <a:xfrm>
            <a:off x="2513082" y="1966289"/>
            <a:ext cx="7550766" cy="54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说明，在此录入上述图表的综合描述说明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，在此录入上述图表的综合描述说明，在此</a:t>
            </a:r>
            <a:r>
              <a:rPr lang="zh-CN" altLang="en-US" sz="1300" dirty="0">
                <a:solidFill>
                  <a:schemeClr val="tx1">
                    <a:lumMod val="85000"/>
                    <a:lumOff val="15000"/>
                  </a:schemeClr>
                </a:solidFill>
                <a:latin typeface="微软雅黑" pitchFamily="34" charset="-122"/>
                <a:ea typeface="微软雅黑" pitchFamily="34" charset="-122"/>
                <a:sym typeface="微软雅黑" pitchFamily="34" charset="-122"/>
              </a:rPr>
              <a:t>录入上述图表</a:t>
            </a:r>
            <a:r>
              <a:rPr lang="zh-CN" altLang="en-US" sz="1300" dirty="0" smtClean="0">
                <a:solidFill>
                  <a:schemeClr val="tx1">
                    <a:lumMod val="85000"/>
                    <a:lumOff val="15000"/>
                  </a:schemeClr>
                </a:solidFill>
                <a:latin typeface="微软雅黑" pitchFamily="34" charset="-122"/>
                <a:ea typeface="微软雅黑" pitchFamily="34" charset="-122"/>
                <a:sym typeface="微软雅黑" pitchFamily="34" charset="-122"/>
              </a:rPr>
              <a:t>的综合描述说明。</a:t>
            </a:r>
            <a:endParaRPr lang="zh-CN" altLang="en-US" sz="1300" dirty="0">
              <a:solidFill>
                <a:schemeClr val="tx1">
                  <a:lumMod val="85000"/>
                  <a:lumOff val="15000"/>
                </a:schemeClr>
              </a:solidFill>
            </a:endParaRPr>
          </a:p>
        </p:txBody>
      </p:sp>
      <p:grpSp>
        <p:nvGrpSpPr>
          <p:cNvPr id="23" name="组合 22"/>
          <p:cNvGrpSpPr/>
          <p:nvPr/>
        </p:nvGrpSpPr>
        <p:grpSpPr>
          <a:xfrm>
            <a:off x="1" y="1497003"/>
            <a:ext cx="2135209" cy="1087000"/>
            <a:chOff x="1" y="1429445"/>
            <a:chExt cx="2135209" cy="1087000"/>
          </a:xfrm>
        </p:grpSpPr>
        <p:sp>
          <p:nvSpPr>
            <p:cNvPr id="45" name="任意多边形 44"/>
            <p:cNvSpPr/>
            <p:nvPr/>
          </p:nvSpPr>
          <p:spPr>
            <a:xfrm rot="16200000">
              <a:off x="524106" y="905340"/>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5867" dirty="0"/>
            </a:p>
          </p:txBody>
        </p:sp>
        <p:sp>
          <p:nvSpPr>
            <p:cNvPr id="62" name="任意多边形 61"/>
            <p:cNvSpPr>
              <a:spLocks/>
            </p:cNvSpPr>
            <p:nvPr/>
          </p:nvSpPr>
          <p:spPr bwMode="auto">
            <a:xfrm>
              <a:off x="786724" y="1653765"/>
              <a:ext cx="658017" cy="63835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solidFill>
                  <a:schemeClr val="bg1"/>
                </a:solidFill>
              </a:endParaRPr>
            </a:p>
          </p:txBody>
        </p:sp>
      </p:grpSp>
      <p:sp>
        <p:nvSpPr>
          <p:cNvPr id="37"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38"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0924482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 presetClass="entr" presetSubtype="8" fill="hold" nodeType="afterEffect" p14:presetBounceEnd="40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40000">
                                          <p:cBhvr additive="base">
                                            <p:cTn id="15" dur="4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16" dur="4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2" fill="hold" nodeType="afterEffect" p14:presetBounceEnd="4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40000">
                                          <p:cBhvr additive="base">
                                            <p:cTn id="20" dur="6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1" dur="6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750"/>
                                            <p:tgtEl>
                                              <p:spTgt spid="56"/>
                                            </p:tgtEl>
                                          </p:cBhvr>
                                        </p:animEffect>
                                      </p:childTnLst>
                                    </p:cTn>
                                  </p:par>
                                </p:childTnLst>
                              </p:cTn>
                            </p:par>
                            <p:par>
                              <p:cTn id="29" fill="hold">
                                <p:stCondLst>
                                  <p:cond delay="2750"/>
                                </p:stCondLst>
                                <p:childTnLst>
                                  <p:par>
                                    <p:cTn id="30" presetID="2" presetClass="entr" presetSubtype="2" fill="hold" nodeType="afterEffect" p14:presetBounceEnd="40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40000">
                                          <p:cBhvr additive="base">
                                            <p:cTn id="32" dur="4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33" dur="4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 presetClass="entr" presetSubtype="8" fill="hold" nodeType="afterEffect" p14:presetBounceEnd="40000">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14:bounceEnd="40000">
                                          <p:cBhvr additive="base">
                                            <p:cTn id="37" dur="6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8" dur="6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2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right)">
                                          <p:cBhvr>
                                            <p:cTn id="42" dur="500"/>
                                            <p:tgtEl>
                                              <p:spTgt spid="5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right)">
                                          <p:cBhvr>
                                            <p:cTn id="45" dur="750"/>
                                            <p:tgtEl>
                                              <p:spTgt spid="58"/>
                                            </p:tgtEl>
                                          </p:cBhvr>
                                        </p:animEffect>
                                      </p:childTnLst>
                                    </p:cTn>
                                  </p:par>
                                </p:childTnLst>
                              </p:cTn>
                            </p:par>
                            <p:par>
                              <p:cTn id="46" fill="hold">
                                <p:stCondLst>
                                  <p:cond delay="4500"/>
                                </p:stCondLst>
                                <p:childTnLst>
                                  <p:par>
                                    <p:cTn id="47" presetID="2" presetClass="entr" presetSubtype="8" fill="hold" nodeType="afterEffect" p14:presetBounceEnd="40000">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14:bounceEnd="40000">
                                          <p:cBhvr additive="base">
                                            <p:cTn id="49" dur="4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50" dur="4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4900"/>
                                </p:stCondLst>
                                <p:childTnLst>
                                  <p:par>
                                    <p:cTn id="52" presetID="2" presetClass="entr" presetSubtype="2" fill="hold" nodeType="afterEffect" p14:presetBounceEnd="40000">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14:bounceEnd="40000">
                                          <p:cBhvr additive="base">
                                            <p:cTn id="54" dur="6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5" dur="600" fill="hold"/>
                                            <p:tgtEl>
                                              <p:spTgt spid="12"/>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750"/>
                                            <p:tgtEl>
                                              <p:spTgt spid="43"/>
                                            </p:tgtEl>
                                          </p:cBhvr>
                                        </p:animEffect>
                                      </p:childTnLst>
                                    </p:cTn>
                                  </p:par>
                                </p:childTnLst>
                              </p:cTn>
                            </p:par>
                            <p:par>
                              <p:cTn id="63" fill="hold">
                                <p:stCondLst>
                                  <p:cond delay="6250"/>
                                </p:stCondLst>
                                <p:childTnLst>
                                  <p:par>
                                    <p:cTn id="64" presetID="2" presetClass="entr" presetSubtype="2" fill="hold" nodeType="afterEffect" p14:presetBounceEnd="40000">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14:bounceEnd="40000">
                                          <p:cBhvr additive="base">
                                            <p:cTn id="66" dur="4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67" dur="400" fill="hold"/>
                                            <p:tgtEl>
                                              <p:spTgt spid="25"/>
                                            </p:tgtEl>
                                            <p:attrNameLst>
                                              <p:attrName>ppt_y</p:attrName>
                                            </p:attrNameLst>
                                          </p:cBhvr>
                                          <p:tavLst>
                                            <p:tav tm="0">
                                              <p:val>
                                                <p:strVal val="#ppt_y"/>
                                              </p:val>
                                            </p:tav>
                                            <p:tav tm="100000">
                                              <p:val>
                                                <p:strVal val="#ppt_y"/>
                                              </p:val>
                                            </p:tav>
                                          </p:tavLst>
                                        </p:anim>
                                      </p:childTnLst>
                                    </p:cTn>
                                  </p:par>
                                </p:childTnLst>
                              </p:cTn>
                            </p:par>
                            <p:par>
                              <p:cTn id="68" fill="hold">
                                <p:stCondLst>
                                  <p:cond delay="6650"/>
                                </p:stCondLst>
                                <p:childTnLst>
                                  <p:par>
                                    <p:cTn id="69" presetID="2" presetClass="entr" presetSubtype="8" fill="hold" nodeType="afterEffect" p14:presetBounceEnd="40000">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14:bounceEnd="40000">
                                          <p:cBhvr additive="base">
                                            <p:cTn id="71" dur="6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72" dur="600" fill="hold"/>
                                            <p:tgtEl>
                                              <p:spTgt spid="13"/>
                                            </p:tgtEl>
                                            <p:attrNameLst>
                                              <p:attrName>ppt_y</p:attrName>
                                            </p:attrNameLst>
                                          </p:cBhvr>
                                          <p:tavLst>
                                            <p:tav tm="0">
                                              <p:val>
                                                <p:strVal val="#ppt_y"/>
                                              </p:val>
                                            </p:tav>
                                            <p:tav tm="100000">
                                              <p:val>
                                                <p:strVal val="#ppt_y"/>
                                              </p:val>
                                            </p:tav>
                                          </p:tavLst>
                                        </p:anim>
                                      </p:childTnLst>
                                    </p:cTn>
                                  </p:par>
                                </p:childTnLst>
                              </p:cTn>
                            </p:par>
                            <p:par>
                              <p:cTn id="73" fill="hold">
                                <p:stCondLst>
                                  <p:cond delay="7250"/>
                                </p:stCondLst>
                                <p:childTnLst>
                                  <p:par>
                                    <p:cTn id="74" presetID="22" presetClass="entr" presetSubtype="2"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right)">
                                          <p:cBhvr>
                                            <p:cTn id="76" dur="500"/>
                                            <p:tgtEl>
                                              <p:spTgt spid="44"/>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right)">
                                          <p:cBhvr>
                                            <p:cTn id="7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00" fill="hold"/>
                                            <p:tgtEl>
                                              <p:spTgt spid="23"/>
                                            </p:tgtEl>
                                            <p:attrNameLst>
                                              <p:attrName>ppt_x</p:attrName>
                                            </p:attrNameLst>
                                          </p:cBhvr>
                                          <p:tavLst>
                                            <p:tav tm="0">
                                              <p:val>
                                                <p:strVal val="0-#ppt_w/2"/>
                                              </p:val>
                                            </p:tav>
                                            <p:tav tm="100000">
                                              <p:val>
                                                <p:strVal val="#ppt_x"/>
                                              </p:val>
                                            </p:tav>
                                          </p:tavLst>
                                        </p:anim>
                                        <p:anim calcmode="lin" valueType="num">
                                          <p:cBhvr additive="base">
                                            <p:cTn id="16" dur="4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600" fill="hold"/>
                                            <p:tgtEl>
                                              <p:spTgt spid="10"/>
                                            </p:tgtEl>
                                            <p:attrNameLst>
                                              <p:attrName>ppt_x</p:attrName>
                                            </p:attrNameLst>
                                          </p:cBhvr>
                                          <p:tavLst>
                                            <p:tav tm="0">
                                              <p:val>
                                                <p:strVal val="1+#ppt_w/2"/>
                                              </p:val>
                                            </p:tav>
                                            <p:tav tm="100000">
                                              <p:val>
                                                <p:strVal val="#ppt_x"/>
                                              </p:val>
                                            </p:tav>
                                          </p:tavLst>
                                        </p:anim>
                                        <p:anim calcmode="lin" valueType="num">
                                          <p:cBhvr additive="base">
                                            <p:cTn id="21" dur="6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750"/>
                                            <p:tgtEl>
                                              <p:spTgt spid="56"/>
                                            </p:tgtEl>
                                          </p:cBhvr>
                                        </p:animEffect>
                                      </p:childTnLst>
                                    </p:cTn>
                                  </p:par>
                                </p:childTnLst>
                              </p:cTn>
                            </p:par>
                            <p:par>
                              <p:cTn id="29" fill="hold">
                                <p:stCondLst>
                                  <p:cond delay="275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400" fill="hold"/>
                                            <p:tgtEl>
                                              <p:spTgt spid="24"/>
                                            </p:tgtEl>
                                            <p:attrNameLst>
                                              <p:attrName>ppt_x</p:attrName>
                                            </p:attrNameLst>
                                          </p:cBhvr>
                                          <p:tavLst>
                                            <p:tav tm="0">
                                              <p:val>
                                                <p:strVal val="1+#ppt_w/2"/>
                                              </p:val>
                                            </p:tav>
                                            <p:tav tm="100000">
                                              <p:val>
                                                <p:strVal val="#ppt_x"/>
                                              </p:val>
                                            </p:tav>
                                          </p:tavLst>
                                        </p:anim>
                                        <p:anim calcmode="lin" valueType="num">
                                          <p:cBhvr additive="base">
                                            <p:cTn id="33" dur="4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600" fill="hold"/>
                                            <p:tgtEl>
                                              <p:spTgt spid="11"/>
                                            </p:tgtEl>
                                            <p:attrNameLst>
                                              <p:attrName>ppt_x</p:attrName>
                                            </p:attrNameLst>
                                          </p:cBhvr>
                                          <p:tavLst>
                                            <p:tav tm="0">
                                              <p:val>
                                                <p:strVal val="0-#ppt_w/2"/>
                                              </p:val>
                                            </p:tav>
                                            <p:tav tm="100000">
                                              <p:val>
                                                <p:strVal val="#ppt_x"/>
                                              </p:val>
                                            </p:tav>
                                          </p:tavLst>
                                        </p:anim>
                                        <p:anim calcmode="lin" valueType="num">
                                          <p:cBhvr additive="base">
                                            <p:cTn id="38" dur="6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2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right)">
                                          <p:cBhvr>
                                            <p:cTn id="42" dur="500"/>
                                            <p:tgtEl>
                                              <p:spTgt spid="5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right)">
                                          <p:cBhvr>
                                            <p:cTn id="45" dur="750"/>
                                            <p:tgtEl>
                                              <p:spTgt spid="58"/>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400" fill="hold"/>
                                            <p:tgtEl>
                                              <p:spTgt spid="22"/>
                                            </p:tgtEl>
                                            <p:attrNameLst>
                                              <p:attrName>ppt_x</p:attrName>
                                            </p:attrNameLst>
                                          </p:cBhvr>
                                          <p:tavLst>
                                            <p:tav tm="0">
                                              <p:val>
                                                <p:strVal val="0-#ppt_w/2"/>
                                              </p:val>
                                            </p:tav>
                                            <p:tav tm="100000">
                                              <p:val>
                                                <p:strVal val="#ppt_x"/>
                                              </p:val>
                                            </p:tav>
                                          </p:tavLst>
                                        </p:anim>
                                        <p:anim calcmode="lin" valueType="num">
                                          <p:cBhvr additive="base">
                                            <p:cTn id="50" dur="4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4900"/>
                                </p:stCondLst>
                                <p:childTnLst>
                                  <p:par>
                                    <p:cTn id="52" presetID="2" presetClass="entr" presetSubtype="2"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600" fill="hold"/>
                                            <p:tgtEl>
                                              <p:spTgt spid="12"/>
                                            </p:tgtEl>
                                            <p:attrNameLst>
                                              <p:attrName>ppt_x</p:attrName>
                                            </p:attrNameLst>
                                          </p:cBhvr>
                                          <p:tavLst>
                                            <p:tav tm="0">
                                              <p:val>
                                                <p:strVal val="1+#ppt_w/2"/>
                                              </p:val>
                                            </p:tav>
                                            <p:tav tm="100000">
                                              <p:val>
                                                <p:strVal val="#ppt_x"/>
                                              </p:val>
                                            </p:tav>
                                          </p:tavLst>
                                        </p:anim>
                                        <p:anim calcmode="lin" valueType="num">
                                          <p:cBhvr additive="base">
                                            <p:cTn id="55" dur="600" fill="hold"/>
                                            <p:tgtEl>
                                              <p:spTgt spid="12"/>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750"/>
                                            <p:tgtEl>
                                              <p:spTgt spid="43"/>
                                            </p:tgtEl>
                                          </p:cBhvr>
                                        </p:animEffect>
                                      </p:childTnLst>
                                    </p:cTn>
                                  </p:par>
                                </p:childTnLst>
                              </p:cTn>
                            </p:par>
                            <p:par>
                              <p:cTn id="63" fill="hold">
                                <p:stCondLst>
                                  <p:cond delay="6250"/>
                                </p:stCondLst>
                                <p:childTnLst>
                                  <p:par>
                                    <p:cTn id="64" presetID="2" presetClass="entr" presetSubtype="2"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400" fill="hold"/>
                                            <p:tgtEl>
                                              <p:spTgt spid="25"/>
                                            </p:tgtEl>
                                            <p:attrNameLst>
                                              <p:attrName>ppt_x</p:attrName>
                                            </p:attrNameLst>
                                          </p:cBhvr>
                                          <p:tavLst>
                                            <p:tav tm="0">
                                              <p:val>
                                                <p:strVal val="1+#ppt_w/2"/>
                                              </p:val>
                                            </p:tav>
                                            <p:tav tm="100000">
                                              <p:val>
                                                <p:strVal val="#ppt_x"/>
                                              </p:val>
                                            </p:tav>
                                          </p:tavLst>
                                        </p:anim>
                                        <p:anim calcmode="lin" valueType="num">
                                          <p:cBhvr additive="base">
                                            <p:cTn id="67" dur="400" fill="hold"/>
                                            <p:tgtEl>
                                              <p:spTgt spid="25"/>
                                            </p:tgtEl>
                                            <p:attrNameLst>
                                              <p:attrName>ppt_y</p:attrName>
                                            </p:attrNameLst>
                                          </p:cBhvr>
                                          <p:tavLst>
                                            <p:tav tm="0">
                                              <p:val>
                                                <p:strVal val="#ppt_y"/>
                                              </p:val>
                                            </p:tav>
                                            <p:tav tm="100000">
                                              <p:val>
                                                <p:strVal val="#ppt_y"/>
                                              </p:val>
                                            </p:tav>
                                          </p:tavLst>
                                        </p:anim>
                                      </p:childTnLst>
                                    </p:cTn>
                                  </p:par>
                                </p:childTnLst>
                              </p:cTn>
                            </p:par>
                            <p:par>
                              <p:cTn id="68" fill="hold">
                                <p:stCondLst>
                                  <p:cond delay="6650"/>
                                </p:stCondLst>
                                <p:childTnLst>
                                  <p:par>
                                    <p:cTn id="69" presetID="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600" fill="hold"/>
                                            <p:tgtEl>
                                              <p:spTgt spid="13"/>
                                            </p:tgtEl>
                                            <p:attrNameLst>
                                              <p:attrName>ppt_x</p:attrName>
                                            </p:attrNameLst>
                                          </p:cBhvr>
                                          <p:tavLst>
                                            <p:tav tm="0">
                                              <p:val>
                                                <p:strVal val="0-#ppt_w/2"/>
                                              </p:val>
                                            </p:tav>
                                            <p:tav tm="100000">
                                              <p:val>
                                                <p:strVal val="#ppt_x"/>
                                              </p:val>
                                            </p:tav>
                                          </p:tavLst>
                                        </p:anim>
                                        <p:anim calcmode="lin" valueType="num">
                                          <p:cBhvr additive="base">
                                            <p:cTn id="72" dur="600" fill="hold"/>
                                            <p:tgtEl>
                                              <p:spTgt spid="13"/>
                                            </p:tgtEl>
                                            <p:attrNameLst>
                                              <p:attrName>ppt_y</p:attrName>
                                            </p:attrNameLst>
                                          </p:cBhvr>
                                          <p:tavLst>
                                            <p:tav tm="0">
                                              <p:val>
                                                <p:strVal val="#ppt_y"/>
                                              </p:val>
                                            </p:tav>
                                            <p:tav tm="100000">
                                              <p:val>
                                                <p:strVal val="#ppt_y"/>
                                              </p:val>
                                            </p:tav>
                                          </p:tavLst>
                                        </p:anim>
                                      </p:childTnLst>
                                    </p:cTn>
                                  </p:par>
                                </p:childTnLst>
                              </p:cTn>
                            </p:par>
                            <p:par>
                              <p:cTn id="73" fill="hold">
                                <p:stCondLst>
                                  <p:cond delay="7250"/>
                                </p:stCondLst>
                                <p:childTnLst>
                                  <p:par>
                                    <p:cTn id="74" presetID="22" presetClass="entr" presetSubtype="2"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right)">
                                          <p:cBhvr>
                                            <p:cTn id="76" dur="500"/>
                                            <p:tgtEl>
                                              <p:spTgt spid="44"/>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right)">
                                          <p:cBhvr>
                                            <p:cTn id="7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P spid="37" grpId="0"/>
          <p:bldP spid="38"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p:nvPr/>
        </p:nvSpPr>
        <p:spPr>
          <a:xfrm>
            <a:off x="7921256" y="0"/>
            <a:ext cx="4270744" cy="6858000"/>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6" name="Rectangle 4"/>
          <p:cNvSpPr/>
          <p:nvPr/>
        </p:nvSpPr>
        <p:spPr>
          <a:xfrm>
            <a:off x="7921256" y="1537746"/>
            <a:ext cx="2746744" cy="18288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8"/>
          <p:cNvSpPr/>
          <p:nvPr/>
        </p:nvSpPr>
        <p:spPr>
          <a:xfrm>
            <a:off x="1219200" y="1537746"/>
            <a:ext cx="6702056"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矩形 3"/>
          <p:cNvSpPr>
            <a:spLocks noChangeArrowheads="1"/>
          </p:cNvSpPr>
          <p:nvPr/>
        </p:nvSpPr>
        <p:spPr bwMode="auto">
          <a:xfrm>
            <a:off x="8393906" y="1979776"/>
            <a:ext cx="1825587" cy="944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10000"/>
              </a:lnSpc>
              <a:spcBef>
                <a:spcPct val="0"/>
              </a:spcBef>
              <a:buFont typeface="Arial" charset="0"/>
              <a:buNone/>
            </a:pPr>
            <a:r>
              <a:rPr lang="zh-CN" altLang="en-US" sz="2200" b="1" dirty="0" smtClean="0">
                <a:solidFill>
                  <a:schemeClr val="bg1"/>
                </a:solidFill>
                <a:latin typeface="Arial" panose="020B0604020202020204" pitchFamily="34" charset="0"/>
                <a:ea typeface="微软雅黑" pitchFamily="34" charset="-122"/>
                <a:cs typeface="Arial" panose="020B0604020202020204" pitchFamily="34" charset="0"/>
              </a:rPr>
              <a:t>点击</a:t>
            </a:r>
            <a:r>
              <a:rPr lang="zh-CN" altLang="en-US" sz="2200" b="1" dirty="0">
                <a:solidFill>
                  <a:schemeClr val="bg1"/>
                </a:solidFill>
                <a:latin typeface="Arial" panose="020B0604020202020204" pitchFamily="34" charset="0"/>
                <a:ea typeface="微软雅黑" pitchFamily="34" charset="-122"/>
                <a:cs typeface="Arial" panose="020B0604020202020204" pitchFamily="34" charset="0"/>
              </a:rPr>
              <a:t>此处</a:t>
            </a:r>
            <a:r>
              <a:rPr lang="zh-CN" altLang="en-US" sz="2200" b="1" dirty="0" smtClean="0">
                <a:solidFill>
                  <a:schemeClr val="bg1"/>
                </a:solidFill>
                <a:latin typeface="Arial" panose="020B0604020202020204" pitchFamily="34" charset="0"/>
                <a:ea typeface="微软雅黑" pitchFamily="34" charset="-122"/>
                <a:cs typeface="Arial" panose="020B0604020202020204" pitchFamily="34" charset="0"/>
              </a:rPr>
              <a:t>添加</a:t>
            </a:r>
            <a:r>
              <a:rPr lang="zh-CN" altLang="en-US" sz="3200" b="1" dirty="0" smtClean="0">
                <a:solidFill>
                  <a:schemeClr val="bg1"/>
                </a:solidFill>
                <a:latin typeface="Arial" panose="020B0604020202020204" pitchFamily="34" charset="0"/>
                <a:ea typeface="微软雅黑" pitchFamily="34" charset="-122"/>
                <a:cs typeface="Arial" panose="020B0604020202020204" pitchFamily="34" charset="0"/>
              </a:rPr>
              <a:t>关键词</a:t>
            </a:r>
            <a:endParaRPr lang="zh-CN" altLang="en-US" sz="32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64" name="矩形 47"/>
          <p:cNvSpPr>
            <a:spLocks noChangeArrowheads="1"/>
          </p:cNvSpPr>
          <p:nvPr/>
        </p:nvSpPr>
        <p:spPr bwMode="auto">
          <a:xfrm>
            <a:off x="1219201" y="4213594"/>
            <a:ext cx="2833406" cy="803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65" name="矩形 47"/>
          <p:cNvSpPr>
            <a:spLocks noChangeArrowheads="1"/>
          </p:cNvSpPr>
          <p:nvPr/>
        </p:nvSpPr>
        <p:spPr bwMode="auto">
          <a:xfrm>
            <a:off x="4556347" y="4213594"/>
            <a:ext cx="2833406" cy="803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在此</a:t>
            </a:r>
            <a:r>
              <a:rPr lang="zh-CN" altLang="en-US" sz="1400" dirty="0" smtClean="0">
                <a:solidFill>
                  <a:schemeClr val="tx1">
                    <a:lumMod val="75000"/>
                    <a:lumOff val="25000"/>
                  </a:schemeClr>
                </a:solidFill>
                <a:sym typeface="微软雅黑" pitchFamily="34" charset="-122"/>
              </a:rPr>
              <a:t>录入</a:t>
            </a:r>
            <a:r>
              <a:rPr lang="zh-CN" altLang="en-US" sz="1400" dirty="0">
                <a:solidFill>
                  <a:schemeClr val="tx1">
                    <a:lumMod val="75000"/>
                    <a:lumOff val="25000"/>
                  </a:schemeClr>
                </a:solidFill>
                <a:sym typeface="微软雅黑" pitchFamily="34" charset="-122"/>
              </a:rPr>
              <a:t>上述</a:t>
            </a:r>
            <a:r>
              <a:rPr lang="zh-CN" altLang="en-US" sz="1400" dirty="0" smtClean="0">
                <a:solidFill>
                  <a:schemeClr val="tx1">
                    <a:lumMod val="75000"/>
                    <a:lumOff val="25000"/>
                  </a:schemeClr>
                </a:solidFill>
                <a:sym typeface="微软雅黑" pitchFamily="34" charset="-122"/>
              </a:rPr>
              <a:t>图表的综合描述</a:t>
            </a:r>
            <a:r>
              <a:rPr lang="zh-CN" altLang="en-US" sz="1400" dirty="0">
                <a:solidFill>
                  <a:schemeClr val="tx1">
                    <a:lumMod val="75000"/>
                    <a:lumOff val="25000"/>
                  </a:schemeClr>
                </a:solidFill>
                <a:sym typeface="微软雅黑" pitchFamily="34" charset="-122"/>
              </a:rPr>
              <a:t>说明，在此录入上述图表的综合描述</a:t>
            </a:r>
            <a:r>
              <a:rPr lang="zh-CN" altLang="en-US" sz="1400" dirty="0" smtClean="0">
                <a:solidFill>
                  <a:schemeClr val="tx1">
                    <a:lumMod val="75000"/>
                    <a:lumOff val="25000"/>
                  </a:schemeClr>
                </a:solidFill>
                <a:sym typeface="微软雅黑" pitchFamily="34" charset="-122"/>
              </a:rPr>
              <a:t>说明。</a:t>
            </a:r>
            <a:endParaRPr lang="zh-CN" altLang="en-US" sz="1400" dirty="0">
              <a:solidFill>
                <a:schemeClr val="tx1">
                  <a:lumMod val="75000"/>
                  <a:lumOff val="25000"/>
                </a:schemeClr>
              </a:solidFill>
              <a:sym typeface="微软雅黑" pitchFamily="34" charset="-122"/>
            </a:endParaRPr>
          </a:p>
        </p:txBody>
      </p:sp>
      <p:sp>
        <p:nvSpPr>
          <p:cNvPr id="69" name="矩形 47"/>
          <p:cNvSpPr>
            <a:spLocks noChangeArrowheads="1"/>
          </p:cNvSpPr>
          <p:nvPr/>
        </p:nvSpPr>
        <p:spPr bwMode="auto">
          <a:xfrm>
            <a:off x="1219201" y="5114681"/>
            <a:ext cx="2833406" cy="803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a:t>
            </a:r>
            <a:r>
              <a:rPr lang="zh-CN" altLang="en-US" sz="1400" dirty="0" smtClean="0">
                <a:solidFill>
                  <a:schemeClr val="tx1">
                    <a:lumMod val="75000"/>
                    <a:lumOff val="25000"/>
                  </a:schemeClr>
                </a:solidFill>
                <a:sym typeface="微软雅黑" pitchFamily="34" charset="-122"/>
              </a:rPr>
              <a:t>说明</a:t>
            </a:r>
            <a:r>
              <a:rPr lang="zh-CN" altLang="en-US" sz="1400" dirty="0">
                <a:solidFill>
                  <a:schemeClr val="tx1">
                    <a:lumMod val="75000"/>
                    <a:lumOff val="25000"/>
                  </a:schemeClr>
                </a:solidFill>
                <a:sym typeface="微软雅黑" pitchFamily="34" charset="-122"/>
              </a:rPr>
              <a:t>。</a:t>
            </a:r>
          </a:p>
        </p:txBody>
      </p:sp>
      <p:sp>
        <p:nvSpPr>
          <p:cNvPr id="70" name="矩形 47"/>
          <p:cNvSpPr>
            <a:spLocks noChangeArrowheads="1"/>
          </p:cNvSpPr>
          <p:nvPr/>
        </p:nvSpPr>
        <p:spPr bwMode="auto">
          <a:xfrm>
            <a:off x="4556347" y="5114681"/>
            <a:ext cx="2833406"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在此</a:t>
            </a:r>
            <a:r>
              <a:rPr lang="zh-CN" altLang="en-US" sz="1400" dirty="0" smtClean="0">
                <a:solidFill>
                  <a:schemeClr val="tx1">
                    <a:lumMod val="75000"/>
                    <a:lumOff val="25000"/>
                  </a:schemeClr>
                </a:solidFill>
                <a:sym typeface="微软雅黑" pitchFamily="34" charset="-122"/>
              </a:rPr>
              <a:t>录入</a:t>
            </a:r>
            <a:r>
              <a:rPr lang="zh-CN" altLang="en-US" sz="1400" dirty="0">
                <a:solidFill>
                  <a:schemeClr val="tx1">
                    <a:lumMod val="75000"/>
                    <a:lumOff val="25000"/>
                  </a:schemeClr>
                </a:solidFill>
                <a:sym typeface="微软雅黑" pitchFamily="34" charset="-122"/>
              </a:rPr>
              <a:t>上述</a:t>
            </a:r>
            <a:r>
              <a:rPr lang="zh-CN" altLang="en-US" sz="1400" dirty="0" smtClean="0">
                <a:solidFill>
                  <a:schemeClr val="tx1">
                    <a:lumMod val="75000"/>
                    <a:lumOff val="25000"/>
                  </a:schemeClr>
                </a:solidFill>
                <a:sym typeface="微软雅黑" pitchFamily="34" charset="-122"/>
              </a:rPr>
              <a:t>图表的综合描述</a:t>
            </a:r>
            <a:r>
              <a:rPr lang="zh-CN" altLang="en-US" sz="1400" dirty="0">
                <a:solidFill>
                  <a:schemeClr val="tx1">
                    <a:lumMod val="75000"/>
                    <a:lumOff val="25000"/>
                  </a:schemeClr>
                </a:solidFill>
                <a:sym typeface="微软雅黑" pitchFamily="34" charset="-122"/>
              </a:rPr>
              <a:t>说明，在此</a:t>
            </a:r>
            <a:r>
              <a:rPr lang="zh-CN" altLang="en-US" sz="1400" dirty="0" smtClean="0">
                <a:solidFill>
                  <a:schemeClr val="tx1">
                    <a:lumMod val="75000"/>
                    <a:lumOff val="25000"/>
                  </a:schemeClr>
                </a:solidFill>
                <a:sym typeface="微软雅黑" pitchFamily="34" charset="-122"/>
              </a:rPr>
              <a:t>录入说明。</a:t>
            </a:r>
            <a:endParaRPr lang="zh-CN" altLang="en-US" sz="1400" dirty="0">
              <a:solidFill>
                <a:schemeClr val="tx1">
                  <a:lumMod val="75000"/>
                  <a:lumOff val="25000"/>
                </a:schemeClr>
              </a:solidFill>
              <a:sym typeface="微软雅黑" pitchFamily="34" charset="-122"/>
            </a:endParaRPr>
          </a:p>
        </p:txBody>
      </p:sp>
      <p:sp>
        <p:nvSpPr>
          <p:cNvPr id="72" name="矩形 47"/>
          <p:cNvSpPr>
            <a:spLocks noChangeArrowheads="1"/>
          </p:cNvSpPr>
          <p:nvPr/>
        </p:nvSpPr>
        <p:spPr bwMode="auto">
          <a:xfrm>
            <a:off x="1219201" y="3695113"/>
            <a:ext cx="6276737" cy="312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nSpc>
                <a:spcPct val="110000"/>
              </a:lnSpc>
              <a:spcBef>
                <a:spcPct val="0"/>
              </a:spcBef>
              <a:buFont typeface="Arial" charset="0"/>
              <a:buNone/>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右键点击图片选择设置图片格式可直接替换图片，点击输入文字</a:t>
            </a:r>
            <a:r>
              <a:rPr lang="zh-CN" altLang="en-US" sz="1400" dirty="0">
                <a:solidFill>
                  <a:schemeClr val="tx1">
                    <a:lumMod val="75000"/>
                    <a:lumOff val="25000"/>
                  </a:schemeClr>
                </a:solidFill>
                <a:latin typeface="微软雅黑" pitchFamily="34" charset="-122"/>
                <a:ea typeface="微软雅黑" pitchFamily="34" charset="-122"/>
              </a:rPr>
              <a:t>。</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76" name="组合 75"/>
          <p:cNvGrpSpPr/>
          <p:nvPr/>
        </p:nvGrpSpPr>
        <p:grpSpPr>
          <a:xfrm>
            <a:off x="1591522" y="1920517"/>
            <a:ext cx="1063256" cy="1063256"/>
            <a:chOff x="1522613" y="1982971"/>
            <a:chExt cx="1063256" cy="1063256"/>
          </a:xfrm>
          <a:solidFill>
            <a:schemeClr val="accent1"/>
          </a:solidFill>
        </p:grpSpPr>
        <p:sp>
          <p:nvSpPr>
            <p:cNvPr id="77" name="Oval 9"/>
            <p:cNvSpPr/>
            <p:nvPr/>
          </p:nvSpPr>
          <p:spPr>
            <a:xfrm>
              <a:off x="152261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78" name="任意多边形 77"/>
            <p:cNvSpPr/>
            <p:nvPr/>
          </p:nvSpPr>
          <p:spPr>
            <a:xfrm>
              <a:off x="1796945" y="2299599"/>
              <a:ext cx="514592" cy="430001"/>
            </a:xfrm>
            <a:custGeom>
              <a:avLst/>
              <a:gdLst>
                <a:gd name="connsiteX0" fmla="*/ 259777 w 514592"/>
                <a:gd name="connsiteY0" fmla="*/ 74012 h 430001"/>
                <a:gd name="connsiteX1" fmla="*/ 328031 w 514592"/>
                <a:gd name="connsiteY1" fmla="*/ 276499 h 430001"/>
                <a:gd name="connsiteX2" fmla="*/ 384910 w 514592"/>
                <a:gd name="connsiteY2" fmla="*/ 139991 h 430001"/>
                <a:gd name="connsiteX3" fmla="*/ 437238 w 514592"/>
                <a:gd name="connsiteY3" fmla="*/ 262849 h 430001"/>
                <a:gd name="connsiteX4" fmla="*/ 409936 w 514592"/>
                <a:gd name="connsiteY4" fmla="*/ 267399 h 430001"/>
                <a:gd name="connsiteX5" fmla="*/ 384910 w 514592"/>
                <a:gd name="connsiteY5" fmla="*/ 208245 h 430001"/>
                <a:gd name="connsiteX6" fmla="*/ 325756 w 514592"/>
                <a:gd name="connsiteY6" fmla="*/ 353854 h 430001"/>
                <a:gd name="connsiteX7" fmla="*/ 257502 w 514592"/>
                <a:gd name="connsiteY7" fmla="*/ 146817 h 430001"/>
                <a:gd name="connsiteX8" fmla="*/ 193798 w 514592"/>
                <a:gd name="connsiteY8" fmla="*/ 283325 h 430001"/>
                <a:gd name="connsiteX9" fmla="*/ 139195 w 514592"/>
                <a:gd name="connsiteY9" fmla="*/ 219621 h 430001"/>
                <a:gd name="connsiteX10" fmla="*/ 102793 w 514592"/>
                <a:gd name="connsiteY10" fmla="*/ 244647 h 430001"/>
                <a:gd name="connsiteX11" fmla="*/ 93692 w 514592"/>
                <a:gd name="connsiteY11" fmla="*/ 251473 h 430001"/>
                <a:gd name="connsiteX12" fmla="*/ 75491 w 514592"/>
                <a:gd name="connsiteY12" fmla="*/ 237822 h 430001"/>
                <a:gd name="connsiteX13" fmla="*/ 146020 w 514592"/>
                <a:gd name="connsiteY13" fmla="*/ 187769 h 430001"/>
                <a:gd name="connsiteX14" fmla="*/ 186973 w 514592"/>
                <a:gd name="connsiteY14" fmla="*/ 237822 h 430001"/>
                <a:gd name="connsiteX15" fmla="*/ 48986 w 514592"/>
                <a:gd name="connsiteY15" fmla="*/ 48986 h 430001"/>
                <a:gd name="connsiteX16" fmla="*/ 48986 w 514592"/>
                <a:gd name="connsiteY16" fmla="*/ 381015 h 430001"/>
                <a:gd name="connsiteX17" fmla="*/ 465606 w 514592"/>
                <a:gd name="connsiteY17" fmla="*/ 381015 h 430001"/>
                <a:gd name="connsiteX18" fmla="*/ 465606 w 514592"/>
                <a:gd name="connsiteY18" fmla="*/ 48986 h 430001"/>
                <a:gd name="connsiteX19" fmla="*/ 0 w 514592"/>
                <a:gd name="connsiteY19" fmla="*/ 0 h 430001"/>
                <a:gd name="connsiteX20" fmla="*/ 514592 w 514592"/>
                <a:gd name="connsiteY20" fmla="*/ 0 h 430001"/>
                <a:gd name="connsiteX21" fmla="*/ 514592 w 514592"/>
                <a:gd name="connsiteY21" fmla="*/ 430001 h 430001"/>
                <a:gd name="connsiteX22" fmla="*/ 0 w 514592"/>
                <a:gd name="connsiteY22"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592" h="430001">
                  <a:moveTo>
                    <a:pt x="259777" y="74012"/>
                  </a:moveTo>
                  <a:lnTo>
                    <a:pt x="328031" y="276499"/>
                  </a:lnTo>
                  <a:lnTo>
                    <a:pt x="384910" y="139991"/>
                  </a:lnTo>
                  <a:lnTo>
                    <a:pt x="437238" y="262849"/>
                  </a:lnTo>
                  <a:lnTo>
                    <a:pt x="409936" y="267399"/>
                  </a:lnTo>
                  <a:lnTo>
                    <a:pt x="384910" y="208245"/>
                  </a:lnTo>
                  <a:lnTo>
                    <a:pt x="325756" y="353854"/>
                  </a:lnTo>
                  <a:lnTo>
                    <a:pt x="257502" y="146817"/>
                  </a:lnTo>
                  <a:lnTo>
                    <a:pt x="193798" y="283325"/>
                  </a:lnTo>
                  <a:lnTo>
                    <a:pt x="139195" y="219621"/>
                  </a:lnTo>
                  <a:lnTo>
                    <a:pt x="102793" y="244647"/>
                  </a:lnTo>
                  <a:lnTo>
                    <a:pt x="93692" y="251473"/>
                  </a:lnTo>
                  <a:lnTo>
                    <a:pt x="75491" y="237822"/>
                  </a:lnTo>
                  <a:lnTo>
                    <a:pt x="146020" y="187769"/>
                  </a:lnTo>
                  <a:lnTo>
                    <a:pt x="186973" y="237822"/>
                  </a:lnTo>
                  <a:close/>
                  <a:moveTo>
                    <a:pt x="48986" y="48986"/>
                  </a:moveTo>
                  <a:lnTo>
                    <a:pt x="48986" y="381015"/>
                  </a:lnTo>
                  <a:lnTo>
                    <a:pt x="465606" y="381015"/>
                  </a:lnTo>
                  <a:lnTo>
                    <a:pt x="465606" y="48986"/>
                  </a:lnTo>
                  <a:close/>
                  <a:moveTo>
                    <a:pt x="0" y="0"/>
                  </a:moveTo>
                  <a:lnTo>
                    <a:pt x="514592" y="0"/>
                  </a:lnTo>
                  <a:lnTo>
                    <a:pt x="514592" y="430001"/>
                  </a:lnTo>
                  <a:lnTo>
                    <a:pt x="0" y="430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9" name="组合 78"/>
          <p:cNvGrpSpPr/>
          <p:nvPr/>
        </p:nvGrpSpPr>
        <p:grpSpPr>
          <a:xfrm>
            <a:off x="6485678" y="1920517"/>
            <a:ext cx="1063256" cy="1063256"/>
            <a:chOff x="6448853" y="1982971"/>
            <a:chExt cx="1063256" cy="1063256"/>
          </a:xfrm>
          <a:solidFill>
            <a:schemeClr val="accent1"/>
          </a:solidFill>
        </p:grpSpPr>
        <p:sp>
          <p:nvSpPr>
            <p:cNvPr id="80" name="Oval 9"/>
            <p:cNvSpPr/>
            <p:nvPr/>
          </p:nvSpPr>
          <p:spPr>
            <a:xfrm>
              <a:off x="6448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0" name="任意多边形 89"/>
            <p:cNvSpPr/>
            <p:nvPr/>
          </p:nvSpPr>
          <p:spPr>
            <a:xfrm>
              <a:off x="6714803" y="2299599"/>
              <a:ext cx="531356" cy="430001"/>
            </a:xfrm>
            <a:custGeom>
              <a:avLst/>
              <a:gdLst>
                <a:gd name="connsiteX0" fmla="*/ 427018 w 531356"/>
                <a:gd name="connsiteY0" fmla="*/ 301423 h 430001"/>
                <a:gd name="connsiteX1" fmla="*/ 453367 w 531356"/>
                <a:gd name="connsiteY1" fmla="*/ 328825 h 430001"/>
                <a:gd name="connsiteX2" fmla="*/ 427018 w 531356"/>
                <a:gd name="connsiteY2" fmla="*/ 356227 h 430001"/>
                <a:gd name="connsiteX3" fmla="*/ 400669 w 531356"/>
                <a:gd name="connsiteY3" fmla="*/ 328825 h 430001"/>
                <a:gd name="connsiteX4" fmla="*/ 427018 w 531356"/>
                <a:gd name="connsiteY4" fmla="*/ 301423 h 430001"/>
                <a:gd name="connsiteX5" fmla="*/ 104517 w 531356"/>
                <a:gd name="connsiteY5" fmla="*/ 301423 h 430001"/>
                <a:gd name="connsiteX6" fmla="*/ 132974 w 531356"/>
                <a:gd name="connsiteY6" fmla="*/ 328825 h 430001"/>
                <a:gd name="connsiteX7" fmla="*/ 104517 w 531356"/>
                <a:gd name="connsiteY7" fmla="*/ 356227 h 430001"/>
                <a:gd name="connsiteX8" fmla="*/ 76060 w 531356"/>
                <a:gd name="connsiteY8" fmla="*/ 328825 h 430001"/>
                <a:gd name="connsiteX9" fmla="*/ 104517 w 531356"/>
                <a:gd name="connsiteY9" fmla="*/ 301423 h 430001"/>
                <a:gd name="connsiteX10" fmla="*/ 230531 w 531356"/>
                <a:gd name="connsiteY10" fmla="*/ 212000 h 430001"/>
                <a:gd name="connsiteX11" fmla="*/ 230531 w 531356"/>
                <a:gd name="connsiteY11" fmla="*/ 281991 h 430001"/>
                <a:gd name="connsiteX12" fmla="*/ 300826 w 531356"/>
                <a:gd name="connsiteY12" fmla="*/ 281991 h 430001"/>
                <a:gd name="connsiteX13" fmla="*/ 300826 w 531356"/>
                <a:gd name="connsiteY13" fmla="*/ 212000 h 430001"/>
                <a:gd name="connsiteX14" fmla="*/ 194237 w 531356"/>
                <a:gd name="connsiteY14" fmla="*/ 111716 h 430001"/>
                <a:gd name="connsiteX15" fmla="*/ 337120 w 531356"/>
                <a:gd name="connsiteY15" fmla="*/ 111716 h 430001"/>
                <a:gd name="connsiteX16" fmla="*/ 337120 w 531356"/>
                <a:gd name="connsiteY16" fmla="*/ 318285 h 430001"/>
                <a:gd name="connsiteX17" fmla="*/ 194237 w 531356"/>
                <a:gd name="connsiteY17" fmla="*/ 318285 h 430001"/>
                <a:gd name="connsiteX18" fmla="*/ 427018 w 531356"/>
                <a:gd name="connsiteY18" fmla="*/ 71668 h 430001"/>
                <a:gd name="connsiteX19" fmla="*/ 453367 w 531356"/>
                <a:gd name="connsiteY19" fmla="*/ 100125 h 430001"/>
                <a:gd name="connsiteX20" fmla="*/ 427018 w 531356"/>
                <a:gd name="connsiteY20" fmla="*/ 128582 h 430001"/>
                <a:gd name="connsiteX21" fmla="*/ 400669 w 531356"/>
                <a:gd name="connsiteY21" fmla="*/ 100125 h 430001"/>
                <a:gd name="connsiteX22" fmla="*/ 427018 w 531356"/>
                <a:gd name="connsiteY22" fmla="*/ 71668 h 430001"/>
                <a:gd name="connsiteX23" fmla="*/ 104517 w 531356"/>
                <a:gd name="connsiteY23" fmla="*/ 71668 h 430001"/>
                <a:gd name="connsiteX24" fmla="*/ 132974 w 531356"/>
                <a:gd name="connsiteY24" fmla="*/ 100125 h 430001"/>
                <a:gd name="connsiteX25" fmla="*/ 104517 w 531356"/>
                <a:gd name="connsiteY25" fmla="*/ 128582 h 430001"/>
                <a:gd name="connsiteX26" fmla="*/ 76060 w 531356"/>
                <a:gd name="connsiteY26" fmla="*/ 100125 h 430001"/>
                <a:gd name="connsiteX27" fmla="*/ 104517 w 531356"/>
                <a:gd name="connsiteY27" fmla="*/ 71668 h 430001"/>
                <a:gd name="connsiteX28" fmla="*/ 44325 w 531356"/>
                <a:gd name="connsiteY28" fmla="*/ 44325 h 430001"/>
                <a:gd name="connsiteX29" fmla="*/ 44325 w 531356"/>
                <a:gd name="connsiteY29" fmla="*/ 385676 h 430001"/>
                <a:gd name="connsiteX30" fmla="*/ 487031 w 531356"/>
                <a:gd name="connsiteY30" fmla="*/ 385676 h 430001"/>
                <a:gd name="connsiteX31" fmla="*/ 487031 w 531356"/>
                <a:gd name="connsiteY31" fmla="*/ 44325 h 430001"/>
                <a:gd name="connsiteX32" fmla="*/ 0 w 531356"/>
                <a:gd name="connsiteY32" fmla="*/ 0 h 430001"/>
                <a:gd name="connsiteX33" fmla="*/ 531356 w 531356"/>
                <a:gd name="connsiteY33" fmla="*/ 0 h 430001"/>
                <a:gd name="connsiteX34" fmla="*/ 531356 w 531356"/>
                <a:gd name="connsiteY34" fmla="*/ 430001 h 430001"/>
                <a:gd name="connsiteX35" fmla="*/ 0 w 531356"/>
                <a:gd name="connsiteY35"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356" h="430001">
                  <a:moveTo>
                    <a:pt x="427018" y="301423"/>
                  </a:moveTo>
                  <a:cubicBezTo>
                    <a:pt x="441570" y="301423"/>
                    <a:pt x="453367" y="313691"/>
                    <a:pt x="453367" y="328825"/>
                  </a:cubicBezTo>
                  <a:cubicBezTo>
                    <a:pt x="453367" y="343959"/>
                    <a:pt x="441570" y="356227"/>
                    <a:pt x="427018" y="356227"/>
                  </a:cubicBezTo>
                  <a:cubicBezTo>
                    <a:pt x="412466" y="356227"/>
                    <a:pt x="400669" y="343959"/>
                    <a:pt x="400669" y="328825"/>
                  </a:cubicBezTo>
                  <a:cubicBezTo>
                    <a:pt x="400669" y="313691"/>
                    <a:pt x="412466" y="301423"/>
                    <a:pt x="427018" y="301423"/>
                  </a:cubicBezTo>
                  <a:close/>
                  <a:moveTo>
                    <a:pt x="104517" y="301423"/>
                  </a:moveTo>
                  <a:cubicBezTo>
                    <a:pt x="120233" y="301423"/>
                    <a:pt x="132974" y="313691"/>
                    <a:pt x="132974" y="328825"/>
                  </a:cubicBezTo>
                  <a:cubicBezTo>
                    <a:pt x="132974" y="343959"/>
                    <a:pt x="120233" y="356227"/>
                    <a:pt x="104517" y="356227"/>
                  </a:cubicBezTo>
                  <a:cubicBezTo>
                    <a:pt x="88801" y="356227"/>
                    <a:pt x="76060" y="343959"/>
                    <a:pt x="76060" y="328825"/>
                  </a:cubicBezTo>
                  <a:cubicBezTo>
                    <a:pt x="76060" y="313691"/>
                    <a:pt x="88801" y="301423"/>
                    <a:pt x="104517" y="301423"/>
                  </a:cubicBezTo>
                  <a:close/>
                  <a:moveTo>
                    <a:pt x="230531" y="212000"/>
                  </a:moveTo>
                  <a:lnTo>
                    <a:pt x="230531" y="281991"/>
                  </a:lnTo>
                  <a:lnTo>
                    <a:pt x="300826" y="281991"/>
                  </a:lnTo>
                  <a:lnTo>
                    <a:pt x="300826" y="212000"/>
                  </a:lnTo>
                  <a:close/>
                  <a:moveTo>
                    <a:pt x="194237" y="111716"/>
                  </a:moveTo>
                  <a:lnTo>
                    <a:pt x="337120" y="111716"/>
                  </a:lnTo>
                  <a:lnTo>
                    <a:pt x="337120" y="318285"/>
                  </a:lnTo>
                  <a:lnTo>
                    <a:pt x="194237" y="318285"/>
                  </a:lnTo>
                  <a:close/>
                  <a:moveTo>
                    <a:pt x="427018" y="71668"/>
                  </a:moveTo>
                  <a:cubicBezTo>
                    <a:pt x="441570" y="71668"/>
                    <a:pt x="453367" y="84409"/>
                    <a:pt x="453367" y="100125"/>
                  </a:cubicBezTo>
                  <a:cubicBezTo>
                    <a:pt x="453367" y="115841"/>
                    <a:pt x="441570" y="128582"/>
                    <a:pt x="427018" y="128582"/>
                  </a:cubicBezTo>
                  <a:cubicBezTo>
                    <a:pt x="412466" y="128582"/>
                    <a:pt x="400669" y="115841"/>
                    <a:pt x="400669" y="100125"/>
                  </a:cubicBezTo>
                  <a:cubicBezTo>
                    <a:pt x="400669" y="84409"/>
                    <a:pt x="412466" y="71668"/>
                    <a:pt x="427018" y="71668"/>
                  </a:cubicBezTo>
                  <a:close/>
                  <a:moveTo>
                    <a:pt x="104517" y="71668"/>
                  </a:moveTo>
                  <a:cubicBezTo>
                    <a:pt x="120233" y="71668"/>
                    <a:pt x="132974" y="84409"/>
                    <a:pt x="132974" y="100125"/>
                  </a:cubicBezTo>
                  <a:cubicBezTo>
                    <a:pt x="132974" y="115841"/>
                    <a:pt x="120233" y="128582"/>
                    <a:pt x="104517" y="128582"/>
                  </a:cubicBezTo>
                  <a:cubicBezTo>
                    <a:pt x="88801" y="128582"/>
                    <a:pt x="76060" y="115841"/>
                    <a:pt x="76060" y="100125"/>
                  </a:cubicBezTo>
                  <a:cubicBezTo>
                    <a:pt x="76060" y="84409"/>
                    <a:pt x="88801" y="71668"/>
                    <a:pt x="104517" y="71668"/>
                  </a:cubicBezTo>
                  <a:close/>
                  <a:moveTo>
                    <a:pt x="44325" y="44325"/>
                  </a:moveTo>
                  <a:lnTo>
                    <a:pt x="44325" y="385676"/>
                  </a:lnTo>
                  <a:lnTo>
                    <a:pt x="487031" y="385676"/>
                  </a:lnTo>
                  <a:lnTo>
                    <a:pt x="487031" y="44325"/>
                  </a:lnTo>
                  <a:close/>
                  <a:moveTo>
                    <a:pt x="0" y="0"/>
                  </a:moveTo>
                  <a:lnTo>
                    <a:pt x="531356" y="0"/>
                  </a:lnTo>
                  <a:lnTo>
                    <a:pt x="531356" y="430001"/>
                  </a:lnTo>
                  <a:lnTo>
                    <a:pt x="0" y="430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1" name="组合 90"/>
          <p:cNvGrpSpPr/>
          <p:nvPr/>
        </p:nvGrpSpPr>
        <p:grpSpPr>
          <a:xfrm>
            <a:off x="3222907" y="1920517"/>
            <a:ext cx="1063256" cy="1063256"/>
            <a:chOff x="3314079" y="1982971"/>
            <a:chExt cx="1063256" cy="1063256"/>
          </a:xfrm>
          <a:solidFill>
            <a:schemeClr val="accent1"/>
          </a:solidFill>
        </p:grpSpPr>
        <p:sp>
          <p:nvSpPr>
            <p:cNvPr id="93" name="Oval 9"/>
            <p:cNvSpPr/>
            <p:nvPr/>
          </p:nvSpPr>
          <p:spPr>
            <a:xfrm>
              <a:off x="3314079"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4" name="Freeform 195"/>
            <p:cNvSpPr>
              <a:spLocks noChangeAspect="1" noEditPoints="1"/>
            </p:cNvSpPr>
            <p:nvPr/>
          </p:nvSpPr>
          <p:spPr bwMode="auto">
            <a:xfrm>
              <a:off x="3561147" y="2284242"/>
              <a:ext cx="569121" cy="460715"/>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96" name="组合 95"/>
          <p:cNvGrpSpPr/>
          <p:nvPr/>
        </p:nvGrpSpPr>
        <p:grpSpPr>
          <a:xfrm>
            <a:off x="4854292" y="1920517"/>
            <a:ext cx="1063256" cy="1063256"/>
            <a:chOff x="4924853" y="1982971"/>
            <a:chExt cx="1063256" cy="1063256"/>
          </a:xfrm>
          <a:solidFill>
            <a:schemeClr val="accent1"/>
          </a:solidFill>
        </p:grpSpPr>
        <p:sp>
          <p:nvSpPr>
            <p:cNvPr id="97" name="Oval 9"/>
            <p:cNvSpPr/>
            <p:nvPr/>
          </p:nvSpPr>
          <p:spPr>
            <a:xfrm>
              <a:off x="4924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9" name="任意多边形 98"/>
            <p:cNvSpPr>
              <a:spLocks noChangeArrowheads="1"/>
            </p:cNvSpPr>
            <p:nvPr/>
          </p:nvSpPr>
          <p:spPr bwMode="auto">
            <a:xfrm>
              <a:off x="5169814" y="2299599"/>
              <a:ext cx="573334" cy="430001"/>
            </a:xfrm>
            <a:custGeom>
              <a:avLst/>
              <a:gdLst>
                <a:gd name="connsiteX0" fmla="*/ 343544 w 573334"/>
                <a:gd name="connsiteY0" fmla="*/ 293493 h 430001"/>
                <a:gd name="connsiteX1" fmla="*/ 389047 w 573334"/>
                <a:gd name="connsiteY1" fmla="*/ 293493 h 430001"/>
                <a:gd name="connsiteX2" fmla="*/ 389047 w 573334"/>
                <a:gd name="connsiteY2" fmla="*/ 345822 h 430001"/>
                <a:gd name="connsiteX3" fmla="*/ 343544 w 573334"/>
                <a:gd name="connsiteY3" fmla="*/ 345822 h 430001"/>
                <a:gd name="connsiteX4" fmla="*/ 102379 w 573334"/>
                <a:gd name="connsiteY4" fmla="*/ 245714 h 430001"/>
                <a:gd name="connsiteX5" fmla="*/ 147882 w 573334"/>
                <a:gd name="connsiteY5" fmla="*/ 245714 h 430001"/>
                <a:gd name="connsiteX6" fmla="*/ 147882 w 573334"/>
                <a:gd name="connsiteY6" fmla="*/ 345820 h 430001"/>
                <a:gd name="connsiteX7" fmla="*/ 102379 w 573334"/>
                <a:gd name="connsiteY7" fmla="*/ 345820 h 430001"/>
                <a:gd name="connsiteX8" fmla="*/ 261639 w 573334"/>
                <a:gd name="connsiteY8" fmla="*/ 182011 h 430001"/>
                <a:gd name="connsiteX9" fmla="*/ 309418 w 573334"/>
                <a:gd name="connsiteY9" fmla="*/ 182011 h 430001"/>
                <a:gd name="connsiteX10" fmla="*/ 309418 w 573334"/>
                <a:gd name="connsiteY10" fmla="*/ 345821 h 430001"/>
                <a:gd name="connsiteX11" fmla="*/ 261639 w 573334"/>
                <a:gd name="connsiteY11" fmla="*/ 345821 h 430001"/>
                <a:gd name="connsiteX12" fmla="*/ 182010 w 573334"/>
                <a:gd name="connsiteY12" fmla="*/ 131958 h 430001"/>
                <a:gd name="connsiteX13" fmla="*/ 229789 w 573334"/>
                <a:gd name="connsiteY13" fmla="*/ 131958 h 430001"/>
                <a:gd name="connsiteX14" fmla="*/ 229789 w 573334"/>
                <a:gd name="connsiteY14" fmla="*/ 345821 h 430001"/>
                <a:gd name="connsiteX15" fmla="*/ 182010 w 573334"/>
                <a:gd name="connsiteY15" fmla="*/ 345821 h 430001"/>
                <a:gd name="connsiteX16" fmla="*/ 423174 w 573334"/>
                <a:gd name="connsiteY16" fmla="*/ 91005 h 430001"/>
                <a:gd name="connsiteX17" fmla="*/ 470953 w 573334"/>
                <a:gd name="connsiteY17" fmla="*/ 91005 h 430001"/>
                <a:gd name="connsiteX18" fmla="*/ 470953 w 573334"/>
                <a:gd name="connsiteY18" fmla="*/ 345820 h 430001"/>
                <a:gd name="connsiteX19" fmla="*/ 423174 w 573334"/>
                <a:gd name="connsiteY19" fmla="*/ 345820 h 430001"/>
                <a:gd name="connsiteX20" fmla="*/ 48990 w 573334"/>
                <a:gd name="connsiteY20" fmla="*/ 48990 h 430001"/>
                <a:gd name="connsiteX21" fmla="*/ 48990 w 573334"/>
                <a:gd name="connsiteY21" fmla="*/ 381011 h 430001"/>
                <a:gd name="connsiteX22" fmla="*/ 524344 w 573334"/>
                <a:gd name="connsiteY22" fmla="*/ 381011 h 430001"/>
                <a:gd name="connsiteX23" fmla="*/ 524344 w 573334"/>
                <a:gd name="connsiteY23" fmla="*/ 48990 h 430001"/>
                <a:gd name="connsiteX24" fmla="*/ 0 w 573334"/>
                <a:gd name="connsiteY24" fmla="*/ 0 h 430001"/>
                <a:gd name="connsiteX25" fmla="*/ 573334 w 573334"/>
                <a:gd name="connsiteY25" fmla="*/ 0 h 430001"/>
                <a:gd name="connsiteX26" fmla="*/ 573334 w 573334"/>
                <a:gd name="connsiteY26" fmla="*/ 430001 h 430001"/>
                <a:gd name="connsiteX27" fmla="*/ 0 w 573334"/>
                <a:gd name="connsiteY27"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334" h="430001">
                  <a:moveTo>
                    <a:pt x="343544" y="293493"/>
                  </a:moveTo>
                  <a:lnTo>
                    <a:pt x="389047" y="293493"/>
                  </a:lnTo>
                  <a:lnTo>
                    <a:pt x="389047" y="345822"/>
                  </a:lnTo>
                  <a:lnTo>
                    <a:pt x="343544" y="345822"/>
                  </a:lnTo>
                  <a:close/>
                  <a:moveTo>
                    <a:pt x="102379" y="245714"/>
                  </a:moveTo>
                  <a:lnTo>
                    <a:pt x="147882" y="245714"/>
                  </a:lnTo>
                  <a:lnTo>
                    <a:pt x="147882" y="345820"/>
                  </a:lnTo>
                  <a:lnTo>
                    <a:pt x="102379" y="345820"/>
                  </a:lnTo>
                  <a:close/>
                  <a:moveTo>
                    <a:pt x="261639" y="182011"/>
                  </a:moveTo>
                  <a:lnTo>
                    <a:pt x="309418" y="182011"/>
                  </a:lnTo>
                  <a:lnTo>
                    <a:pt x="309418" y="345821"/>
                  </a:lnTo>
                  <a:lnTo>
                    <a:pt x="261639" y="345821"/>
                  </a:lnTo>
                  <a:close/>
                  <a:moveTo>
                    <a:pt x="182010" y="131958"/>
                  </a:moveTo>
                  <a:lnTo>
                    <a:pt x="229789" y="131958"/>
                  </a:lnTo>
                  <a:lnTo>
                    <a:pt x="229789" y="345821"/>
                  </a:lnTo>
                  <a:lnTo>
                    <a:pt x="182010" y="345821"/>
                  </a:lnTo>
                  <a:close/>
                  <a:moveTo>
                    <a:pt x="423174" y="91005"/>
                  </a:moveTo>
                  <a:lnTo>
                    <a:pt x="470953" y="91005"/>
                  </a:lnTo>
                  <a:lnTo>
                    <a:pt x="470953" y="345820"/>
                  </a:lnTo>
                  <a:lnTo>
                    <a:pt x="423174" y="345820"/>
                  </a:lnTo>
                  <a:close/>
                  <a:moveTo>
                    <a:pt x="48990" y="48990"/>
                  </a:moveTo>
                  <a:lnTo>
                    <a:pt x="48990" y="381011"/>
                  </a:lnTo>
                  <a:lnTo>
                    <a:pt x="524344" y="381011"/>
                  </a:lnTo>
                  <a:lnTo>
                    <a:pt x="524344" y="48990"/>
                  </a:lnTo>
                  <a:close/>
                  <a:moveTo>
                    <a:pt x="0" y="0"/>
                  </a:moveTo>
                  <a:lnTo>
                    <a:pt x="573334" y="0"/>
                  </a:lnTo>
                  <a:lnTo>
                    <a:pt x="573334" y="430001"/>
                  </a:lnTo>
                  <a:lnTo>
                    <a:pt x="0" y="430001"/>
                  </a:lnTo>
                  <a:close/>
                </a:path>
              </a:pathLst>
            </a:custGeom>
            <a:grpFill/>
            <a:ln>
              <a:noFill/>
            </a:ln>
            <a:extLst/>
          </p:spPr>
          <p:txBody>
            <a:bodyPr vert="horz" wrap="square" lIns="91440" tIns="45720" rIns="91440" bIns="45720" numCol="1" anchor="t" anchorCtr="0" compatLnSpc="1">
              <a:prstTxWarp prst="textNoShape">
                <a:avLst/>
              </a:prstTxWarp>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25"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26"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27523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dissolve">
                                      <p:cBhvr>
                                        <p:cTn id="15" dur="500"/>
                                        <p:tgtEl>
                                          <p:spTgt spid="5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1000"/>
                                        <p:tgtEl>
                                          <p:spTgt spid="6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par>
                                <p:cTn id="23" presetID="10" presetClass="entr" presetSubtype="0" fill="hold" nodeType="withEffect">
                                  <p:stCondLst>
                                    <p:cond delay="15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250"/>
                                        <p:tgtEl>
                                          <p:spTgt spid="79"/>
                                        </p:tgtEl>
                                      </p:cBhvr>
                                    </p:animEffect>
                                  </p:childTnLst>
                                </p:cTn>
                              </p:par>
                              <p:par>
                                <p:cTn id="26" presetID="10" presetClass="entr" presetSubtype="0" fill="hold" nodeType="withEffect">
                                  <p:stCondLst>
                                    <p:cond delay="35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250"/>
                                        <p:tgtEl>
                                          <p:spTgt spid="96"/>
                                        </p:tgtEl>
                                      </p:cBhvr>
                                    </p:animEffect>
                                  </p:childTnLst>
                                </p:cTn>
                              </p:par>
                              <p:par>
                                <p:cTn id="29" presetID="10" presetClass="entr" presetSubtype="0" fill="hold" nodeType="withEffect">
                                  <p:stCondLst>
                                    <p:cond delay="55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250"/>
                                        <p:tgtEl>
                                          <p:spTgt spid="91"/>
                                        </p:tgtEl>
                                      </p:cBhvr>
                                    </p:animEffect>
                                  </p:childTnLst>
                                </p:cTn>
                              </p:par>
                              <p:par>
                                <p:cTn id="32" presetID="10" presetClass="entr" presetSubtype="0" fill="hold" nodeType="withEffect">
                                  <p:stCondLst>
                                    <p:cond delay="75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250"/>
                                        <p:tgtEl>
                                          <p:spTgt spid="76"/>
                                        </p:tgtEl>
                                      </p:cBhvr>
                                    </p:animEffect>
                                  </p:childTnLst>
                                </p:cTn>
                              </p:par>
                            </p:childTnLst>
                          </p:cTn>
                        </p:par>
                        <p:par>
                          <p:cTn id="35" fill="hold">
                            <p:stCondLst>
                              <p:cond delay="2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62"/>
                                        </p:tgtEl>
                                        <p:attrNameLst>
                                          <p:attrName>style.visibility</p:attrName>
                                        </p:attrNameLst>
                                      </p:cBhvr>
                                      <p:to>
                                        <p:strVal val="visible"/>
                                      </p:to>
                                    </p:set>
                                    <p:anim calcmode="lin" valueType="num">
                                      <p:cBhvr>
                                        <p:cTn id="38"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2"/>
                                        </p:tgtEl>
                                        <p:attrNameLst>
                                          <p:attrName>ppt_y</p:attrName>
                                        </p:attrNameLst>
                                      </p:cBhvr>
                                      <p:tavLst>
                                        <p:tav tm="0">
                                          <p:val>
                                            <p:strVal val="#ppt_y"/>
                                          </p:val>
                                        </p:tav>
                                        <p:tav tm="100000">
                                          <p:val>
                                            <p:strVal val="#ppt_y"/>
                                          </p:val>
                                        </p:tav>
                                      </p:tavLst>
                                    </p:anim>
                                    <p:anim calcmode="lin" valueType="num">
                                      <p:cBhvr>
                                        <p:cTn id="40"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2"/>
                                        </p:tgtEl>
                                      </p:cBhvr>
                                    </p:animEffect>
                                  </p:childTnLst>
                                </p:cTn>
                              </p:par>
                            </p:childTnLst>
                          </p:cTn>
                        </p:par>
                        <p:par>
                          <p:cTn id="43" fill="hold">
                            <p:stCondLst>
                              <p:cond delay="3400"/>
                            </p:stCondLst>
                            <p:childTnLst>
                              <p:par>
                                <p:cTn id="44" presetID="22" presetClass="entr" presetSubtype="8"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childTnLst>
                          </p:cTn>
                        </p:par>
                        <p:par>
                          <p:cTn id="47" fill="hold">
                            <p:stCondLst>
                              <p:cond delay="39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250"/>
                                        <p:tgtEl>
                                          <p:spTgt spid="64"/>
                                        </p:tgtEl>
                                      </p:cBhvr>
                                    </p:animEffect>
                                    <p:anim calcmode="lin" valueType="num">
                                      <p:cBhvr>
                                        <p:cTn id="51" dur="250" fill="hold"/>
                                        <p:tgtEl>
                                          <p:spTgt spid="64"/>
                                        </p:tgtEl>
                                        <p:attrNameLst>
                                          <p:attrName>ppt_x</p:attrName>
                                        </p:attrNameLst>
                                      </p:cBhvr>
                                      <p:tavLst>
                                        <p:tav tm="0">
                                          <p:val>
                                            <p:strVal val="#ppt_x"/>
                                          </p:val>
                                        </p:tav>
                                        <p:tav tm="100000">
                                          <p:val>
                                            <p:strVal val="#ppt_x"/>
                                          </p:val>
                                        </p:tav>
                                      </p:tavLst>
                                    </p:anim>
                                    <p:anim calcmode="lin" valueType="num">
                                      <p:cBhvr>
                                        <p:cTn id="52" dur="25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150"/>
                            </p:stCondLst>
                            <p:childTnLst>
                              <p:par>
                                <p:cTn id="54" presetID="42" presetClass="entr" presetSubtype="0"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250"/>
                                        <p:tgtEl>
                                          <p:spTgt spid="65"/>
                                        </p:tgtEl>
                                      </p:cBhvr>
                                    </p:animEffect>
                                    <p:anim calcmode="lin" valueType="num">
                                      <p:cBhvr>
                                        <p:cTn id="57" dur="250" fill="hold"/>
                                        <p:tgtEl>
                                          <p:spTgt spid="65"/>
                                        </p:tgtEl>
                                        <p:attrNameLst>
                                          <p:attrName>ppt_x</p:attrName>
                                        </p:attrNameLst>
                                      </p:cBhvr>
                                      <p:tavLst>
                                        <p:tav tm="0">
                                          <p:val>
                                            <p:strVal val="#ppt_x"/>
                                          </p:val>
                                        </p:tav>
                                        <p:tav tm="100000">
                                          <p:val>
                                            <p:strVal val="#ppt_x"/>
                                          </p:val>
                                        </p:tav>
                                      </p:tavLst>
                                    </p:anim>
                                    <p:anim calcmode="lin" valueType="num">
                                      <p:cBhvr>
                                        <p:cTn id="58" dur="250" fill="hold"/>
                                        <p:tgtEl>
                                          <p:spTgt spid="65"/>
                                        </p:tgtEl>
                                        <p:attrNameLst>
                                          <p:attrName>ppt_y</p:attrName>
                                        </p:attrNameLst>
                                      </p:cBhvr>
                                      <p:tavLst>
                                        <p:tav tm="0">
                                          <p:val>
                                            <p:strVal val="#ppt_y+.1"/>
                                          </p:val>
                                        </p:tav>
                                        <p:tav tm="100000">
                                          <p:val>
                                            <p:strVal val="#ppt_y"/>
                                          </p:val>
                                        </p:tav>
                                      </p:tavLst>
                                    </p:anim>
                                  </p:childTnLst>
                                </p:cTn>
                              </p:par>
                            </p:childTnLst>
                          </p:cTn>
                        </p:par>
                        <p:par>
                          <p:cTn id="59" fill="hold">
                            <p:stCondLst>
                              <p:cond delay="4400"/>
                            </p:stCondLst>
                            <p:childTnLst>
                              <p:par>
                                <p:cTn id="60" presetID="42"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250"/>
                                        <p:tgtEl>
                                          <p:spTgt spid="69"/>
                                        </p:tgtEl>
                                      </p:cBhvr>
                                    </p:animEffect>
                                    <p:anim calcmode="lin" valueType="num">
                                      <p:cBhvr>
                                        <p:cTn id="63" dur="250" fill="hold"/>
                                        <p:tgtEl>
                                          <p:spTgt spid="69"/>
                                        </p:tgtEl>
                                        <p:attrNameLst>
                                          <p:attrName>ppt_x</p:attrName>
                                        </p:attrNameLst>
                                      </p:cBhvr>
                                      <p:tavLst>
                                        <p:tav tm="0">
                                          <p:val>
                                            <p:strVal val="#ppt_x"/>
                                          </p:val>
                                        </p:tav>
                                        <p:tav tm="100000">
                                          <p:val>
                                            <p:strVal val="#ppt_x"/>
                                          </p:val>
                                        </p:tav>
                                      </p:tavLst>
                                    </p:anim>
                                    <p:anim calcmode="lin" valueType="num">
                                      <p:cBhvr>
                                        <p:cTn id="64" dur="250" fill="hold"/>
                                        <p:tgtEl>
                                          <p:spTgt spid="69"/>
                                        </p:tgtEl>
                                        <p:attrNameLst>
                                          <p:attrName>ppt_y</p:attrName>
                                        </p:attrNameLst>
                                      </p:cBhvr>
                                      <p:tavLst>
                                        <p:tav tm="0">
                                          <p:val>
                                            <p:strVal val="#ppt_y+.1"/>
                                          </p:val>
                                        </p:tav>
                                        <p:tav tm="100000">
                                          <p:val>
                                            <p:strVal val="#ppt_y"/>
                                          </p:val>
                                        </p:tav>
                                      </p:tavLst>
                                    </p:anim>
                                  </p:childTnLst>
                                </p:cTn>
                              </p:par>
                            </p:childTnLst>
                          </p:cTn>
                        </p:par>
                        <p:par>
                          <p:cTn id="65" fill="hold">
                            <p:stCondLst>
                              <p:cond delay="4650"/>
                            </p:stCondLst>
                            <p:childTnLst>
                              <p:par>
                                <p:cTn id="66" presetID="42" presetClass="entr" presetSubtype="0"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250"/>
                                        <p:tgtEl>
                                          <p:spTgt spid="70"/>
                                        </p:tgtEl>
                                      </p:cBhvr>
                                    </p:animEffect>
                                    <p:anim calcmode="lin" valueType="num">
                                      <p:cBhvr>
                                        <p:cTn id="69" dur="250" fill="hold"/>
                                        <p:tgtEl>
                                          <p:spTgt spid="70"/>
                                        </p:tgtEl>
                                        <p:attrNameLst>
                                          <p:attrName>ppt_x</p:attrName>
                                        </p:attrNameLst>
                                      </p:cBhvr>
                                      <p:tavLst>
                                        <p:tav tm="0">
                                          <p:val>
                                            <p:strVal val="#ppt_x"/>
                                          </p:val>
                                        </p:tav>
                                        <p:tav tm="100000">
                                          <p:val>
                                            <p:strVal val="#ppt_x"/>
                                          </p:val>
                                        </p:tav>
                                      </p:tavLst>
                                    </p:anim>
                                    <p:anim calcmode="lin" valueType="num">
                                      <p:cBhvr>
                                        <p:cTn id="70" dur="2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1" grpId="0" animBg="1"/>
      <p:bldP spid="62" grpId="0"/>
      <p:bldP spid="64" grpId="0"/>
      <p:bldP spid="65" grpId="0"/>
      <p:bldP spid="69" grpId="0"/>
      <p:bldP spid="70" grpId="0"/>
      <p:bldP spid="72" grpId="0"/>
      <p:bldP spid="25"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10"/>
          <p:cNvSpPr/>
          <p:nvPr/>
        </p:nvSpPr>
        <p:spPr>
          <a:xfrm>
            <a:off x="1219200" y="1600200"/>
            <a:ext cx="5787656" cy="4267200"/>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83" name="Rectangle 22"/>
          <p:cNvSpPr/>
          <p:nvPr/>
        </p:nvSpPr>
        <p:spPr>
          <a:xfrm>
            <a:off x="5167423" y="2519916"/>
            <a:ext cx="5805377" cy="1499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矩形 47"/>
          <p:cNvSpPr>
            <a:spLocks noChangeArrowheads="1"/>
          </p:cNvSpPr>
          <p:nvPr/>
        </p:nvSpPr>
        <p:spPr bwMode="auto">
          <a:xfrm>
            <a:off x="5418111" y="3094841"/>
            <a:ext cx="5346141" cy="84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图片。</a:t>
            </a: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bg1"/>
                </a:solidFill>
                <a:latin typeface="微软雅黑" pitchFamily="34" charset="-122"/>
                <a:ea typeface="微软雅黑" pitchFamily="34" charset="-122"/>
              </a:rPr>
              <a:t>。</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86" name="矩形 3"/>
          <p:cNvSpPr>
            <a:spLocks noChangeArrowheads="1"/>
          </p:cNvSpPr>
          <p:nvPr/>
        </p:nvSpPr>
        <p:spPr bwMode="auto">
          <a:xfrm>
            <a:off x="5418112" y="2637958"/>
            <a:ext cx="1831256"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200" b="1" dirty="0" smtClean="0">
                <a:solidFill>
                  <a:schemeClr val="bg1">
                    <a:lumMod val="95000"/>
                  </a:schemeClr>
                </a:solidFill>
                <a:latin typeface="Arial" panose="020B0604020202020204" pitchFamily="34" charset="0"/>
                <a:ea typeface="微软雅黑"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sp>
        <p:nvSpPr>
          <p:cNvPr id="87" name="TextBox 14"/>
          <p:cNvSpPr txBox="1"/>
          <p:nvPr/>
        </p:nvSpPr>
        <p:spPr>
          <a:xfrm>
            <a:off x="7377704" y="4370229"/>
            <a:ext cx="3723432" cy="1169551"/>
          </a:xfrm>
          <a:prstGeom prst="rect">
            <a:avLst/>
          </a:prstGeom>
          <a:noFill/>
        </p:spPr>
        <p:txBody>
          <a:bodyPr wrap="square" rtlCol="0">
            <a:spAutoFit/>
          </a:bodyPr>
          <a:lstStyle/>
          <a:p>
            <a:pPr marL="360000" indent="-324000">
              <a:lnSpc>
                <a:spcPct val="125000"/>
              </a:lnSpc>
              <a:spcBef>
                <a:spcPct val="0"/>
              </a:spcBef>
              <a:buFont typeface="Wingdings" panose="05000000000000000000" pitchFamily="2" charset="2"/>
              <a:buChar char="n"/>
            </a:pP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录入上述图表的综合描述说明，在此录入上述图表的综合描述说明。</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a:p>
            <a:pPr marL="360000" indent="-324000">
              <a:lnSpc>
                <a:spcPct val="125000"/>
              </a:lnSpc>
              <a:spcBef>
                <a:spcPct val="0"/>
              </a:spcBef>
              <a:buFont typeface="Wingdings" panose="05000000000000000000" pitchFamily="2" charset="2"/>
              <a:buChar char="n"/>
            </a:pP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在此</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录入上述图表的综合描述说明，在此</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录入图表的说明。</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0"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4383986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anim calcmode="lin" valueType="num">
                                      <p:cBhvr>
                                        <p:cTn id="16" dur="500" fill="hold"/>
                                        <p:tgtEl>
                                          <p:spTgt spid="82"/>
                                        </p:tgtEl>
                                        <p:attrNameLst>
                                          <p:attrName>ppt_x</p:attrName>
                                        </p:attrNameLst>
                                      </p:cBhvr>
                                      <p:tavLst>
                                        <p:tav tm="0">
                                          <p:val>
                                            <p:strVal val="#ppt_x"/>
                                          </p:val>
                                        </p:tav>
                                        <p:tav tm="100000">
                                          <p:val>
                                            <p:strVal val="#ppt_x"/>
                                          </p:val>
                                        </p:tav>
                                      </p:tavLst>
                                    </p:anim>
                                    <p:anim calcmode="lin" valueType="num">
                                      <p:cBhvr>
                                        <p:cTn id="17" dur="450" decel="100000" fill="hold"/>
                                        <p:tgtEl>
                                          <p:spTgt spid="82"/>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82"/>
                                        </p:tgtEl>
                                        <p:attrNameLst>
                                          <p:attrName>ppt_y</p:attrName>
                                        </p:attrNameLst>
                                      </p:cBhvr>
                                      <p:tavLst>
                                        <p:tav tm="0">
                                          <p:val>
                                            <p:strVal val="#ppt_y-.03"/>
                                          </p:val>
                                        </p:tav>
                                        <p:tav tm="100000">
                                          <p:val>
                                            <p:strVal val="#ppt_y"/>
                                          </p:val>
                                        </p:tav>
                                      </p:tavLst>
                                    </p:anim>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 calcmode="lin" valueType="num">
                                      <p:cBhvr>
                                        <p:cTn id="24" dur="500" fill="hold"/>
                                        <p:tgtEl>
                                          <p:spTgt spid="83"/>
                                        </p:tgtEl>
                                        <p:attrNameLst>
                                          <p:attrName>style.rotation</p:attrName>
                                        </p:attrNameLst>
                                      </p:cBhvr>
                                      <p:tavLst>
                                        <p:tav tm="0">
                                          <p:val>
                                            <p:fltVal val="360"/>
                                          </p:val>
                                        </p:tav>
                                        <p:tav tm="100000">
                                          <p:val>
                                            <p:fltVal val="0"/>
                                          </p:val>
                                        </p:tav>
                                      </p:tavLst>
                                    </p:anim>
                                    <p:animEffect transition="in" filter="fade">
                                      <p:cBhvr>
                                        <p:cTn id="25" dur="500"/>
                                        <p:tgtEl>
                                          <p:spTgt spid="8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par>
                          <p:cTn id="33" fill="hold">
                            <p:stCondLst>
                              <p:cond delay="2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87"/>
                                        </p:tgtEl>
                                        <p:attrNameLst>
                                          <p:attrName>style.visibility</p:attrName>
                                        </p:attrNameLst>
                                      </p:cBhvr>
                                      <p:to>
                                        <p:strVal val="visible"/>
                                      </p:to>
                                    </p:set>
                                    <p:animEffect transition="in" filter="fade">
                                      <p:cBhvr>
                                        <p:cTn id="36" dur="1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86" grpId="0"/>
      <p:bldP spid="87"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0" y="1803396"/>
            <a:ext cx="12192000" cy="2745769"/>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0" y="1803396"/>
            <a:ext cx="12192000" cy="274576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6631" y="2678265"/>
            <a:ext cx="678305"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a:spLocks/>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255" y="2678265"/>
            <a:ext cx="678305"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637066" y="2678265"/>
            <a:ext cx="678305"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a:spLocks/>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463443" y="2678265"/>
            <a:ext cx="678305"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a:spLocks/>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1">
                  <a:lumMod val="75000"/>
                </a:schemeClr>
              </a:solidFill>
            </a:ln>
            <a:extLst/>
          </p:spPr>
          <p:txBody>
            <a:bodyPr vert="horz" wrap="square" lIns="91440" tIns="45720" rIns="91440" bIns="45720" numCol="1" anchor="t" anchorCtr="0" compatLnSpc="1">
              <a:prstTxWarp prst="textNoShape">
                <a:avLst/>
              </a:prstTxWarp>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1100107" y="3835088"/>
            <a:ext cx="223135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a:t>
            </a:r>
            <a:r>
              <a:rPr lang="zh-CN" altLang="en-US" sz="2200" b="1" dirty="0" smtClean="0">
                <a:solidFill>
                  <a:schemeClr val="bg1"/>
                </a:solidFill>
                <a:latin typeface="微软雅黑" pitchFamily="34" charset="-122"/>
                <a:ea typeface="微软雅黑" pitchFamily="34" charset="-122"/>
              </a:rPr>
              <a:t>添加</a:t>
            </a:r>
            <a:r>
              <a:rPr lang="zh-CN" altLang="en-US" sz="2200" b="1" dirty="0">
                <a:solidFill>
                  <a:schemeClr val="bg1"/>
                </a:solidFill>
                <a:latin typeface="微软雅黑" pitchFamily="34" charset="-122"/>
                <a:ea typeface="微软雅黑" pitchFamily="34" charset="-122"/>
              </a:rPr>
              <a:t>标题</a:t>
            </a:r>
            <a:endParaRPr lang="en-US" altLang="zh-CN" sz="2200" b="1" dirty="0">
              <a:solidFill>
                <a:schemeClr val="bg1"/>
              </a:solidFill>
              <a:latin typeface="微软雅黑" pitchFamily="34" charset="-122"/>
              <a:ea typeface="微软雅黑" pitchFamily="34" charset="-122"/>
            </a:endParaRPr>
          </a:p>
        </p:txBody>
      </p:sp>
      <p:sp>
        <p:nvSpPr>
          <p:cNvPr id="64" name="矩形 63"/>
          <p:cNvSpPr/>
          <p:nvPr/>
        </p:nvSpPr>
        <p:spPr>
          <a:xfrm>
            <a:off x="8860542" y="3835088"/>
            <a:ext cx="223135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a:t>
            </a:r>
            <a:r>
              <a:rPr lang="zh-CN" altLang="en-US" sz="2200" b="1" dirty="0" smtClean="0">
                <a:solidFill>
                  <a:schemeClr val="bg1"/>
                </a:solidFill>
                <a:latin typeface="微软雅黑" pitchFamily="34" charset="-122"/>
                <a:ea typeface="微软雅黑" pitchFamily="34" charset="-122"/>
              </a:rPr>
              <a:t>添加</a:t>
            </a:r>
            <a:r>
              <a:rPr lang="zh-CN" altLang="en-US" sz="2200" b="1" dirty="0">
                <a:solidFill>
                  <a:schemeClr val="bg1"/>
                </a:solidFill>
                <a:latin typeface="微软雅黑" pitchFamily="34" charset="-122"/>
                <a:ea typeface="微软雅黑" pitchFamily="34" charset="-122"/>
              </a:rPr>
              <a:t>标题</a:t>
            </a:r>
            <a:endParaRPr lang="en-US" altLang="zh-CN" sz="2200" b="1" dirty="0">
              <a:solidFill>
                <a:schemeClr val="bg1"/>
              </a:solidFill>
              <a:latin typeface="微软雅黑" pitchFamily="34" charset="-122"/>
              <a:ea typeface="微软雅黑" pitchFamily="34" charset="-122"/>
            </a:endParaRPr>
          </a:p>
        </p:txBody>
      </p:sp>
      <p:sp>
        <p:nvSpPr>
          <p:cNvPr id="65" name="矩形 64"/>
          <p:cNvSpPr/>
          <p:nvPr/>
        </p:nvSpPr>
        <p:spPr>
          <a:xfrm>
            <a:off x="3686919" y="3835088"/>
            <a:ext cx="223135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a:t>
            </a:r>
            <a:r>
              <a:rPr lang="zh-CN" altLang="en-US" sz="2200" b="1" dirty="0" smtClean="0">
                <a:solidFill>
                  <a:schemeClr val="bg1"/>
                </a:solidFill>
                <a:latin typeface="微软雅黑" pitchFamily="34" charset="-122"/>
                <a:ea typeface="微软雅黑" pitchFamily="34" charset="-122"/>
              </a:rPr>
              <a:t>添加</a:t>
            </a:r>
            <a:r>
              <a:rPr lang="zh-CN" altLang="en-US" sz="2200" b="1" dirty="0">
                <a:solidFill>
                  <a:schemeClr val="bg1"/>
                </a:solidFill>
                <a:latin typeface="微软雅黑" pitchFamily="34" charset="-122"/>
                <a:ea typeface="微软雅黑" pitchFamily="34" charset="-122"/>
              </a:rPr>
              <a:t>标题</a:t>
            </a:r>
            <a:endParaRPr lang="en-US" altLang="zh-CN" sz="2200" b="1" dirty="0">
              <a:solidFill>
                <a:schemeClr val="bg1"/>
              </a:solidFill>
              <a:latin typeface="微软雅黑" pitchFamily="34" charset="-122"/>
              <a:ea typeface="微软雅黑" pitchFamily="34" charset="-122"/>
            </a:endParaRPr>
          </a:p>
        </p:txBody>
      </p:sp>
      <p:sp>
        <p:nvSpPr>
          <p:cNvPr id="66" name="矩形 65"/>
          <p:cNvSpPr/>
          <p:nvPr/>
        </p:nvSpPr>
        <p:spPr>
          <a:xfrm>
            <a:off x="6273731" y="3835088"/>
            <a:ext cx="223135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a:t>
            </a:r>
            <a:r>
              <a:rPr lang="zh-CN" altLang="en-US" sz="2200" b="1" dirty="0" smtClean="0">
                <a:solidFill>
                  <a:schemeClr val="bg1"/>
                </a:solidFill>
                <a:latin typeface="微软雅黑" pitchFamily="34" charset="-122"/>
                <a:ea typeface="微软雅黑" pitchFamily="34" charset="-122"/>
              </a:rPr>
              <a:t>添加</a:t>
            </a:r>
            <a:r>
              <a:rPr lang="zh-CN" altLang="en-US" sz="2200" b="1" dirty="0">
                <a:solidFill>
                  <a:schemeClr val="bg1"/>
                </a:solidFill>
                <a:latin typeface="微软雅黑" pitchFamily="34" charset="-122"/>
                <a:ea typeface="微软雅黑" pitchFamily="34" charset="-122"/>
              </a:rPr>
              <a:t>标题</a:t>
            </a:r>
            <a:endParaRPr lang="en-US" altLang="zh-CN" sz="2200" b="1" dirty="0">
              <a:solidFill>
                <a:schemeClr val="bg1"/>
              </a:solidFill>
              <a:latin typeface="微软雅黑" pitchFamily="34" charset="-122"/>
              <a:ea typeface="微软雅黑" pitchFamily="34" charset="-122"/>
            </a:endParaRPr>
          </a:p>
        </p:txBody>
      </p:sp>
      <p:sp>
        <p:nvSpPr>
          <p:cNvPr id="67" name="TextBox 14"/>
          <p:cNvSpPr txBox="1"/>
          <p:nvPr/>
        </p:nvSpPr>
        <p:spPr>
          <a:xfrm>
            <a:off x="1088724" y="4864140"/>
            <a:ext cx="2254118"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8" name="TextBox 14"/>
          <p:cNvSpPr txBox="1"/>
          <p:nvPr/>
        </p:nvSpPr>
        <p:spPr>
          <a:xfrm>
            <a:off x="3675536" y="4864140"/>
            <a:ext cx="2254118"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9" name="TextBox 14"/>
          <p:cNvSpPr txBox="1"/>
          <p:nvPr/>
        </p:nvSpPr>
        <p:spPr>
          <a:xfrm>
            <a:off x="8849159" y="4864140"/>
            <a:ext cx="2254118"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0" name="TextBox 14"/>
          <p:cNvSpPr txBox="1"/>
          <p:nvPr/>
        </p:nvSpPr>
        <p:spPr>
          <a:xfrm>
            <a:off x="6262348" y="4864140"/>
            <a:ext cx="2254118"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6"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27"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3776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outHorizontal)">
                                      <p:cBhvr>
                                        <p:cTn id="19" dur="500"/>
                                        <p:tgtEl>
                                          <p:spTgt spid="37"/>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anim calcmode="lin" valueType="num">
                                      <p:cBhvr>
                                        <p:cTn id="24" dur="500" fill="hold"/>
                                        <p:tgtEl>
                                          <p:spTgt spid="38"/>
                                        </p:tgtEl>
                                        <p:attrNameLst>
                                          <p:attrName>ppt_x</p:attrName>
                                        </p:attrNameLst>
                                      </p:cBhvr>
                                      <p:tavLst>
                                        <p:tav tm="0">
                                          <p:val>
                                            <p:strVal val="#ppt_x"/>
                                          </p:val>
                                        </p:tav>
                                        <p:tav tm="100000">
                                          <p:val>
                                            <p:strVal val="#ppt_x"/>
                                          </p:val>
                                        </p:tav>
                                      </p:tavLst>
                                    </p:anim>
                                    <p:anim calcmode="lin" valueType="num">
                                      <p:cBhvr>
                                        <p:cTn id="25" dur="5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1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anim calcmode="lin" valueType="num">
                                      <p:cBhvr>
                                        <p:cTn id="29" dur="500" fill="hold"/>
                                        <p:tgtEl>
                                          <p:spTgt spid="49"/>
                                        </p:tgtEl>
                                        <p:attrNameLst>
                                          <p:attrName>ppt_x</p:attrName>
                                        </p:attrNameLst>
                                      </p:cBhvr>
                                      <p:tavLst>
                                        <p:tav tm="0">
                                          <p:val>
                                            <p:strVal val="#ppt_x"/>
                                          </p:val>
                                        </p:tav>
                                        <p:tav tm="100000">
                                          <p:val>
                                            <p:strVal val="#ppt_x"/>
                                          </p:val>
                                        </p:tav>
                                      </p:tavLst>
                                    </p:anim>
                                    <p:anim calcmode="lin" valueType="num">
                                      <p:cBhvr>
                                        <p:cTn id="30" dur="500" fill="hold"/>
                                        <p:tgtEl>
                                          <p:spTgt spid="49"/>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strVal val="#ppt_x"/>
                                          </p:val>
                                        </p:tav>
                                        <p:tav tm="100000">
                                          <p:val>
                                            <p:strVal val="#ppt_x"/>
                                          </p:val>
                                        </p:tav>
                                      </p:tavLst>
                                    </p:anim>
                                    <p:anim calcmode="lin" valueType="num">
                                      <p:cBhvr>
                                        <p:cTn id="35" dur="500" fill="hold"/>
                                        <p:tgtEl>
                                          <p:spTgt spid="4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2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childTnLst>
                          </p:cTn>
                        </p:par>
                        <p:par>
                          <p:cTn id="41" fill="hold">
                            <p:stCondLst>
                              <p:cond delay="2700"/>
                            </p:stCondLst>
                            <p:childTnLst>
                              <p:par>
                                <p:cTn id="42" presetID="10" presetClass="entr" presetSubtype="0"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3200"/>
                            </p:stCondLst>
                            <p:childTnLst>
                              <p:par>
                                <p:cTn id="55" presetID="2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edge">
                                      <p:cBhvr>
                                        <p:cTn id="57" dur="750"/>
                                        <p:tgtEl>
                                          <p:spTgt spid="67"/>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edge">
                                      <p:cBhvr>
                                        <p:cTn id="60" dur="750"/>
                                        <p:tgtEl>
                                          <p:spTgt spid="68"/>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edge">
                                      <p:cBhvr>
                                        <p:cTn id="63" dur="750"/>
                                        <p:tgtEl>
                                          <p:spTgt spid="70"/>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edge">
                                      <p:cBhvr>
                                        <p:cTn id="66"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P spid="26"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4363233" y="2068863"/>
            <a:ext cx="3506539" cy="2069635"/>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8" fmla="*/ 1071343 w 3171687"/>
              <a:gd name="connsiteY8" fmla="*/ 1901509 h 2069635"/>
              <a:gd name="connsiteX0" fmla="*/ 979903 w 3171687"/>
              <a:gd name="connsiteY0" fmla="*/ 1810069 h 2069635"/>
              <a:gd name="connsiteX1" fmla="*/ 979903 w 3171687"/>
              <a:gd name="connsiteY1" fmla="*/ 259565 h 2069635"/>
              <a:gd name="connsiteX2" fmla="*/ 0 w 3171687"/>
              <a:gd name="connsiteY2" fmla="*/ 259565 h 2069635"/>
              <a:gd name="connsiteX3" fmla="*/ 0 w 3171687"/>
              <a:gd name="connsiteY3" fmla="*/ 0 h 2069635"/>
              <a:gd name="connsiteX4" fmla="*/ 3171687 w 3171687"/>
              <a:gd name="connsiteY4" fmla="*/ 0 h 2069635"/>
              <a:gd name="connsiteX5" fmla="*/ 3171687 w 3171687"/>
              <a:gd name="connsiteY5" fmla="*/ 2069635 h 2069635"/>
              <a:gd name="connsiteX6" fmla="*/ 0 w 3171687"/>
              <a:gd name="connsiteY6" fmla="*/ 2069635 h 2069635"/>
              <a:gd name="connsiteX7" fmla="*/ 0 w 3171687"/>
              <a:gd name="connsiteY7" fmla="*/ 1810069 h 2069635"/>
              <a:gd name="connsiteX0" fmla="*/ 979903 w 3171687"/>
              <a:gd name="connsiteY0" fmla="*/ 259565 h 2069635"/>
              <a:gd name="connsiteX1" fmla="*/ 0 w 3171687"/>
              <a:gd name="connsiteY1" fmla="*/ 259565 h 2069635"/>
              <a:gd name="connsiteX2" fmla="*/ 0 w 3171687"/>
              <a:gd name="connsiteY2" fmla="*/ 0 h 2069635"/>
              <a:gd name="connsiteX3" fmla="*/ 3171687 w 3171687"/>
              <a:gd name="connsiteY3" fmla="*/ 0 h 2069635"/>
              <a:gd name="connsiteX4" fmla="*/ 3171687 w 3171687"/>
              <a:gd name="connsiteY4" fmla="*/ 2069635 h 2069635"/>
              <a:gd name="connsiteX5" fmla="*/ 0 w 3171687"/>
              <a:gd name="connsiteY5" fmla="*/ 2069635 h 2069635"/>
              <a:gd name="connsiteX6" fmla="*/ 0 w 3171687"/>
              <a:gd name="connsiteY6" fmla="*/ 1810069 h 2069635"/>
              <a:gd name="connsiteX0" fmla="*/ 0 w 3171687"/>
              <a:gd name="connsiteY0" fmla="*/ 259565 h 2069635"/>
              <a:gd name="connsiteX1" fmla="*/ 0 w 3171687"/>
              <a:gd name="connsiteY1" fmla="*/ 0 h 2069635"/>
              <a:gd name="connsiteX2" fmla="*/ 3171687 w 3171687"/>
              <a:gd name="connsiteY2" fmla="*/ 0 h 2069635"/>
              <a:gd name="connsiteX3" fmla="*/ 3171687 w 3171687"/>
              <a:gd name="connsiteY3" fmla="*/ 2069635 h 2069635"/>
              <a:gd name="connsiteX4" fmla="*/ 0 w 3171687"/>
              <a:gd name="connsiteY4" fmla="*/ 2069635 h 2069635"/>
              <a:gd name="connsiteX5" fmla="*/ 0 w 3171687"/>
              <a:gd name="connsiteY5" fmla="*/ 1810069 h 206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6517213" y="1604209"/>
            <a:ext cx="2253807" cy="1403466"/>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6" fmla="*/ 1104717 w 2253807"/>
              <a:gd name="connsiteY6" fmla="*/ 791510 h 1262130"/>
              <a:gd name="connsiteX0" fmla="*/ 1013277 w 2253807"/>
              <a:gd name="connsiteY0" fmla="*/ 700070 h 1262130"/>
              <a:gd name="connsiteX1" fmla="*/ 0 w 2253807"/>
              <a:gd name="connsiteY1" fmla="*/ 700070 h 1262130"/>
              <a:gd name="connsiteX2" fmla="*/ 0 w 2253807"/>
              <a:gd name="connsiteY2" fmla="*/ 0 h 1262130"/>
              <a:gd name="connsiteX3" fmla="*/ 2253807 w 2253807"/>
              <a:gd name="connsiteY3" fmla="*/ 0 h 1262130"/>
              <a:gd name="connsiteX4" fmla="*/ 2253807 w 2253807"/>
              <a:gd name="connsiteY4" fmla="*/ 1262130 h 1262130"/>
              <a:gd name="connsiteX5" fmla="*/ 1013277 w 2253807"/>
              <a:gd name="connsiteY5" fmla="*/ 1262130 h 1262130"/>
              <a:gd name="connsiteX0" fmla="*/ 0 w 2253807"/>
              <a:gd name="connsiteY0" fmla="*/ 700070 h 1262130"/>
              <a:gd name="connsiteX1" fmla="*/ 0 w 2253807"/>
              <a:gd name="connsiteY1" fmla="*/ 0 h 1262130"/>
              <a:gd name="connsiteX2" fmla="*/ 2253807 w 2253807"/>
              <a:gd name="connsiteY2" fmla="*/ 0 h 1262130"/>
              <a:gd name="connsiteX3" fmla="*/ 2253807 w 2253807"/>
              <a:gd name="connsiteY3" fmla="*/ 1262130 h 1262130"/>
              <a:gd name="connsiteX4" fmla="*/ 1013277 w 2253807"/>
              <a:gd name="connsiteY4" fmla="*/ 1262130 h 126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5"/>
          <p:cNvSpPr txBox="1"/>
          <p:nvPr/>
        </p:nvSpPr>
        <p:spPr>
          <a:xfrm>
            <a:off x="3111380" y="2441959"/>
            <a:ext cx="4548778" cy="1323439"/>
          </a:xfrm>
          <a:prstGeom prst="rect">
            <a:avLst/>
          </a:prstGeom>
          <a:noFill/>
        </p:spPr>
        <p:txBody>
          <a:bodyPr wrap="square" rtlCol="0" anchor="ctr">
            <a:spAutoFit/>
          </a:bodyPr>
          <a:lstStyle/>
          <a:p>
            <a:pPr algn="ctr"/>
            <a:r>
              <a:rPr lang="zh-CN" altLang="en-US" sz="8000" b="1" dirty="0">
                <a:solidFill>
                  <a:schemeClr val="accent1"/>
                </a:solidFill>
                <a:latin typeface="Impact" panose="020B0806030902050204" pitchFamily="34" charset="0"/>
                <a:ea typeface="微软雅黑" panose="020B0503020204020204" pitchFamily="34" charset="-122"/>
                <a:cs typeface="Ebrima" panose="02000000000000000000" pitchFamily="2" charset="0"/>
              </a:rPr>
              <a:t>谢谢欣赏</a:t>
            </a:r>
          </a:p>
        </p:txBody>
      </p:sp>
      <p:sp>
        <p:nvSpPr>
          <p:cNvPr id="30" name="矩形 29"/>
          <p:cNvSpPr/>
          <p:nvPr/>
        </p:nvSpPr>
        <p:spPr>
          <a:xfrm>
            <a:off x="4502522" y="4927731"/>
            <a:ext cx="2382654" cy="307777"/>
          </a:xfrm>
          <a:prstGeom prst="rect">
            <a:avLst/>
          </a:prstGeom>
          <a:noFill/>
          <a:ln>
            <a:noFill/>
          </a:ln>
        </p:spPr>
        <p:txBody>
          <a:bodyPr wrap="square" rtlCol="0">
            <a:spAutoFit/>
          </a:bodyPr>
          <a:lstStyle/>
          <a:p>
            <a:pPr algn="ctr"/>
            <a:r>
              <a:rPr lang="en-US" altLang="zh-CN" sz="1400" dirty="0" smtClean="0">
                <a:solidFill>
                  <a:schemeClr val="tx1">
                    <a:lumMod val="50000"/>
                    <a:lumOff val="50000"/>
                  </a:schemeClr>
                </a:solidFill>
                <a:latin typeface="微软雅黑" pitchFamily="34" charset="-122"/>
                <a:ea typeface="微软雅黑" pitchFamily="34" charset="-122"/>
              </a:rPr>
              <a:t>Speaker</a:t>
            </a:r>
            <a:r>
              <a:rPr lang="zh-CN" altLang="en-US" sz="1400" dirty="0" smtClean="0">
                <a:solidFill>
                  <a:schemeClr val="tx1">
                    <a:lumMod val="50000"/>
                    <a:lumOff val="50000"/>
                  </a:schemeClr>
                </a:solidFill>
                <a:latin typeface="微软雅黑" pitchFamily="34" charset="-122"/>
                <a:ea typeface="微软雅黑" pitchFamily="34" charset="-122"/>
              </a:rPr>
              <a:t>：亮亮图文</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31" name="矩形 30"/>
          <p:cNvSpPr/>
          <p:nvPr/>
        </p:nvSpPr>
        <p:spPr>
          <a:xfrm>
            <a:off x="2652323" y="4927731"/>
            <a:ext cx="2382654" cy="307777"/>
          </a:xfrm>
          <a:prstGeom prst="rect">
            <a:avLst/>
          </a:prstGeom>
          <a:noFill/>
          <a:ln>
            <a:noFill/>
          </a:ln>
        </p:spPr>
        <p:txBody>
          <a:bodyPr wrap="square" rtlCol="0">
            <a:spAutoFit/>
          </a:bodyPr>
          <a:lstStyle/>
          <a:p>
            <a:pPr algn="ctr"/>
            <a:r>
              <a:rPr lang="zh-CN" altLang="en-US" sz="1400" dirty="0" smtClean="0">
                <a:solidFill>
                  <a:schemeClr val="tx1">
                    <a:lumMod val="50000"/>
                    <a:lumOff val="50000"/>
                  </a:schemeClr>
                </a:solidFill>
                <a:latin typeface="微软雅黑" pitchFamily="34" charset="-122"/>
                <a:ea typeface="微软雅黑" pitchFamily="34" charset="-122"/>
              </a:rPr>
              <a:t>部门：</a:t>
            </a:r>
            <a:r>
              <a:rPr lang="en-US" altLang="zh-CN" sz="1400" dirty="0">
                <a:solidFill>
                  <a:schemeClr val="tx1">
                    <a:lumMod val="50000"/>
                    <a:lumOff val="50000"/>
                  </a:schemeClr>
                </a:solidFill>
                <a:latin typeface="微软雅黑" pitchFamily="34" charset="-122"/>
                <a:ea typeface="微软雅黑" pitchFamily="34" charset="-122"/>
              </a:rPr>
              <a:t>XXX</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32" name="矩形 31"/>
          <p:cNvSpPr/>
          <p:nvPr/>
        </p:nvSpPr>
        <p:spPr>
          <a:xfrm>
            <a:off x="6764849" y="4927731"/>
            <a:ext cx="2382654" cy="307777"/>
          </a:xfrm>
          <a:prstGeom prst="rect">
            <a:avLst/>
          </a:prstGeom>
          <a:noFill/>
          <a:ln>
            <a:noFill/>
          </a:ln>
        </p:spPr>
        <p:txBody>
          <a:bodyPr wrap="square" rtlCol="0">
            <a:spAutoFit/>
          </a:bodyPr>
          <a:lstStyle/>
          <a:p>
            <a:pPr algn="ctr"/>
            <a:r>
              <a:rPr lang="zh-CN" altLang="en-US" sz="1400" dirty="0" smtClean="0">
                <a:solidFill>
                  <a:schemeClr val="tx1">
                    <a:lumMod val="50000"/>
                    <a:lumOff val="50000"/>
                  </a:schemeClr>
                </a:solidFill>
                <a:latin typeface="微软雅黑" pitchFamily="34" charset="-122"/>
                <a:ea typeface="微软雅黑" pitchFamily="34" charset="-122"/>
              </a:rPr>
              <a:t>时间：</a:t>
            </a:r>
            <a:r>
              <a:rPr lang="en-US" altLang="zh-CN" sz="1400" dirty="0" smtClean="0">
                <a:solidFill>
                  <a:schemeClr val="tx1">
                    <a:lumMod val="50000"/>
                    <a:lumOff val="50000"/>
                  </a:schemeClr>
                </a:solidFill>
                <a:latin typeface="微软雅黑" pitchFamily="34" charset="-122"/>
                <a:ea typeface="微软雅黑" pitchFamily="34" charset="-122"/>
              </a:rPr>
              <a:t>2020</a:t>
            </a:r>
            <a:r>
              <a:rPr lang="zh-CN" altLang="en-US" sz="1400" dirty="0" smtClean="0">
                <a:solidFill>
                  <a:schemeClr val="tx1">
                    <a:lumMod val="50000"/>
                    <a:lumOff val="50000"/>
                  </a:schemeClr>
                </a:solidFill>
                <a:latin typeface="微软雅黑" pitchFamily="34" charset="-122"/>
                <a:ea typeface="微软雅黑" pitchFamily="34" charset="-122"/>
              </a:rPr>
              <a:t>年</a:t>
            </a:r>
            <a:r>
              <a:rPr lang="en-US" altLang="zh-CN" sz="1400" dirty="0" smtClean="0">
                <a:solidFill>
                  <a:schemeClr val="tx1">
                    <a:lumMod val="50000"/>
                    <a:lumOff val="50000"/>
                  </a:schemeClr>
                </a:solidFill>
                <a:latin typeface="微软雅黑" pitchFamily="34" charset="-122"/>
                <a:ea typeface="微软雅黑" pitchFamily="34" charset="-122"/>
              </a:rPr>
              <a:t>12</a:t>
            </a:r>
            <a:r>
              <a:rPr lang="zh-CN" altLang="en-US" sz="1400" dirty="0" smtClean="0">
                <a:solidFill>
                  <a:schemeClr val="tx1">
                    <a:lumMod val="50000"/>
                    <a:lumOff val="50000"/>
                  </a:schemeClr>
                </a:solidFill>
                <a:latin typeface="微软雅黑" pitchFamily="34" charset="-122"/>
                <a:ea typeface="微软雅黑" pitchFamily="34" charset="-122"/>
              </a:rPr>
              <a:t>月</a:t>
            </a:r>
            <a:r>
              <a:rPr lang="en-US" altLang="zh-CN" sz="1400" dirty="0" smtClean="0">
                <a:solidFill>
                  <a:schemeClr val="tx1">
                    <a:lumMod val="50000"/>
                    <a:lumOff val="50000"/>
                  </a:schemeClr>
                </a:solidFill>
                <a:latin typeface="微软雅黑" pitchFamily="34" charset="-122"/>
                <a:ea typeface="微软雅黑" pitchFamily="34" charset="-122"/>
              </a:rPr>
              <a:t>18</a:t>
            </a:r>
            <a:r>
              <a:rPr lang="zh-CN" altLang="en-US" sz="1400" dirty="0" smtClean="0">
                <a:solidFill>
                  <a:schemeClr val="tx1">
                    <a:lumMod val="50000"/>
                    <a:lumOff val="50000"/>
                  </a:schemeClr>
                </a:solidFill>
                <a:latin typeface="微软雅黑" pitchFamily="34" charset="-122"/>
                <a:ea typeface="微软雅黑" pitchFamily="34" charset="-122"/>
              </a:rPr>
              <a:t>日</a:t>
            </a:r>
            <a:endParaRPr lang="zh-CN" altLang="en-US" sz="14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1787372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50" fill="hold"/>
                                        <p:tgtEl>
                                          <p:spTgt spid="23"/>
                                        </p:tgtEl>
                                        <p:attrNameLst>
                                          <p:attrName>ppt_w</p:attrName>
                                        </p:attrNameLst>
                                      </p:cBhvr>
                                      <p:tavLst>
                                        <p:tav tm="0">
                                          <p:val>
                                            <p:strVal val="4*#ppt_w"/>
                                          </p:val>
                                        </p:tav>
                                        <p:tav tm="100000">
                                          <p:val>
                                            <p:strVal val="#ppt_w"/>
                                          </p:val>
                                        </p:tav>
                                      </p:tavLst>
                                    </p:anim>
                                    <p:anim calcmode="lin" valueType="num">
                                      <p:cBhvr>
                                        <p:cTn id="8" dur="350" fill="hold"/>
                                        <p:tgtEl>
                                          <p:spTgt spid="2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50" fill="hold"/>
                                        <p:tgtEl>
                                          <p:spTgt spid="19"/>
                                        </p:tgtEl>
                                        <p:attrNameLst>
                                          <p:attrName>ppt_w</p:attrName>
                                        </p:attrNameLst>
                                      </p:cBhvr>
                                      <p:tavLst>
                                        <p:tav tm="0">
                                          <p:val>
                                            <p:strVal val="4*#ppt_w"/>
                                          </p:val>
                                        </p:tav>
                                        <p:tav tm="100000">
                                          <p:val>
                                            <p:strVal val="#ppt_w"/>
                                          </p:val>
                                        </p:tav>
                                      </p:tavLst>
                                    </p:anim>
                                    <p:anim calcmode="lin" valueType="num">
                                      <p:cBhvr>
                                        <p:cTn id="12" dur="350" fill="hold"/>
                                        <p:tgtEl>
                                          <p:spTgt spid="19"/>
                                        </p:tgtEl>
                                        <p:attrNameLst>
                                          <p:attrName>ppt_h</p:attrName>
                                        </p:attrNameLst>
                                      </p:cBhvr>
                                      <p:tavLst>
                                        <p:tav tm="0">
                                          <p:val>
                                            <p:strVal val="4*#ppt_h"/>
                                          </p:val>
                                        </p:tav>
                                        <p:tav tm="100000">
                                          <p:val>
                                            <p:strVal val="#ppt_h"/>
                                          </p:val>
                                        </p:tav>
                                      </p:tavLst>
                                    </p:anim>
                                  </p:childTnLst>
                                </p:cTn>
                              </p:par>
                            </p:childTnLst>
                          </p:cTn>
                        </p:par>
                        <p:par>
                          <p:cTn id="13" fill="hold">
                            <p:stCondLst>
                              <p:cond delay="600"/>
                            </p:stCondLst>
                            <p:childTnLst>
                              <p:par>
                                <p:cTn id="14" presetID="41" presetClass="entr" presetSubtype="0" fill="hold" grpId="0" nodeType="afterEffect">
                                  <p:stCondLst>
                                    <p:cond delay="0"/>
                                  </p:stCondLst>
                                  <p:iterate type="lt">
                                    <p:tmPct val="13333"/>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gtEl>
                                      </p:cBhvr>
                                    </p:animEffect>
                                  </p:childTnLst>
                                </p:cTn>
                              </p:par>
                            </p:childTnLst>
                          </p:cTn>
                        </p:par>
                        <p:par>
                          <p:cTn id="21" fill="hold">
                            <p:stCondLst>
                              <p:cond delay="13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00"/>
                                        <p:tgtEl>
                                          <p:spTgt spid="31"/>
                                        </p:tgtEl>
                                      </p:cBhvr>
                                    </p:animEffect>
                                    <p:anim calcmode="lin" valueType="num">
                                      <p:cBhvr>
                                        <p:cTn id="25" dur="700" fill="hold"/>
                                        <p:tgtEl>
                                          <p:spTgt spid="31"/>
                                        </p:tgtEl>
                                        <p:attrNameLst>
                                          <p:attrName>ppt_x</p:attrName>
                                        </p:attrNameLst>
                                      </p:cBhvr>
                                      <p:tavLst>
                                        <p:tav tm="0">
                                          <p:val>
                                            <p:strVal val="#ppt_x"/>
                                          </p:val>
                                        </p:tav>
                                        <p:tav tm="100000">
                                          <p:val>
                                            <p:strVal val="#ppt_x"/>
                                          </p:val>
                                        </p:tav>
                                      </p:tavLst>
                                    </p:anim>
                                    <p:anim calcmode="lin" valueType="num">
                                      <p:cBhvr>
                                        <p:cTn id="26" dur="630" decel="100000" fill="hold"/>
                                        <p:tgtEl>
                                          <p:spTgt spid="31"/>
                                        </p:tgtEl>
                                        <p:attrNameLst>
                                          <p:attrName>ppt_y</p:attrName>
                                        </p:attrNameLst>
                                      </p:cBhvr>
                                      <p:tavLst>
                                        <p:tav tm="0">
                                          <p:val>
                                            <p:strVal val="#ppt_y+1"/>
                                          </p:val>
                                        </p:tav>
                                        <p:tav tm="100000">
                                          <p:val>
                                            <p:strVal val="#ppt_y-.03"/>
                                          </p:val>
                                        </p:tav>
                                      </p:tavLst>
                                    </p:anim>
                                    <p:anim calcmode="lin" valueType="num">
                                      <p:cBhvr>
                                        <p:cTn id="27" dur="70" accel="100000" fill="hold">
                                          <p:stCondLst>
                                            <p:cond delay="630"/>
                                          </p:stCondLst>
                                        </p:cTn>
                                        <p:tgtEl>
                                          <p:spTgt spid="31"/>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3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anim calcmode="lin" valueType="num">
                                      <p:cBhvr>
                                        <p:cTn id="31" dur="700" fill="hold"/>
                                        <p:tgtEl>
                                          <p:spTgt spid="30"/>
                                        </p:tgtEl>
                                        <p:attrNameLst>
                                          <p:attrName>ppt_x</p:attrName>
                                        </p:attrNameLst>
                                      </p:cBhvr>
                                      <p:tavLst>
                                        <p:tav tm="0">
                                          <p:val>
                                            <p:strVal val="#ppt_x"/>
                                          </p:val>
                                        </p:tav>
                                        <p:tav tm="100000">
                                          <p:val>
                                            <p:strVal val="#ppt_x"/>
                                          </p:val>
                                        </p:tav>
                                      </p:tavLst>
                                    </p:anim>
                                    <p:anim calcmode="lin" valueType="num">
                                      <p:cBhvr>
                                        <p:cTn id="32" dur="630" decel="100000" fill="hold"/>
                                        <p:tgtEl>
                                          <p:spTgt spid="30"/>
                                        </p:tgtEl>
                                        <p:attrNameLst>
                                          <p:attrName>ppt_y</p:attrName>
                                        </p:attrNameLst>
                                      </p:cBhvr>
                                      <p:tavLst>
                                        <p:tav tm="0">
                                          <p:val>
                                            <p:strVal val="#ppt_y+1"/>
                                          </p:val>
                                        </p:tav>
                                        <p:tav tm="100000">
                                          <p:val>
                                            <p:strVal val="#ppt_y-.03"/>
                                          </p:val>
                                        </p:tav>
                                      </p:tavLst>
                                    </p:anim>
                                    <p:anim calcmode="lin" valueType="num">
                                      <p:cBhvr>
                                        <p:cTn id="33" dur="70" accel="100000" fill="hold">
                                          <p:stCondLst>
                                            <p:cond delay="630"/>
                                          </p:stCondLst>
                                        </p:cTn>
                                        <p:tgtEl>
                                          <p:spTgt spid="30"/>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5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anim calcmode="lin" valueType="num">
                                      <p:cBhvr>
                                        <p:cTn id="37" dur="700" fill="hold"/>
                                        <p:tgtEl>
                                          <p:spTgt spid="32"/>
                                        </p:tgtEl>
                                        <p:attrNameLst>
                                          <p:attrName>ppt_x</p:attrName>
                                        </p:attrNameLst>
                                      </p:cBhvr>
                                      <p:tavLst>
                                        <p:tav tm="0">
                                          <p:val>
                                            <p:strVal val="#ppt_x"/>
                                          </p:val>
                                        </p:tav>
                                        <p:tav tm="100000">
                                          <p:val>
                                            <p:strVal val="#ppt_x"/>
                                          </p:val>
                                        </p:tav>
                                      </p:tavLst>
                                    </p:anim>
                                    <p:anim calcmode="lin" valueType="num">
                                      <p:cBhvr>
                                        <p:cTn id="38" dur="630" decel="100000" fill="hold"/>
                                        <p:tgtEl>
                                          <p:spTgt spid="32"/>
                                        </p:tgtEl>
                                        <p:attrNameLst>
                                          <p:attrName>ppt_y</p:attrName>
                                        </p:attrNameLst>
                                      </p:cBhvr>
                                      <p:tavLst>
                                        <p:tav tm="0">
                                          <p:val>
                                            <p:strVal val="#ppt_y+1"/>
                                          </p:val>
                                        </p:tav>
                                        <p:tav tm="100000">
                                          <p:val>
                                            <p:strVal val="#ppt_y-.03"/>
                                          </p:val>
                                        </p:tav>
                                      </p:tavLst>
                                    </p:anim>
                                    <p:anim calcmode="lin" valueType="num">
                                      <p:cBhvr>
                                        <p:cTn id="39" dur="70" accel="100000" fill="hold">
                                          <p:stCondLst>
                                            <p:cond delay="63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0"/>
          <p:cNvSpPr/>
          <p:nvPr/>
        </p:nvSpPr>
        <p:spPr>
          <a:xfrm>
            <a:off x="2639581" y="1543848"/>
            <a:ext cx="6897433" cy="2841945"/>
          </a:xfrm>
          <a:prstGeom prst="rect">
            <a:avLst/>
          </a:prstGeom>
          <a:blipFill>
            <a:blip r:embed="rId3"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23" name="Group 9"/>
          <p:cNvGrpSpPr/>
          <p:nvPr/>
        </p:nvGrpSpPr>
        <p:grpSpPr>
          <a:xfrm>
            <a:off x="-10646" y="1543847"/>
            <a:ext cx="2910289" cy="2841945"/>
            <a:chOff x="-7985" y="901147"/>
            <a:chExt cx="2182717" cy="2131459"/>
          </a:xfrm>
          <a:solidFill>
            <a:schemeClr val="accent2"/>
          </a:solidFill>
        </p:grpSpPr>
        <p:sp>
          <p:nvSpPr>
            <p:cNvPr id="26" name="Rectangle 12"/>
            <p:cNvSpPr/>
            <p:nvPr/>
          </p:nvSpPr>
          <p:spPr>
            <a:xfrm>
              <a:off x="-7985" y="901147"/>
              <a:ext cx="201264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25" name="Isosceles Triangle 11"/>
            <p:cNvSpPr/>
            <p:nvPr/>
          </p:nvSpPr>
          <p:spPr>
            <a:xfrm rot="5400000">
              <a:off x="1846781" y="1869353"/>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29" name="TextBox 15"/>
          <p:cNvSpPr txBox="1"/>
          <p:nvPr/>
        </p:nvSpPr>
        <p:spPr>
          <a:xfrm>
            <a:off x="1034781" y="5296590"/>
            <a:ext cx="10122441" cy="1034129"/>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r>
              <a:rPr lang="zh-CN" altLang="en-US" dirty="0">
                <a:sym typeface="微软雅黑" pitchFamily="34" charset="-122"/>
              </a:rPr>
              <a:t>右键点击图片选择设置图片格式可直接替换图片。您可以点击文字框输入您的描述说明，或者通过复制粘贴，在此录入您的描述说明</a:t>
            </a:r>
            <a:r>
              <a:rPr lang="zh-CN" altLang="en-US" dirty="0" smtClean="0">
                <a:sym typeface="微软雅黑" pitchFamily="34" charset="-122"/>
              </a:rPr>
              <a:t>。</a:t>
            </a:r>
            <a:r>
              <a:rPr lang="zh-CN" altLang="en-US" dirty="0">
                <a:sym typeface="微软雅黑" pitchFamily="34" charset="-122"/>
              </a:rPr>
              <a:t>在此录入上述图表的综合描述说明，在此录入上述图表的综合描述说明，在此录入上述图表的综合描述</a:t>
            </a:r>
            <a:r>
              <a:rPr lang="zh-CN" altLang="en-US" dirty="0" smtClean="0">
                <a:sym typeface="微软雅黑" pitchFamily="34" charset="-122"/>
              </a:rPr>
              <a:t>说明</a:t>
            </a:r>
            <a:r>
              <a:rPr lang="zh-CN" altLang="en-US" dirty="0">
                <a:sym typeface="微软雅黑" pitchFamily="34" charset="-122"/>
              </a:rPr>
              <a:t>，</a:t>
            </a:r>
            <a:r>
              <a:rPr lang="zh-CN" altLang="en-US" dirty="0" smtClean="0">
                <a:sym typeface="微软雅黑" pitchFamily="34" charset="-122"/>
              </a:rPr>
              <a:t>在此</a:t>
            </a:r>
            <a:r>
              <a:rPr lang="zh-CN" altLang="en-US" dirty="0">
                <a:sym typeface="微软雅黑" pitchFamily="34" charset="-122"/>
              </a:rPr>
              <a:t>录入上述图表的综合描述说明，在此录入上述图表的综合描述</a:t>
            </a:r>
            <a:r>
              <a:rPr lang="zh-CN" altLang="en-US" dirty="0" smtClean="0">
                <a:sym typeface="微软雅黑" pitchFamily="34" charset="-122"/>
              </a:rPr>
              <a:t>说明。</a:t>
            </a:r>
            <a:endParaRPr lang="en-US" altLang="zh-CN" dirty="0">
              <a:sym typeface="微软雅黑" pitchFamily="34" charset="-122"/>
            </a:endParaRPr>
          </a:p>
          <a:p>
            <a:r>
              <a:rPr lang="zh-CN" altLang="en-US" dirty="0">
                <a:sym typeface="微软雅黑" pitchFamily="34" charset="-122"/>
              </a:rPr>
              <a:t>在此录入上述图表的综合描述说明，在此录入上述图表的综合描述说明，在此录入上述图表的综合描述</a:t>
            </a:r>
            <a:r>
              <a:rPr lang="zh-CN" altLang="en-US" dirty="0" smtClean="0">
                <a:sym typeface="微软雅黑" pitchFamily="34" charset="-122"/>
              </a:rPr>
              <a:t>说明。</a:t>
            </a:r>
            <a:endParaRPr lang="zh-CN" altLang="en-US" dirty="0">
              <a:sym typeface="微软雅黑" pitchFamily="34" charset="-122"/>
            </a:endParaRPr>
          </a:p>
        </p:txBody>
      </p:sp>
      <p:cxnSp>
        <p:nvCxnSpPr>
          <p:cNvPr id="30" name="Straight Connector 20"/>
          <p:cNvCxnSpPr/>
          <p:nvPr/>
        </p:nvCxnSpPr>
        <p:spPr>
          <a:xfrm>
            <a:off x="1042975" y="5118805"/>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9"/>
          <p:cNvGrpSpPr/>
          <p:nvPr/>
        </p:nvGrpSpPr>
        <p:grpSpPr>
          <a:xfrm>
            <a:off x="9248408" y="1543847"/>
            <a:ext cx="2943592" cy="2841945"/>
            <a:chOff x="-203033" y="901147"/>
            <a:chExt cx="2207694" cy="2131459"/>
          </a:xfrm>
          <a:solidFill>
            <a:schemeClr val="accent2"/>
          </a:solidFill>
        </p:grpSpPr>
        <p:sp>
          <p:nvSpPr>
            <p:cNvPr id="34" name="Rectangle 25"/>
            <p:cNvSpPr/>
            <p:nvPr/>
          </p:nvSpPr>
          <p:spPr>
            <a:xfrm>
              <a:off x="-7985" y="901147"/>
              <a:ext cx="201264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33" name="Isosceles Triangle 24"/>
            <p:cNvSpPr/>
            <p:nvPr/>
          </p:nvSpPr>
          <p:spPr>
            <a:xfrm rot="16200000">
              <a:off x="-335937" y="1869354"/>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37" name="Rounded Rectangle 31"/>
          <p:cNvSpPr/>
          <p:nvPr/>
        </p:nvSpPr>
        <p:spPr>
          <a:xfrm>
            <a:off x="3705117" y="3859952"/>
            <a:ext cx="1013323" cy="1013323"/>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latin typeface="FontAwesome" pitchFamily="2" charset="0"/>
            </a:endParaRPr>
          </a:p>
        </p:txBody>
      </p:sp>
      <p:sp>
        <p:nvSpPr>
          <p:cNvPr id="38" name="Rounded Rectangle 32"/>
          <p:cNvSpPr/>
          <p:nvPr/>
        </p:nvSpPr>
        <p:spPr>
          <a:xfrm>
            <a:off x="4968496" y="3859952"/>
            <a:ext cx="1013323" cy="1013323"/>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bg1"/>
              </a:solidFill>
              <a:latin typeface="FontAwesome" pitchFamily="2" charset="0"/>
            </a:endParaRPr>
          </a:p>
        </p:txBody>
      </p:sp>
      <p:sp>
        <p:nvSpPr>
          <p:cNvPr id="39" name="Rounded Rectangle 33"/>
          <p:cNvSpPr/>
          <p:nvPr/>
        </p:nvSpPr>
        <p:spPr>
          <a:xfrm>
            <a:off x="6231875" y="3859952"/>
            <a:ext cx="1013323" cy="1013323"/>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latin typeface="FontAwesome" pitchFamily="2" charset="0"/>
            </a:endParaRPr>
          </a:p>
        </p:txBody>
      </p:sp>
      <p:sp>
        <p:nvSpPr>
          <p:cNvPr id="40" name="Rounded Rectangle 34"/>
          <p:cNvSpPr/>
          <p:nvPr/>
        </p:nvSpPr>
        <p:spPr>
          <a:xfrm>
            <a:off x="7495254" y="3859952"/>
            <a:ext cx="1013323" cy="1013323"/>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bg1"/>
              </a:solidFill>
              <a:latin typeface="FontAwesome" pitchFamily="2" charset="0"/>
            </a:endParaRPr>
          </a:p>
        </p:txBody>
      </p:sp>
      <p:sp>
        <p:nvSpPr>
          <p:cNvPr id="44" name="矩形 43"/>
          <p:cNvSpPr/>
          <p:nvPr/>
        </p:nvSpPr>
        <p:spPr>
          <a:xfrm>
            <a:off x="169464" y="2915059"/>
            <a:ext cx="2372737" cy="430879"/>
          </a:xfrm>
          <a:prstGeom prst="rect">
            <a:avLst/>
          </a:prstGeom>
        </p:spPr>
        <p:txBody>
          <a:bodyPr wrap="squar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工作概述</a:t>
            </a:r>
            <a:endParaRPr lang="en-US" altLang="zh-CN" sz="2200" b="1" dirty="0">
              <a:solidFill>
                <a:schemeClr val="bg1">
                  <a:lumMod val="95000"/>
                </a:schemeClr>
              </a:solidFill>
              <a:latin typeface="微软雅黑" pitchFamily="34" charset="-122"/>
              <a:ea typeface="微软雅黑" pitchFamily="34" charset="-122"/>
            </a:endParaRPr>
          </a:p>
        </p:txBody>
      </p:sp>
      <p:sp>
        <p:nvSpPr>
          <p:cNvPr id="45" name="矩形 47"/>
          <p:cNvSpPr>
            <a:spLocks noChangeArrowheads="1"/>
          </p:cNvSpPr>
          <p:nvPr/>
        </p:nvSpPr>
        <p:spPr bwMode="auto">
          <a:xfrm>
            <a:off x="256836" y="3283770"/>
            <a:ext cx="2197992"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sym typeface="微软雅黑" pitchFamily="34" charset="-122"/>
              </a:rPr>
              <a:t>在此</a:t>
            </a:r>
            <a:r>
              <a:rPr lang="zh-CN" altLang="en-US" sz="1400" dirty="0" smtClean="0">
                <a:solidFill>
                  <a:schemeClr val="bg1">
                    <a:lumMod val="95000"/>
                  </a:schemeClr>
                </a:solidFill>
                <a:sym typeface="微软雅黑" pitchFamily="34" charset="-122"/>
              </a:rPr>
              <a:t>录入图表的综合描述</a:t>
            </a:r>
            <a:r>
              <a:rPr lang="zh-CN" altLang="en-US" sz="1400" dirty="0">
                <a:solidFill>
                  <a:schemeClr val="bg1">
                    <a:lumMod val="95000"/>
                  </a:schemeClr>
                </a:solidFill>
                <a:sym typeface="微软雅黑" pitchFamily="34" charset="-122"/>
              </a:rPr>
              <a:t>说明，在此</a:t>
            </a:r>
            <a:r>
              <a:rPr lang="zh-CN" altLang="en-US" sz="1400" dirty="0" smtClean="0">
                <a:solidFill>
                  <a:schemeClr val="bg1">
                    <a:lumMod val="95000"/>
                  </a:schemeClr>
                </a:solidFill>
                <a:sym typeface="微软雅黑" pitchFamily="34" charset="-122"/>
              </a:rPr>
              <a:t>录入图表的综合描述说明。</a:t>
            </a:r>
            <a:endParaRPr lang="zh-CN" altLang="en-US" sz="1400" dirty="0">
              <a:solidFill>
                <a:schemeClr val="bg1">
                  <a:lumMod val="95000"/>
                </a:schemeClr>
              </a:solidFill>
              <a:sym typeface="微软雅黑" pitchFamily="34" charset="-122"/>
            </a:endParaRPr>
          </a:p>
        </p:txBody>
      </p:sp>
      <p:sp>
        <p:nvSpPr>
          <p:cNvPr id="46" name="矩形 45"/>
          <p:cNvSpPr/>
          <p:nvPr/>
        </p:nvSpPr>
        <p:spPr>
          <a:xfrm>
            <a:off x="9649800" y="2915059"/>
            <a:ext cx="2372737" cy="430879"/>
          </a:xfrm>
          <a:prstGeom prst="rect">
            <a:avLst/>
          </a:prstGeom>
        </p:spPr>
        <p:txBody>
          <a:bodyPr wrap="squar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大势分析</a:t>
            </a:r>
            <a:endParaRPr lang="en-US" altLang="zh-CN" sz="2200" b="1" dirty="0">
              <a:solidFill>
                <a:schemeClr val="bg1">
                  <a:lumMod val="95000"/>
                </a:schemeClr>
              </a:solidFill>
              <a:latin typeface="微软雅黑" pitchFamily="34" charset="-122"/>
              <a:ea typeface="微软雅黑" pitchFamily="34" charset="-122"/>
            </a:endParaRPr>
          </a:p>
        </p:txBody>
      </p:sp>
      <p:sp>
        <p:nvSpPr>
          <p:cNvPr id="47" name="矩形 47"/>
          <p:cNvSpPr>
            <a:spLocks noChangeArrowheads="1"/>
          </p:cNvSpPr>
          <p:nvPr/>
        </p:nvSpPr>
        <p:spPr bwMode="auto">
          <a:xfrm>
            <a:off x="9747403" y="3283770"/>
            <a:ext cx="217753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sym typeface="微软雅黑" pitchFamily="34" charset="-122"/>
              </a:rPr>
              <a:t>在此</a:t>
            </a:r>
            <a:r>
              <a:rPr lang="zh-CN" altLang="en-US" sz="1400" dirty="0" smtClean="0">
                <a:solidFill>
                  <a:schemeClr val="bg1">
                    <a:lumMod val="95000"/>
                  </a:schemeClr>
                </a:solidFill>
                <a:sym typeface="微软雅黑" pitchFamily="34" charset="-122"/>
              </a:rPr>
              <a:t>录入图表的综合描述</a:t>
            </a:r>
            <a:r>
              <a:rPr lang="zh-CN" altLang="en-US" sz="1400" dirty="0">
                <a:solidFill>
                  <a:schemeClr val="bg1">
                    <a:lumMod val="95000"/>
                  </a:schemeClr>
                </a:solidFill>
                <a:sym typeface="微软雅黑" pitchFamily="34" charset="-122"/>
              </a:rPr>
              <a:t>说明，在此</a:t>
            </a:r>
            <a:r>
              <a:rPr lang="zh-CN" altLang="en-US" sz="1400" dirty="0" smtClean="0">
                <a:solidFill>
                  <a:schemeClr val="bg1">
                    <a:lumMod val="95000"/>
                  </a:schemeClr>
                </a:solidFill>
                <a:sym typeface="微软雅黑" pitchFamily="34" charset="-122"/>
              </a:rPr>
              <a:t>录入图表的综合描述说明。</a:t>
            </a:r>
            <a:endParaRPr lang="zh-CN" altLang="en-US" sz="1400" dirty="0">
              <a:solidFill>
                <a:schemeClr val="bg1">
                  <a:lumMod val="95000"/>
                </a:schemeClr>
              </a:solidFill>
              <a:sym typeface="微软雅黑" pitchFamily="34" charset="-122"/>
            </a:endParaRPr>
          </a:p>
        </p:txBody>
      </p:sp>
      <p:sp>
        <p:nvSpPr>
          <p:cNvPr id="52" name="文本框 51"/>
          <p:cNvSpPr txBox="1"/>
          <p:nvPr/>
        </p:nvSpPr>
        <p:spPr>
          <a:xfrm>
            <a:off x="3718152" y="4028059"/>
            <a:ext cx="985882" cy="677108"/>
          </a:xfrm>
          <a:prstGeom prst="rect">
            <a:avLst/>
          </a:prstGeom>
          <a:noFill/>
        </p:spPr>
        <p:txBody>
          <a:bodyPr wrap="square" rtlCol="0">
            <a:spAutoFit/>
          </a:bodyPr>
          <a:lstStyle/>
          <a:p>
            <a:pPr algn="ctr"/>
            <a:r>
              <a:rPr lang="zh-CN" altLang="en-US" sz="1800" dirty="0" smtClean="0">
                <a:solidFill>
                  <a:schemeClr val="bg1">
                    <a:lumMod val="95000"/>
                  </a:schemeClr>
                </a:solidFill>
                <a:latin typeface="微软雅黑" panose="020B0503020204020204" pitchFamily="34" charset="-122"/>
                <a:ea typeface="微软雅黑" panose="020B0503020204020204" pitchFamily="34" charset="-122"/>
              </a:rPr>
              <a:t>一直在</a:t>
            </a:r>
            <a:endParaRPr lang="en-US" altLang="zh-CN" sz="1800" dirty="0" smtClean="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进步</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5036574" y="3997281"/>
            <a:ext cx="877163" cy="738664"/>
          </a:xfrm>
          <a:prstGeom prst="rect">
            <a:avLst/>
          </a:prstGeom>
          <a:noFill/>
        </p:spPr>
        <p:txBody>
          <a:bodyPr wrap="none" rtlCol="0">
            <a:spAutoFit/>
          </a:bodyPr>
          <a:lstStyle/>
          <a:p>
            <a:pPr algn="ctr"/>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5</a:t>
            </a:r>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个</a:t>
            </a:r>
            <a:endParaRPr lang="en-US" altLang="zh-CN" sz="2400" dirty="0" smtClean="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95000"/>
                  </a:schemeClr>
                </a:solidFill>
                <a:latin typeface="微软雅黑" panose="020B0503020204020204" pitchFamily="34" charset="-122"/>
                <a:ea typeface="微软雅黑" panose="020B0503020204020204" pitchFamily="34" charset="-122"/>
              </a:rPr>
              <a:t>大项目</a:t>
            </a:r>
          </a:p>
        </p:txBody>
      </p:sp>
      <p:sp>
        <p:nvSpPr>
          <p:cNvPr id="54" name="文本框 53"/>
          <p:cNvSpPr txBox="1"/>
          <p:nvPr/>
        </p:nvSpPr>
        <p:spPr>
          <a:xfrm>
            <a:off x="6210186" y="4035753"/>
            <a:ext cx="1056701" cy="661720"/>
          </a:xfrm>
          <a:prstGeom prst="rect">
            <a:avLst/>
          </a:prstGeom>
          <a:noFill/>
        </p:spPr>
        <p:txBody>
          <a:bodyPr wrap="none" rtlCol="0">
            <a:spAutoFit/>
          </a:bodyPr>
          <a:lstStyle/>
          <a:p>
            <a:pPr algn="ctr"/>
            <a:r>
              <a:rPr lang="zh-CN" altLang="en-US" sz="1700" dirty="0" smtClean="0">
                <a:solidFill>
                  <a:schemeClr val="bg1">
                    <a:lumMod val="95000"/>
                  </a:schemeClr>
                </a:solidFill>
                <a:latin typeface="微软雅黑" panose="020B0503020204020204" pitchFamily="34" charset="-122"/>
                <a:ea typeface="微软雅黑" panose="020B0503020204020204" pitchFamily="34" charset="-122"/>
              </a:rPr>
              <a:t>团队业绩</a:t>
            </a:r>
            <a:endParaRPr lang="en-US" altLang="zh-CN" sz="1700" dirty="0" smtClean="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第二</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7495253" y="4043448"/>
            <a:ext cx="1013324" cy="646331"/>
          </a:xfrm>
          <a:prstGeom prst="rect">
            <a:avLst/>
          </a:prstGeom>
          <a:noFill/>
        </p:spPr>
        <p:txBody>
          <a:bodyPr wrap="square" rtlCol="0">
            <a:spAutoFit/>
          </a:bodyPr>
          <a:lstStyle>
            <a:defPPr>
              <a:defRPr lang="zh-CN"/>
            </a:defPPr>
            <a:lvl1pPr algn="ctr">
              <a:defRPr sz="180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年度销售冠军</a:t>
            </a:r>
          </a:p>
        </p:txBody>
      </p:sp>
      <p:sp>
        <p:nvSpPr>
          <p:cNvPr id="27"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28"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Freeform 145"/>
          <p:cNvSpPr>
            <a:spLocks noChangeAspect="1" noEditPoints="1"/>
          </p:cNvSpPr>
          <p:nvPr/>
        </p:nvSpPr>
        <p:spPr bwMode="auto">
          <a:xfrm>
            <a:off x="994767" y="1987439"/>
            <a:ext cx="672701" cy="670143"/>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1"/>
          <p:cNvSpPr>
            <a:spLocks/>
          </p:cNvSpPr>
          <p:nvPr/>
        </p:nvSpPr>
        <p:spPr bwMode="auto">
          <a:xfrm>
            <a:off x="10469504" y="2055455"/>
            <a:ext cx="733328" cy="53411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4197938444"/>
      </p:ext>
    </p:extLst>
  </p:cSld>
  <p:clrMapOvr>
    <a:masterClrMapping/>
  </p:clrMapOvr>
  <p:transition spd="slow">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 presetClass="entr" presetSubtype="8" accel="50000" decel="5000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00" fill="hold"/>
                                            <p:tgtEl>
                                              <p:spTgt spid="23"/>
                                            </p:tgtEl>
                                            <p:attrNameLst>
                                              <p:attrName>ppt_x</p:attrName>
                                            </p:attrNameLst>
                                          </p:cBhvr>
                                          <p:tavLst>
                                            <p:tav tm="0">
                                              <p:val>
                                                <p:strVal val="0-#ppt_w/2"/>
                                              </p:val>
                                            </p:tav>
                                            <p:tav tm="100000">
                                              <p:val>
                                                <p:strVal val="#ppt_x"/>
                                              </p:val>
                                            </p:tav>
                                          </p:tavLst>
                                        </p:anim>
                                        <p:anim calcmode="lin" valueType="num">
                                          <p:cBhvr additive="base">
                                            <p:cTn id="16" dur="4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400" fill="hold"/>
                                            <p:tgtEl>
                                              <p:spTgt spid="22"/>
                                            </p:tgtEl>
                                            <p:attrNameLst>
                                              <p:attrName>ppt_x</p:attrName>
                                            </p:attrNameLst>
                                          </p:cBhvr>
                                          <p:tavLst>
                                            <p:tav tm="0">
                                              <p:val>
                                                <p:strVal val="#ppt_x"/>
                                              </p:val>
                                            </p:tav>
                                            <p:tav tm="100000">
                                              <p:val>
                                                <p:strVal val="#ppt_x"/>
                                              </p:val>
                                            </p:tav>
                                          </p:tavLst>
                                        </p:anim>
                                        <p:anim calcmode="lin" valueType="num">
                                          <p:cBhvr additive="base">
                                            <p:cTn id="21" dur="4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 presetClass="entr" presetSubtype="2" accel="50000" decel="5000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400" fill="hold"/>
                                            <p:tgtEl>
                                              <p:spTgt spid="31"/>
                                            </p:tgtEl>
                                            <p:attrNameLst>
                                              <p:attrName>ppt_x</p:attrName>
                                            </p:attrNameLst>
                                          </p:cBhvr>
                                          <p:tavLst>
                                            <p:tav tm="0">
                                              <p:val>
                                                <p:strVal val="1+#ppt_w/2"/>
                                              </p:val>
                                            </p:tav>
                                            <p:tav tm="100000">
                                              <p:val>
                                                <p:strVal val="#ppt_x"/>
                                              </p:val>
                                            </p:tav>
                                          </p:tavLst>
                                        </p:anim>
                                        <p:anim calcmode="lin" valueType="num">
                                          <p:cBhvr additive="base">
                                            <p:cTn id="26" dur="40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2200"/>
                                </p:stCondLst>
                                <p:childTnLst>
                                  <p:par>
                                    <p:cTn id="28" presetID="35"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50"/>
                                            <p:tgtEl>
                                              <p:spTgt spid="32"/>
                                            </p:tgtEl>
                                          </p:cBhvr>
                                        </p:animEffect>
                                        <p:anim calcmode="lin" valueType="num">
                                          <p:cBhvr>
                                            <p:cTn id="31" dur="750" fill="hold"/>
                                            <p:tgtEl>
                                              <p:spTgt spid="32"/>
                                            </p:tgtEl>
                                            <p:attrNameLst>
                                              <p:attrName>style.rotation</p:attrName>
                                            </p:attrNameLst>
                                          </p:cBhvr>
                                          <p:tavLst>
                                            <p:tav tm="0">
                                              <p:val>
                                                <p:fltVal val="720"/>
                                              </p:val>
                                            </p:tav>
                                            <p:tav tm="100000">
                                              <p:val>
                                                <p:fltVal val="0"/>
                                              </p:val>
                                            </p:tav>
                                          </p:tavLst>
                                        </p:anim>
                                        <p:anim calcmode="lin" valueType="num">
                                          <p:cBhvr>
                                            <p:cTn id="32" dur="750" fill="hold"/>
                                            <p:tgtEl>
                                              <p:spTgt spid="32"/>
                                            </p:tgtEl>
                                            <p:attrNameLst>
                                              <p:attrName>ppt_h</p:attrName>
                                            </p:attrNameLst>
                                          </p:cBhvr>
                                          <p:tavLst>
                                            <p:tav tm="0">
                                              <p:val>
                                                <p:fltVal val="0"/>
                                              </p:val>
                                            </p:tav>
                                            <p:tav tm="100000">
                                              <p:val>
                                                <p:strVal val="#ppt_h"/>
                                              </p:val>
                                            </p:tav>
                                          </p:tavLst>
                                        </p:anim>
                                        <p:anim calcmode="lin" valueType="num">
                                          <p:cBhvr>
                                            <p:cTn id="33" dur="750" fill="hold"/>
                                            <p:tgtEl>
                                              <p:spTgt spid="32"/>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750"/>
                                            <p:tgtEl>
                                              <p:spTgt spid="35"/>
                                            </p:tgtEl>
                                          </p:cBhvr>
                                        </p:animEffect>
                                        <p:anim calcmode="lin" valueType="num">
                                          <p:cBhvr>
                                            <p:cTn id="37" dur="750" fill="hold"/>
                                            <p:tgtEl>
                                              <p:spTgt spid="35"/>
                                            </p:tgtEl>
                                            <p:attrNameLst>
                                              <p:attrName>style.rotation</p:attrName>
                                            </p:attrNameLst>
                                          </p:cBhvr>
                                          <p:tavLst>
                                            <p:tav tm="0">
                                              <p:val>
                                                <p:fltVal val="720"/>
                                              </p:val>
                                            </p:tav>
                                            <p:tav tm="100000">
                                              <p:val>
                                                <p:fltVal val="0"/>
                                              </p:val>
                                            </p:tav>
                                          </p:tavLst>
                                        </p:anim>
                                        <p:anim calcmode="lin" valueType="num">
                                          <p:cBhvr>
                                            <p:cTn id="38" dur="750" fill="hold"/>
                                            <p:tgtEl>
                                              <p:spTgt spid="35"/>
                                            </p:tgtEl>
                                            <p:attrNameLst>
                                              <p:attrName>ppt_h</p:attrName>
                                            </p:attrNameLst>
                                          </p:cBhvr>
                                          <p:tavLst>
                                            <p:tav tm="0">
                                              <p:val>
                                                <p:fltVal val="0"/>
                                              </p:val>
                                            </p:tav>
                                            <p:tav tm="100000">
                                              <p:val>
                                                <p:strVal val="#ppt_h"/>
                                              </p:val>
                                            </p:tav>
                                          </p:tavLst>
                                        </p:anim>
                                        <p:anim calcmode="lin" valueType="num">
                                          <p:cBhvr>
                                            <p:cTn id="39" dur="750" fill="hold"/>
                                            <p:tgtEl>
                                              <p:spTgt spid="35"/>
                                            </p:tgtEl>
                                            <p:attrNameLst>
                                              <p:attrName>ppt_w</p:attrName>
                                            </p:attrNameLst>
                                          </p:cBhvr>
                                          <p:tavLst>
                                            <p:tav tm="0">
                                              <p:val>
                                                <p:fltVal val="0"/>
                                              </p:val>
                                            </p:tav>
                                            <p:tav tm="100000">
                                              <p:val>
                                                <p:strVal val="#ppt_w"/>
                                              </p:val>
                                            </p:tav>
                                          </p:tavLst>
                                        </p:anim>
                                      </p:childTnLst>
                                    </p:cTn>
                                  </p:par>
                                </p:childTnLst>
                              </p:cTn>
                            </p:par>
                            <p:par>
                              <p:cTn id="40" fill="hold">
                                <p:stCondLst>
                                  <p:cond delay="2950"/>
                                </p:stCondLst>
                                <p:childTnLst>
                                  <p:par>
                                    <p:cTn id="41" presetID="14" presetClass="entr" presetSubtype="1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400"/>
                                            <p:tgtEl>
                                              <p:spTgt spid="4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400"/>
                                            <p:tgtEl>
                                              <p:spTgt spid="45"/>
                                            </p:tgtEl>
                                          </p:cBhvr>
                                        </p:animEffect>
                                      </p:childTnLst>
                                    </p:cTn>
                                  </p:par>
                                </p:childTnLst>
                              </p:cTn>
                            </p:par>
                            <p:par>
                              <p:cTn id="47" fill="hold">
                                <p:stCondLst>
                                  <p:cond delay="3350"/>
                                </p:stCondLst>
                                <p:childTnLst>
                                  <p:par>
                                    <p:cTn id="48" presetID="14" presetClass="entr" presetSubtype="1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randombar(horizontal)">
                                          <p:cBhvr>
                                            <p:cTn id="50" dur="400"/>
                                            <p:tgtEl>
                                              <p:spTgt spid="4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randombar(horizontal)">
                                          <p:cBhvr>
                                            <p:cTn id="53" dur="400"/>
                                            <p:tgtEl>
                                              <p:spTgt spid="47"/>
                                            </p:tgtEl>
                                          </p:cBhvr>
                                        </p:animEffect>
                                      </p:childTnLst>
                                    </p:cTn>
                                  </p:par>
                                </p:childTnLst>
                              </p:cTn>
                            </p:par>
                            <p:par>
                              <p:cTn id="54" fill="hold">
                                <p:stCondLst>
                                  <p:cond delay="3750"/>
                                </p:stCondLst>
                                <p:childTnLst>
                                  <p:par>
                                    <p:cTn id="55" presetID="18" presetClass="entr" presetSubtype="3"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upRight)">
                                          <p:cBhvr>
                                            <p:cTn id="57" dur="500"/>
                                            <p:tgtEl>
                                              <p:spTgt spid="30"/>
                                            </p:tgtEl>
                                          </p:cBhvr>
                                        </p:animEffect>
                                      </p:childTnLst>
                                    </p:cTn>
                                  </p:par>
                                </p:childTnLst>
                              </p:cTn>
                            </p:par>
                            <p:par>
                              <p:cTn id="58" fill="hold">
                                <p:stCondLst>
                                  <p:cond delay="425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4750"/>
                                </p:stCondLst>
                                <p:childTnLst>
                                  <p:par>
                                    <p:cTn id="63" presetID="2" presetClass="entr" presetSubtype="2" accel="51429" fill="hold" grpId="0" nodeType="afterEffect" p14:presetBounceEnd="17143">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14:bounceEnd="17143">
                                          <p:cBhvr additive="base">
                                            <p:cTn id="65" dur="850" fill="hold"/>
                                            <p:tgtEl>
                                              <p:spTgt spid="37"/>
                                            </p:tgtEl>
                                            <p:attrNameLst>
                                              <p:attrName>ppt_x</p:attrName>
                                            </p:attrNameLst>
                                          </p:cBhvr>
                                          <p:tavLst>
                                            <p:tav tm="0">
                                              <p:val>
                                                <p:strVal val="1+#ppt_w/2"/>
                                              </p:val>
                                            </p:tav>
                                            <p:tav tm="100000">
                                              <p:val>
                                                <p:strVal val="#ppt_x"/>
                                              </p:val>
                                            </p:tav>
                                          </p:tavLst>
                                        </p:anim>
                                        <p:anim calcmode="lin" valueType="num" p14:bounceEnd="17143">
                                          <p:cBhvr additive="base">
                                            <p:cTn id="66" dur="850" fill="hold"/>
                                            <p:tgtEl>
                                              <p:spTgt spid="37"/>
                                            </p:tgtEl>
                                            <p:attrNameLst>
                                              <p:attrName>ppt_y</p:attrName>
                                            </p:attrNameLst>
                                          </p:cBhvr>
                                          <p:tavLst>
                                            <p:tav tm="0">
                                              <p:val>
                                                <p:strVal val="#ppt_y"/>
                                              </p:val>
                                            </p:tav>
                                            <p:tav tm="100000">
                                              <p:val>
                                                <p:strVal val="#ppt_y"/>
                                              </p:val>
                                            </p:tav>
                                          </p:tavLst>
                                        </p:anim>
                                      </p:childTnLst>
                                    </p:cTn>
                                  </p:par>
                                  <p:par>
                                    <p:cTn id="67" presetID="41" presetClass="entr" presetSubtype="0" fill="hold" grpId="0" nodeType="withEffect">
                                      <p:stCondLst>
                                        <p:cond delay="850"/>
                                      </p:stCondLst>
                                      <p:iterate type="lt">
                                        <p:tmPct val="25000"/>
                                      </p:iterate>
                                      <p:childTnLst>
                                        <p:set>
                                          <p:cBhvr>
                                            <p:cTn id="68" dur="1" fill="hold">
                                              <p:stCondLst>
                                                <p:cond delay="0"/>
                                              </p:stCondLst>
                                            </p:cTn>
                                            <p:tgtEl>
                                              <p:spTgt spid="52"/>
                                            </p:tgtEl>
                                            <p:attrNameLst>
                                              <p:attrName>style.visibility</p:attrName>
                                            </p:attrNameLst>
                                          </p:cBhvr>
                                          <p:to>
                                            <p:strVal val="visible"/>
                                          </p:to>
                                        </p:set>
                                        <p:anim calcmode="lin" valueType="num">
                                          <p:cBhvr>
                                            <p:cTn id="69" dur="2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52"/>
                                            </p:tgtEl>
                                            <p:attrNameLst>
                                              <p:attrName>ppt_y</p:attrName>
                                            </p:attrNameLst>
                                          </p:cBhvr>
                                          <p:tavLst>
                                            <p:tav tm="0">
                                              <p:val>
                                                <p:strVal val="#ppt_y"/>
                                              </p:val>
                                            </p:tav>
                                            <p:tav tm="100000">
                                              <p:val>
                                                <p:strVal val="#ppt_y"/>
                                              </p:val>
                                            </p:tav>
                                          </p:tavLst>
                                        </p:anim>
                                        <p:anim calcmode="lin" valueType="num">
                                          <p:cBhvr>
                                            <p:cTn id="71" dur="2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52"/>
                                            </p:tgtEl>
                                          </p:cBhvr>
                                        </p:animEffect>
                                      </p:childTnLst>
                                    </p:cTn>
                                  </p:par>
                                </p:childTnLst>
                              </p:cTn>
                            </p:par>
                            <p:par>
                              <p:cTn id="74" fill="hold">
                                <p:stCondLst>
                                  <p:cond delay="6100"/>
                                </p:stCondLst>
                                <p:childTnLst>
                                  <p:par>
                                    <p:cTn id="75" presetID="2" presetClass="entr" presetSubtype="2" accel="51429" fill="hold" grpId="0" nodeType="afterEffect" p14:presetBounceEnd="17143">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14:bounceEnd="17143">
                                          <p:cBhvr additive="base">
                                            <p:cTn id="77" dur="750" fill="hold"/>
                                            <p:tgtEl>
                                              <p:spTgt spid="38"/>
                                            </p:tgtEl>
                                            <p:attrNameLst>
                                              <p:attrName>ppt_x</p:attrName>
                                            </p:attrNameLst>
                                          </p:cBhvr>
                                          <p:tavLst>
                                            <p:tav tm="0">
                                              <p:val>
                                                <p:strVal val="1+#ppt_w/2"/>
                                              </p:val>
                                            </p:tav>
                                            <p:tav tm="100000">
                                              <p:val>
                                                <p:strVal val="#ppt_x"/>
                                              </p:val>
                                            </p:tav>
                                          </p:tavLst>
                                        </p:anim>
                                        <p:anim calcmode="lin" valueType="num" p14:bounceEnd="17143">
                                          <p:cBhvr additive="base">
                                            <p:cTn id="78" dur="750" fill="hold"/>
                                            <p:tgtEl>
                                              <p:spTgt spid="38"/>
                                            </p:tgtEl>
                                            <p:attrNameLst>
                                              <p:attrName>ppt_y</p:attrName>
                                            </p:attrNameLst>
                                          </p:cBhvr>
                                          <p:tavLst>
                                            <p:tav tm="0">
                                              <p:val>
                                                <p:strVal val="#ppt_y"/>
                                              </p:val>
                                            </p:tav>
                                            <p:tav tm="100000">
                                              <p:val>
                                                <p:strVal val="#ppt_y"/>
                                              </p:val>
                                            </p:tav>
                                          </p:tavLst>
                                        </p:anim>
                                      </p:childTnLst>
                                    </p:cTn>
                                  </p:par>
                                  <p:par>
                                    <p:cTn id="79" presetID="41" presetClass="entr" presetSubtype="0" fill="hold" grpId="0" nodeType="withEffect">
                                      <p:stCondLst>
                                        <p:cond delay="750"/>
                                      </p:stCondLst>
                                      <p:iterate type="lt">
                                        <p:tmPct val="25000"/>
                                      </p:iterate>
                                      <p:childTnLst>
                                        <p:set>
                                          <p:cBhvr>
                                            <p:cTn id="80" dur="1" fill="hold">
                                              <p:stCondLst>
                                                <p:cond delay="0"/>
                                              </p:stCondLst>
                                            </p:cTn>
                                            <p:tgtEl>
                                              <p:spTgt spid="53"/>
                                            </p:tgtEl>
                                            <p:attrNameLst>
                                              <p:attrName>style.visibility</p:attrName>
                                            </p:attrNameLst>
                                          </p:cBhvr>
                                          <p:to>
                                            <p:strVal val="visible"/>
                                          </p:to>
                                        </p:set>
                                        <p:anim calcmode="lin" valueType="num">
                                          <p:cBhvr>
                                            <p:cTn id="81"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53"/>
                                            </p:tgtEl>
                                            <p:attrNameLst>
                                              <p:attrName>ppt_y</p:attrName>
                                            </p:attrNameLst>
                                          </p:cBhvr>
                                          <p:tavLst>
                                            <p:tav tm="0">
                                              <p:val>
                                                <p:strVal val="#ppt_y"/>
                                              </p:val>
                                            </p:tav>
                                            <p:tav tm="100000">
                                              <p:val>
                                                <p:strVal val="#ppt_y"/>
                                              </p:val>
                                            </p:tav>
                                          </p:tavLst>
                                        </p:anim>
                                        <p:anim calcmode="lin" valueType="num">
                                          <p:cBhvr>
                                            <p:cTn id="83"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53"/>
                                            </p:tgtEl>
                                          </p:cBhvr>
                                        </p:animEffect>
                                      </p:childTnLst>
                                    </p:cTn>
                                  </p:par>
                                </p:childTnLst>
                              </p:cTn>
                            </p:par>
                            <p:par>
                              <p:cTn id="86" fill="hold">
                                <p:stCondLst>
                                  <p:cond delay="7350"/>
                                </p:stCondLst>
                                <p:childTnLst>
                                  <p:par>
                                    <p:cTn id="87" presetID="2" presetClass="entr" presetSubtype="2" accel="51429" fill="hold" grpId="0" nodeType="afterEffect" p14:presetBounceEnd="17143">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14:bounceEnd="17143">
                                          <p:cBhvr additive="base">
                                            <p:cTn id="89" dur="650" fill="hold"/>
                                            <p:tgtEl>
                                              <p:spTgt spid="39"/>
                                            </p:tgtEl>
                                            <p:attrNameLst>
                                              <p:attrName>ppt_x</p:attrName>
                                            </p:attrNameLst>
                                          </p:cBhvr>
                                          <p:tavLst>
                                            <p:tav tm="0">
                                              <p:val>
                                                <p:strVal val="1+#ppt_w/2"/>
                                              </p:val>
                                            </p:tav>
                                            <p:tav tm="100000">
                                              <p:val>
                                                <p:strVal val="#ppt_x"/>
                                              </p:val>
                                            </p:tav>
                                          </p:tavLst>
                                        </p:anim>
                                        <p:anim calcmode="lin" valueType="num" p14:bounceEnd="17143">
                                          <p:cBhvr additive="base">
                                            <p:cTn id="90" dur="650" fill="hold"/>
                                            <p:tgtEl>
                                              <p:spTgt spid="39"/>
                                            </p:tgtEl>
                                            <p:attrNameLst>
                                              <p:attrName>ppt_y</p:attrName>
                                            </p:attrNameLst>
                                          </p:cBhvr>
                                          <p:tavLst>
                                            <p:tav tm="0">
                                              <p:val>
                                                <p:strVal val="#ppt_y"/>
                                              </p:val>
                                            </p:tav>
                                            <p:tav tm="100000">
                                              <p:val>
                                                <p:strVal val="#ppt_y"/>
                                              </p:val>
                                            </p:tav>
                                          </p:tavLst>
                                        </p:anim>
                                      </p:childTnLst>
                                    </p:cTn>
                                  </p:par>
                                  <p:par>
                                    <p:cTn id="91" presetID="41" presetClass="entr" presetSubtype="0" fill="hold" grpId="0" nodeType="withEffect">
                                      <p:stCondLst>
                                        <p:cond delay="650"/>
                                      </p:stCondLst>
                                      <p:iterate type="lt">
                                        <p:tmPct val="25000"/>
                                      </p:iterate>
                                      <p:childTnLst>
                                        <p:set>
                                          <p:cBhvr>
                                            <p:cTn id="92" dur="1" fill="hold">
                                              <p:stCondLst>
                                                <p:cond delay="0"/>
                                              </p:stCondLst>
                                            </p:cTn>
                                            <p:tgtEl>
                                              <p:spTgt spid="54"/>
                                            </p:tgtEl>
                                            <p:attrNameLst>
                                              <p:attrName>style.visibility</p:attrName>
                                            </p:attrNameLst>
                                          </p:cBhvr>
                                          <p:to>
                                            <p:strVal val="visible"/>
                                          </p:to>
                                        </p:set>
                                        <p:anim calcmode="lin" valueType="num">
                                          <p:cBhvr>
                                            <p:cTn id="93" dur="2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54"/>
                                            </p:tgtEl>
                                            <p:attrNameLst>
                                              <p:attrName>ppt_y</p:attrName>
                                            </p:attrNameLst>
                                          </p:cBhvr>
                                          <p:tavLst>
                                            <p:tav tm="0">
                                              <p:val>
                                                <p:strVal val="#ppt_y"/>
                                              </p:val>
                                            </p:tav>
                                            <p:tav tm="100000">
                                              <p:val>
                                                <p:strVal val="#ppt_y"/>
                                              </p:val>
                                            </p:tav>
                                          </p:tavLst>
                                        </p:anim>
                                        <p:anim calcmode="lin" valueType="num">
                                          <p:cBhvr>
                                            <p:cTn id="95" dur="2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54"/>
                                            </p:tgtEl>
                                          </p:cBhvr>
                                        </p:animEffect>
                                      </p:childTnLst>
                                    </p:cTn>
                                  </p:par>
                                </p:childTnLst>
                              </p:cTn>
                            </p:par>
                            <p:par>
                              <p:cTn id="98" fill="hold">
                                <p:stCondLst>
                                  <p:cond delay="8563"/>
                                </p:stCondLst>
                                <p:childTnLst>
                                  <p:par>
                                    <p:cTn id="99" presetID="2" presetClass="entr" presetSubtype="2" accel="51429" fill="hold" grpId="0" nodeType="afterEffect" p14:presetBounceEnd="17143">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14:bounceEnd="17143">
                                          <p:cBhvr additive="base">
                                            <p:cTn id="101" dur="500" fill="hold"/>
                                            <p:tgtEl>
                                              <p:spTgt spid="40"/>
                                            </p:tgtEl>
                                            <p:attrNameLst>
                                              <p:attrName>ppt_x</p:attrName>
                                            </p:attrNameLst>
                                          </p:cBhvr>
                                          <p:tavLst>
                                            <p:tav tm="0">
                                              <p:val>
                                                <p:strVal val="1+#ppt_w/2"/>
                                              </p:val>
                                            </p:tav>
                                            <p:tav tm="100000">
                                              <p:val>
                                                <p:strVal val="#ppt_x"/>
                                              </p:val>
                                            </p:tav>
                                          </p:tavLst>
                                        </p:anim>
                                        <p:anim calcmode="lin" valueType="num" p14:bounceEnd="17143">
                                          <p:cBhvr additive="base">
                                            <p:cTn id="102" dur="500" fill="hold"/>
                                            <p:tgtEl>
                                              <p:spTgt spid="40"/>
                                            </p:tgtEl>
                                            <p:attrNameLst>
                                              <p:attrName>ppt_y</p:attrName>
                                            </p:attrNameLst>
                                          </p:cBhvr>
                                          <p:tavLst>
                                            <p:tav tm="0">
                                              <p:val>
                                                <p:strVal val="#ppt_y"/>
                                              </p:val>
                                            </p:tav>
                                            <p:tav tm="100000">
                                              <p:val>
                                                <p:strVal val="#ppt_y"/>
                                              </p:val>
                                            </p:tav>
                                          </p:tavLst>
                                        </p:anim>
                                      </p:childTnLst>
                                    </p:cTn>
                                  </p:par>
                                  <p:par>
                                    <p:cTn id="103" presetID="41" presetClass="entr" presetSubtype="0" fill="hold" grpId="0" nodeType="withEffect">
                                      <p:stCondLst>
                                        <p:cond delay="500"/>
                                      </p:stCondLst>
                                      <p:iterate type="lt">
                                        <p:tmPct val="25000"/>
                                      </p:iterate>
                                      <p:childTnLst>
                                        <p:set>
                                          <p:cBhvr>
                                            <p:cTn id="104" dur="1" fill="hold">
                                              <p:stCondLst>
                                                <p:cond delay="0"/>
                                              </p:stCondLst>
                                            </p:cTn>
                                            <p:tgtEl>
                                              <p:spTgt spid="55"/>
                                            </p:tgtEl>
                                            <p:attrNameLst>
                                              <p:attrName>style.visibility</p:attrName>
                                            </p:attrNameLst>
                                          </p:cBhvr>
                                          <p:to>
                                            <p:strVal val="visible"/>
                                          </p:to>
                                        </p:set>
                                        <p:anim calcmode="lin" valueType="num">
                                          <p:cBhvr>
                                            <p:cTn id="105" dur="2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55"/>
                                            </p:tgtEl>
                                            <p:attrNameLst>
                                              <p:attrName>ppt_y</p:attrName>
                                            </p:attrNameLst>
                                          </p:cBhvr>
                                          <p:tavLst>
                                            <p:tav tm="0">
                                              <p:val>
                                                <p:strVal val="#ppt_y"/>
                                              </p:val>
                                            </p:tav>
                                            <p:tav tm="100000">
                                              <p:val>
                                                <p:strVal val="#ppt_y"/>
                                              </p:val>
                                            </p:tav>
                                          </p:tavLst>
                                        </p:anim>
                                        <p:anim calcmode="lin" valueType="num">
                                          <p:cBhvr>
                                            <p:cTn id="107" dur="2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37" grpId="0" animBg="1"/>
          <p:bldP spid="38" grpId="0" animBg="1"/>
          <p:bldP spid="39" grpId="0" animBg="1"/>
          <p:bldP spid="40" grpId="0" animBg="1"/>
          <p:bldP spid="44" grpId="0"/>
          <p:bldP spid="45" grpId="0"/>
          <p:bldP spid="46" grpId="0"/>
          <p:bldP spid="47" grpId="0"/>
          <p:bldP spid="52" grpId="0"/>
          <p:bldP spid="53" grpId="0"/>
          <p:bldP spid="54" grpId="0"/>
          <p:bldP spid="55" grpId="0"/>
          <p:bldP spid="27" grpId="0"/>
          <p:bldP spid="28" grpId="0"/>
          <p:bldP spid="32"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 presetClass="entr" presetSubtype="8" accel="50000" decel="5000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00" fill="hold"/>
                                            <p:tgtEl>
                                              <p:spTgt spid="23"/>
                                            </p:tgtEl>
                                            <p:attrNameLst>
                                              <p:attrName>ppt_x</p:attrName>
                                            </p:attrNameLst>
                                          </p:cBhvr>
                                          <p:tavLst>
                                            <p:tav tm="0">
                                              <p:val>
                                                <p:strVal val="0-#ppt_w/2"/>
                                              </p:val>
                                            </p:tav>
                                            <p:tav tm="100000">
                                              <p:val>
                                                <p:strVal val="#ppt_x"/>
                                              </p:val>
                                            </p:tav>
                                          </p:tavLst>
                                        </p:anim>
                                        <p:anim calcmode="lin" valueType="num">
                                          <p:cBhvr additive="base">
                                            <p:cTn id="16" dur="4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400" fill="hold"/>
                                            <p:tgtEl>
                                              <p:spTgt spid="22"/>
                                            </p:tgtEl>
                                            <p:attrNameLst>
                                              <p:attrName>ppt_x</p:attrName>
                                            </p:attrNameLst>
                                          </p:cBhvr>
                                          <p:tavLst>
                                            <p:tav tm="0">
                                              <p:val>
                                                <p:strVal val="#ppt_x"/>
                                              </p:val>
                                            </p:tav>
                                            <p:tav tm="100000">
                                              <p:val>
                                                <p:strVal val="#ppt_x"/>
                                              </p:val>
                                            </p:tav>
                                          </p:tavLst>
                                        </p:anim>
                                        <p:anim calcmode="lin" valueType="num">
                                          <p:cBhvr additive="base">
                                            <p:cTn id="21" dur="4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 presetClass="entr" presetSubtype="2" accel="50000" decel="5000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400" fill="hold"/>
                                            <p:tgtEl>
                                              <p:spTgt spid="31"/>
                                            </p:tgtEl>
                                            <p:attrNameLst>
                                              <p:attrName>ppt_x</p:attrName>
                                            </p:attrNameLst>
                                          </p:cBhvr>
                                          <p:tavLst>
                                            <p:tav tm="0">
                                              <p:val>
                                                <p:strVal val="1+#ppt_w/2"/>
                                              </p:val>
                                            </p:tav>
                                            <p:tav tm="100000">
                                              <p:val>
                                                <p:strVal val="#ppt_x"/>
                                              </p:val>
                                            </p:tav>
                                          </p:tavLst>
                                        </p:anim>
                                        <p:anim calcmode="lin" valueType="num">
                                          <p:cBhvr additive="base">
                                            <p:cTn id="26" dur="40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2200"/>
                                </p:stCondLst>
                                <p:childTnLst>
                                  <p:par>
                                    <p:cTn id="28" presetID="35"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50"/>
                                            <p:tgtEl>
                                              <p:spTgt spid="32"/>
                                            </p:tgtEl>
                                          </p:cBhvr>
                                        </p:animEffect>
                                        <p:anim calcmode="lin" valueType="num">
                                          <p:cBhvr>
                                            <p:cTn id="31" dur="750" fill="hold"/>
                                            <p:tgtEl>
                                              <p:spTgt spid="32"/>
                                            </p:tgtEl>
                                            <p:attrNameLst>
                                              <p:attrName>style.rotation</p:attrName>
                                            </p:attrNameLst>
                                          </p:cBhvr>
                                          <p:tavLst>
                                            <p:tav tm="0">
                                              <p:val>
                                                <p:fltVal val="720"/>
                                              </p:val>
                                            </p:tav>
                                            <p:tav tm="100000">
                                              <p:val>
                                                <p:fltVal val="0"/>
                                              </p:val>
                                            </p:tav>
                                          </p:tavLst>
                                        </p:anim>
                                        <p:anim calcmode="lin" valueType="num">
                                          <p:cBhvr>
                                            <p:cTn id="32" dur="750" fill="hold"/>
                                            <p:tgtEl>
                                              <p:spTgt spid="32"/>
                                            </p:tgtEl>
                                            <p:attrNameLst>
                                              <p:attrName>ppt_h</p:attrName>
                                            </p:attrNameLst>
                                          </p:cBhvr>
                                          <p:tavLst>
                                            <p:tav tm="0">
                                              <p:val>
                                                <p:fltVal val="0"/>
                                              </p:val>
                                            </p:tav>
                                            <p:tav tm="100000">
                                              <p:val>
                                                <p:strVal val="#ppt_h"/>
                                              </p:val>
                                            </p:tav>
                                          </p:tavLst>
                                        </p:anim>
                                        <p:anim calcmode="lin" valueType="num">
                                          <p:cBhvr>
                                            <p:cTn id="33" dur="750" fill="hold"/>
                                            <p:tgtEl>
                                              <p:spTgt spid="32"/>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750"/>
                                            <p:tgtEl>
                                              <p:spTgt spid="35"/>
                                            </p:tgtEl>
                                          </p:cBhvr>
                                        </p:animEffect>
                                        <p:anim calcmode="lin" valueType="num">
                                          <p:cBhvr>
                                            <p:cTn id="37" dur="750" fill="hold"/>
                                            <p:tgtEl>
                                              <p:spTgt spid="35"/>
                                            </p:tgtEl>
                                            <p:attrNameLst>
                                              <p:attrName>style.rotation</p:attrName>
                                            </p:attrNameLst>
                                          </p:cBhvr>
                                          <p:tavLst>
                                            <p:tav tm="0">
                                              <p:val>
                                                <p:fltVal val="720"/>
                                              </p:val>
                                            </p:tav>
                                            <p:tav tm="100000">
                                              <p:val>
                                                <p:fltVal val="0"/>
                                              </p:val>
                                            </p:tav>
                                          </p:tavLst>
                                        </p:anim>
                                        <p:anim calcmode="lin" valueType="num">
                                          <p:cBhvr>
                                            <p:cTn id="38" dur="750" fill="hold"/>
                                            <p:tgtEl>
                                              <p:spTgt spid="35"/>
                                            </p:tgtEl>
                                            <p:attrNameLst>
                                              <p:attrName>ppt_h</p:attrName>
                                            </p:attrNameLst>
                                          </p:cBhvr>
                                          <p:tavLst>
                                            <p:tav tm="0">
                                              <p:val>
                                                <p:fltVal val="0"/>
                                              </p:val>
                                            </p:tav>
                                            <p:tav tm="100000">
                                              <p:val>
                                                <p:strVal val="#ppt_h"/>
                                              </p:val>
                                            </p:tav>
                                          </p:tavLst>
                                        </p:anim>
                                        <p:anim calcmode="lin" valueType="num">
                                          <p:cBhvr>
                                            <p:cTn id="39" dur="750" fill="hold"/>
                                            <p:tgtEl>
                                              <p:spTgt spid="35"/>
                                            </p:tgtEl>
                                            <p:attrNameLst>
                                              <p:attrName>ppt_w</p:attrName>
                                            </p:attrNameLst>
                                          </p:cBhvr>
                                          <p:tavLst>
                                            <p:tav tm="0">
                                              <p:val>
                                                <p:fltVal val="0"/>
                                              </p:val>
                                            </p:tav>
                                            <p:tav tm="100000">
                                              <p:val>
                                                <p:strVal val="#ppt_w"/>
                                              </p:val>
                                            </p:tav>
                                          </p:tavLst>
                                        </p:anim>
                                      </p:childTnLst>
                                    </p:cTn>
                                  </p:par>
                                </p:childTnLst>
                              </p:cTn>
                            </p:par>
                            <p:par>
                              <p:cTn id="40" fill="hold">
                                <p:stCondLst>
                                  <p:cond delay="2950"/>
                                </p:stCondLst>
                                <p:childTnLst>
                                  <p:par>
                                    <p:cTn id="41" presetID="14" presetClass="entr" presetSubtype="1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400"/>
                                            <p:tgtEl>
                                              <p:spTgt spid="4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400"/>
                                            <p:tgtEl>
                                              <p:spTgt spid="45"/>
                                            </p:tgtEl>
                                          </p:cBhvr>
                                        </p:animEffect>
                                      </p:childTnLst>
                                    </p:cTn>
                                  </p:par>
                                </p:childTnLst>
                              </p:cTn>
                            </p:par>
                            <p:par>
                              <p:cTn id="47" fill="hold">
                                <p:stCondLst>
                                  <p:cond delay="3350"/>
                                </p:stCondLst>
                                <p:childTnLst>
                                  <p:par>
                                    <p:cTn id="48" presetID="14" presetClass="entr" presetSubtype="1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randombar(horizontal)">
                                          <p:cBhvr>
                                            <p:cTn id="50" dur="400"/>
                                            <p:tgtEl>
                                              <p:spTgt spid="4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randombar(horizontal)">
                                          <p:cBhvr>
                                            <p:cTn id="53" dur="400"/>
                                            <p:tgtEl>
                                              <p:spTgt spid="47"/>
                                            </p:tgtEl>
                                          </p:cBhvr>
                                        </p:animEffect>
                                      </p:childTnLst>
                                    </p:cTn>
                                  </p:par>
                                </p:childTnLst>
                              </p:cTn>
                            </p:par>
                            <p:par>
                              <p:cTn id="54" fill="hold">
                                <p:stCondLst>
                                  <p:cond delay="3750"/>
                                </p:stCondLst>
                                <p:childTnLst>
                                  <p:par>
                                    <p:cTn id="55" presetID="18" presetClass="entr" presetSubtype="3"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upRight)">
                                          <p:cBhvr>
                                            <p:cTn id="57" dur="500"/>
                                            <p:tgtEl>
                                              <p:spTgt spid="30"/>
                                            </p:tgtEl>
                                          </p:cBhvr>
                                        </p:animEffect>
                                      </p:childTnLst>
                                    </p:cTn>
                                  </p:par>
                                </p:childTnLst>
                              </p:cTn>
                            </p:par>
                            <p:par>
                              <p:cTn id="58" fill="hold">
                                <p:stCondLst>
                                  <p:cond delay="425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4750"/>
                                </p:stCondLst>
                                <p:childTnLst>
                                  <p:par>
                                    <p:cTn id="63" presetID="2" presetClass="entr" presetSubtype="2" accel="51429"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850" fill="hold"/>
                                            <p:tgtEl>
                                              <p:spTgt spid="37"/>
                                            </p:tgtEl>
                                            <p:attrNameLst>
                                              <p:attrName>ppt_x</p:attrName>
                                            </p:attrNameLst>
                                          </p:cBhvr>
                                          <p:tavLst>
                                            <p:tav tm="0">
                                              <p:val>
                                                <p:strVal val="1+#ppt_w/2"/>
                                              </p:val>
                                            </p:tav>
                                            <p:tav tm="100000">
                                              <p:val>
                                                <p:strVal val="#ppt_x"/>
                                              </p:val>
                                            </p:tav>
                                          </p:tavLst>
                                        </p:anim>
                                        <p:anim calcmode="lin" valueType="num">
                                          <p:cBhvr additive="base">
                                            <p:cTn id="66" dur="850" fill="hold"/>
                                            <p:tgtEl>
                                              <p:spTgt spid="37"/>
                                            </p:tgtEl>
                                            <p:attrNameLst>
                                              <p:attrName>ppt_y</p:attrName>
                                            </p:attrNameLst>
                                          </p:cBhvr>
                                          <p:tavLst>
                                            <p:tav tm="0">
                                              <p:val>
                                                <p:strVal val="#ppt_y"/>
                                              </p:val>
                                            </p:tav>
                                            <p:tav tm="100000">
                                              <p:val>
                                                <p:strVal val="#ppt_y"/>
                                              </p:val>
                                            </p:tav>
                                          </p:tavLst>
                                        </p:anim>
                                      </p:childTnLst>
                                    </p:cTn>
                                  </p:par>
                                  <p:par>
                                    <p:cTn id="67" presetID="41" presetClass="entr" presetSubtype="0" fill="hold" grpId="0" nodeType="withEffect">
                                      <p:stCondLst>
                                        <p:cond delay="850"/>
                                      </p:stCondLst>
                                      <p:iterate type="lt">
                                        <p:tmPct val="25000"/>
                                      </p:iterate>
                                      <p:childTnLst>
                                        <p:set>
                                          <p:cBhvr>
                                            <p:cTn id="68" dur="1" fill="hold">
                                              <p:stCondLst>
                                                <p:cond delay="0"/>
                                              </p:stCondLst>
                                            </p:cTn>
                                            <p:tgtEl>
                                              <p:spTgt spid="52"/>
                                            </p:tgtEl>
                                            <p:attrNameLst>
                                              <p:attrName>style.visibility</p:attrName>
                                            </p:attrNameLst>
                                          </p:cBhvr>
                                          <p:to>
                                            <p:strVal val="visible"/>
                                          </p:to>
                                        </p:set>
                                        <p:anim calcmode="lin" valueType="num">
                                          <p:cBhvr>
                                            <p:cTn id="69" dur="2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52"/>
                                            </p:tgtEl>
                                            <p:attrNameLst>
                                              <p:attrName>ppt_y</p:attrName>
                                            </p:attrNameLst>
                                          </p:cBhvr>
                                          <p:tavLst>
                                            <p:tav tm="0">
                                              <p:val>
                                                <p:strVal val="#ppt_y"/>
                                              </p:val>
                                            </p:tav>
                                            <p:tav tm="100000">
                                              <p:val>
                                                <p:strVal val="#ppt_y"/>
                                              </p:val>
                                            </p:tav>
                                          </p:tavLst>
                                        </p:anim>
                                        <p:anim calcmode="lin" valueType="num">
                                          <p:cBhvr>
                                            <p:cTn id="71" dur="2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52"/>
                                            </p:tgtEl>
                                          </p:cBhvr>
                                        </p:animEffect>
                                      </p:childTnLst>
                                    </p:cTn>
                                  </p:par>
                                </p:childTnLst>
                              </p:cTn>
                            </p:par>
                            <p:par>
                              <p:cTn id="74" fill="hold">
                                <p:stCondLst>
                                  <p:cond delay="6100"/>
                                </p:stCondLst>
                                <p:childTnLst>
                                  <p:par>
                                    <p:cTn id="75" presetID="2" presetClass="entr" presetSubtype="2" accel="51429"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750" fill="hold"/>
                                            <p:tgtEl>
                                              <p:spTgt spid="38"/>
                                            </p:tgtEl>
                                            <p:attrNameLst>
                                              <p:attrName>ppt_x</p:attrName>
                                            </p:attrNameLst>
                                          </p:cBhvr>
                                          <p:tavLst>
                                            <p:tav tm="0">
                                              <p:val>
                                                <p:strVal val="1+#ppt_w/2"/>
                                              </p:val>
                                            </p:tav>
                                            <p:tav tm="100000">
                                              <p:val>
                                                <p:strVal val="#ppt_x"/>
                                              </p:val>
                                            </p:tav>
                                          </p:tavLst>
                                        </p:anim>
                                        <p:anim calcmode="lin" valueType="num">
                                          <p:cBhvr additive="base">
                                            <p:cTn id="78" dur="750" fill="hold"/>
                                            <p:tgtEl>
                                              <p:spTgt spid="38"/>
                                            </p:tgtEl>
                                            <p:attrNameLst>
                                              <p:attrName>ppt_y</p:attrName>
                                            </p:attrNameLst>
                                          </p:cBhvr>
                                          <p:tavLst>
                                            <p:tav tm="0">
                                              <p:val>
                                                <p:strVal val="#ppt_y"/>
                                              </p:val>
                                            </p:tav>
                                            <p:tav tm="100000">
                                              <p:val>
                                                <p:strVal val="#ppt_y"/>
                                              </p:val>
                                            </p:tav>
                                          </p:tavLst>
                                        </p:anim>
                                      </p:childTnLst>
                                    </p:cTn>
                                  </p:par>
                                  <p:par>
                                    <p:cTn id="79" presetID="41" presetClass="entr" presetSubtype="0" fill="hold" grpId="0" nodeType="withEffect">
                                      <p:stCondLst>
                                        <p:cond delay="750"/>
                                      </p:stCondLst>
                                      <p:iterate type="lt">
                                        <p:tmPct val="25000"/>
                                      </p:iterate>
                                      <p:childTnLst>
                                        <p:set>
                                          <p:cBhvr>
                                            <p:cTn id="80" dur="1" fill="hold">
                                              <p:stCondLst>
                                                <p:cond delay="0"/>
                                              </p:stCondLst>
                                            </p:cTn>
                                            <p:tgtEl>
                                              <p:spTgt spid="53"/>
                                            </p:tgtEl>
                                            <p:attrNameLst>
                                              <p:attrName>style.visibility</p:attrName>
                                            </p:attrNameLst>
                                          </p:cBhvr>
                                          <p:to>
                                            <p:strVal val="visible"/>
                                          </p:to>
                                        </p:set>
                                        <p:anim calcmode="lin" valueType="num">
                                          <p:cBhvr>
                                            <p:cTn id="81"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53"/>
                                            </p:tgtEl>
                                            <p:attrNameLst>
                                              <p:attrName>ppt_y</p:attrName>
                                            </p:attrNameLst>
                                          </p:cBhvr>
                                          <p:tavLst>
                                            <p:tav tm="0">
                                              <p:val>
                                                <p:strVal val="#ppt_y"/>
                                              </p:val>
                                            </p:tav>
                                            <p:tav tm="100000">
                                              <p:val>
                                                <p:strVal val="#ppt_y"/>
                                              </p:val>
                                            </p:tav>
                                          </p:tavLst>
                                        </p:anim>
                                        <p:anim calcmode="lin" valueType="num">
                                          <p:cBhvr>
                                            <p:cTn id="83"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53"/>
                                            </p:tgtEl>
                                          </p:cBhvr>
                                        </p:animEffect>
                                      </p:childTnLst>
                                    </p:cTn>
                                  </p:par>
                                </p:childTnLst>
                              </p:cTn>
                            </p:par>
                            <p:par>
                              <p:cTn id="86" fill="hold">
                                <p:stCondLst>
                                  <p:cond delay="7350"/>
                                </p:stCondLst>
                                <p:childTnLst>
                                  <p:par>
                                    <p:cTn id="87" presetID="2" presetClass="entr" presetSubtype="2" accel="51429"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650" fill="hold"/>
                                            <p:tgtEl>
                                              <p:spTgt spid="39"/>
                                            </p:tgtEl>
                                            <p:attrNameLst>
                                              <p:attrName>ppt_x</p:attrName>
                                            </p:attrNameLst>
                                          </p:cBhvr>
                                          <p:tavLst>
                                            <p:tav tm="0">
                                              <p:val>
                                                <p:strVal val="1+#ppt_w/2"/>
                                              </p:val>
                                            </p:tav>
                                            <p:tav tm="100000">
                                              <p:val>
                                                <p:strVal val="#ppt_x"/>
                                              </p:val>
                                            </p:tav>
                                          </p:tavLst>
                                        </p:anim>
                                        <p:anim calcmode="lin" valueType="num">
                                          <p:cBhvr additive="base">
                                            <p:cTn id="90" dur="650" fill="hold"/>
                                            <p:tgtEl>
                                              <p:spTgt spid="39"/>
                                            </p:tgtEl>
                                            <p:attrNameLst>
                                              <p:attrName>ppt_y</p:attrName>
                                            </p:attrNameLst>
                                          </p:cBhvr>
                                          <p:tavLst>
                                            <p:tav tm="0">
                                              <p:val>
                                                <p:strVal val="#ppt_y"/>
                                              </p:val>
                                            </p:tav>
                                            <p:tav tm="100000">
                                              <p:val>
                                                <p:strVal val="#ppt_y"/>
                                              </p:val>
                                            </p:tav>
                                          </p:tavLst>
                                        </p:anim>
                                      </p:childTnLst>
                                    </p:cTn>
                                  </p:par>
                                  <p:par>
                                    <p:cTn id="91" presetID="41" presetClass="entr" presetSubtype="0" fill="hold" grpId="0" nodeType="withEffect">
                                      <p:stCondLst>
                                        <p:cond delay="650"/>
                                      </p:stCondLst>
                                      <p:iterate type="lt">
                                        <p:tmPct val="25000"/>
                                      </p:iterate>
                                      <p:childTnLst>
                                        <p:set>
                                          <p:cBhvr>
                                            <p:cTn id="92" dur="1" fill="hold">
                                              <p:stCondLst>
                                                <p:cond delay="0"/>
                                              </p:stCondLst>
                                            </p:cTn>
                                            <p:tgtEl>
                                              <p:spTgt spid="54"/>
                                            </p:tgtEl>
                                            <p:attrNameLst>
                                              <p:attrName>style.visibility</p:attrName>
                                            </p:attrNameLst>
                                          </p:cBhvr>
                                          <p:to>
                                            <p:strVal val="visible"/>
                                          </p:to>
                                        </p:set>
                                        <p:anim calcmode="lin" valueType="num">
                                          <p:cBhvr>
                                            <p:cTn id="93" dur="2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54"/>
                                            </p:tgtEl>
                                            <p:attrNameLst>
                                              <p:attrName>ppt_y</p:attrName>
                                            </p:attrNameLst>
                                          </p:cBhvr>
                                          <p:tavLst>
                                            <p:tav tm="0">
                                              <p:val>
                                                <p:strVal val="#ppt_y"/>
                                              </p:val>
                                            </p:tav>
                                            <p:tav tm="100000">
                                              <p:val>
                                                <p:strVal val="#ppt_y"/>
                                              </p:val>
                                            </p:tav>
                                          </p:tavLst>
                                        </p:anim>
                                        <p:anim calcmode="lin" valueType="num">
                                          <p:cBhvr>
                                            <p:cTn id="95" dur="2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54"/>
                                            </p:tgtEl>
                                          </p:cBhvr>
                                        </p:animEffect>
                                      </p:childTnLst>
                                    </p:cTn>
                                  </p:par>
                                </p:childTnLst>
                              </p:cTn>
                            </p:par>
                            <p:par>
                              <p:cTn id="98" fill="hold">
                                <p:stCondLst>
                                  <p:cond delay="8563"/>
                                </p:stCondLst>
                                <p:childTnLst>
                                  <p:par>
                                    <p:cTn id="99" presetID="2" presetClass="entr" presetSubtype="2" accel="51429"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1+#ppt_w/2"/>
                                              </p:val>
                                            </p:tav>
                                            <p:tav tm="100000">
                                              <p:val>
                                                <p:strVal val="#ppt_x"/>
                                              </p:val>
                                            </p:tav>
                                          </p:tavLst>
                                        </p:anim>
                                        <p:anim calcmode="lin" valueType="num">
                                          <p:cBhvr additive="base">
                                            <p:cTn id="102" dur="500" fill="hold"/>
                                            <p:tgtEl>
                                              <p:spTgt spid="40"/>
                                            </p:tgtEl>
                                            <p:attrNameLst>
                                              <p:attrName>ppt_y</p:attrName>
                                            </p:attrNameLst>
                                          </p:cBhvr>
                                          <p:tavLst>
                                            <p:tav tm="0">
                                              <p:val>
                                                <p:strVal val="#ppt_y"/>
                                              </p:val>
                                            </p:tav>
                                            <p:tav tm="100000">
                                              <p:val>
                                                <p:strVal val="#ppt_y"/>
                                              </p:val>
                                            </p:tav>
                                          </p:tavLst>
                                        </p:anim>
                                      </p:childTnLst>
                                    </p:cTn>
                                  </p:par>
                                  <p:par>
                                    <p:cTn id="103" presetID="41" presetClass="entr" presetSubtype="0" fill="hold" grpId="0" nodeType="withEffect">
                                      <p:stCondLst>
                                        <p:cond delay="500"/>
                                      </p:stCondLst>
                                      <p:iterate type="lt">
                                        <p:tmPct val="25000"/>
                                      </p:iterate>
                                      <p:childTnLst>
                                        <p:set>
                                          <p:cBhvr>
                                            <p:cTn id="104" dur="1" fill="hold">
                                              <p:stCondLst>
                                                <p:cond delay="0"/>
                                              </p:stCondLst>
                                            </p:cTn>
                                            <p:tgtEl>
                                              <p:spTgt spid="55"/>
                                            </p:tgtEl>
                                            <p:attrNameLst>
                                              <p:attrName>style.visibility</p:attrName>
                                            </p:attrNameLst>
                                          </p:cBhvr>
                                          <p:to>
                                            <p:strVal val="visible"/>
                                          </p:to>
                                        </p:set>
                                        <p:anim calcmode="lin" valueType="num">
                                          <p:cBhvr>
                                            <p:cTn id="105" dur="2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55"/>
                                            </p:tgtEl>
                                            <p:attrNameLst>
                                              <p:attrName>ppt_y</p:attrName>
                                            </p:attrNameLst>
                                          </p:cBhvr>
                                          <p:tavLst>
                                            <p:tav tm="0">
                                              <p:val>
                                                <p:strVal val="#ppt_y"/>
                                              </p:val>
                                            </p:tav>
                                            <p:tav tm="100000">
                                              <p:val>
                                                <p:strVal val="#ppt_y"/>
                                              </p:val>
                                            </p:tav>
                                          </p:tavLst>
                                        </p:anim>
                                        <p:anim calcmode="lin" valueType="num">
                                          <p:cBhvr>
                                            <p:cTn id="107" dur="2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37" grpId="0" animBg="1"/>
          <p:bldP spid="38" grpId="0" animBg="1"/>
          <p:bldP spid="39" grpId="0" animBg="1"/>
          <p:bldP spid="40" grpId="0" animBg="1"/>
          <p:bldP spid="44" grpId="0"/>
          <p:bldP spid="45" grpId="0"/>
          <p:bldP spid="46" grpId="0"/>
          <p:bldP spid="47" grpId="0"/>
          <p:bldP spid="52" grpId="0"/>
          <p:bldP spid="53" grpId="0"/>
          <p:bldP spid="54" grpId="0"/>
          <p:bldP spid="55" grpId="0"/>
          <p:bldP spid="27" grpId="0"/>
          <p:bldP spid="28" grpId="0"/>
          <p:bldP spid="32" grpId="0" animBg="1"/>
          <p:bldP spid="3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768" y="1576758"/>
            <a:ext cx="6253537" cy="1003334"/>
            <a:chOff x="4911768" y="1576758"/>
            <a:chExt cx="6253537" cy="1003334"/>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a:t>
              </a:r>
              <a:r>
                <a:rPr lang="zh-CN" altLang="en-US" sz="2200" b="1" dirty="0" smtClean="0">
                  <a:solidFill>
                    <a:schemeClr val="tx1">
                      <a:lumMod val="65000"/>
                      <a:lumOff val="35000"/>
                    </a:schemeClr>
                  </a:solidFill>
                  <a:latin typeface="微软雅黑" pitchFamily="34" charset="-122"/>
                  <a:ea typeface="微软雅黑" pitchFamily="34" charset="-122"/>
                </a:rPr>
                <a:t>添加</a:t>
              </a:r>
              <a:r>
                <a:rPr lang="zh-CN" altLang="en-US" sz="2200" b="1" dirty="0">
                  <a:solidFill>
                    <a:schemeClr val="tx1">
                      <a:lumMod val="65000"/>
                      <a:lumOff val="35000"/>
                    </a:schemeClr>
                  </a:solidFill>
                  <a:latin typeface="微软雅黑" pitchFamily="34" charset="-122"/>
                  <a:ea typeface="微软雅黑" pitchFamily="34" charset="-122"/>
                </a:rPr>
                <a:t>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说明，在此录入上述图表的综合描述说明，在此录入上述图表的综合描述说明，在此录入上述图表的综合描述说明。</a:t>
              </a:r>
            </a:p>
          </p:txBody>
        </p:sp>
      </p:grpSp>
      <p:grpSp>
        <p:nvGrpSpPr>
          <p:cNvPr id="42" name="组合 41"/>
          <p:cNvGrpSpPr/>
          <p:nvPr/>
        </p:nvGrpSpPr>
        <p:grpSpPr>
          <a:xfrm>
            <a:off x="4911768" y="2853252"/>
            <a:ext cx="6253537" cy="1003334"/>
            <a:chOff x="4911768" y="2853252"/>
            <a:chExt cx="6253537" cy="1003334"/>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a:t>
              </a:r>
              <a:r>
                <a:rPr lang="zh-CN" altLang="en-US" sz="2200" b="1" dirty="0" smtClean="0">
                  <a:solidFill>
                    <a:schemeClr val="tx1">
                      <a:lumMod val="65000"/>
                      <a:lumOff val="35000"/>
                    </a:schemeClr>
                  </a:solidFill>
                  <a:latin typeface="微软雅黑" pitchFamily="34" charset="-122"/>
                  <a:ea typeface="微软雅黑" pitchFamily="34" charset="-122"/>
                </a:rPr>
                <a:t>添加</a:t>
              </a:r>
              <a:r>
                <a:rPr lang="zh-CN" altLang="en-US" sz="2200" b="1" dirty="0">
                  <a:solidFill>
                    <a:schemeClr val="tx1">
                      <a:lumMod val="65000"/>
                      <a:lumOff val="35000"/>
                    </a:schemeClr>
                  </a:solidFill>
                  <a:latin typeface="微软雅黑" pitchFamily="34" charset="-122"/>
                  <a:ea typeface="微软雅黑" pitchFamily="34" charset="-122"/>
                </a:rPr>
                <a:t>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说明，在此录入上述图表的综合描述说明，在此录入上述图表的综合描述说明，在此录入上述图表的综合描述说明。</a:t>
              </a:r>
            </a:p>
          </p:txBody>
        </p:sp>
      </p:grpSp>
      <p:grpSp>
        <p:nvGrpSpPr>
          <p:cNvPr id="43" name="组合 42"/>
          <p:cNvGrpSpPr/>
          <p:nvPr/>
        </p:nvGrpSpPr>
        <p:grpSpPr>
          <a:xfrm>
            <a:off x="4911768" y="4129746"/>
            <a:ext cx="6253537" cy="1003334"/>
            <a:chOff x="4911768" y="4129746"/>
            <a:chExt cx="6253537" cy="1003334"/>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a:t>
              </a:r>
              <a:r>
                <a:rPr lang="zh-CN" altLang="en-US" sz="2200" b="1" dirty="0" smtClean="0">
                  <a:solidFill>
                    <a:schemeClr val="tx1">
                      <a:lumMod val="65000"/>
                      <a:lumOff val="35000"/>
                    </a:schemeClr>
                  </a:solidFill>
                  <a:latin typeface="微软雅黑" pitchFamily="34" charset="-122"/>
                  <a:ea typeface="微软雅黑" pitchFamily="34" charset="-122"/>
                </a:rPr>
                <a:t>添加</a:t>
              </a:r>
              <a:r>
                <a:rPr lang="zh-CN" altLang="en-US" sz="2200" b="1" dirty="0">
                  <a:solidFill>
                    <a:schemeClr val="tx1">
                      <a:lumMod val="65000"/>
                      <a:lumOff val="35000"/>
                    </a:schemeClr>
                  </a:solidFill>
                  <a:latin typeface="微软雅黑" pitchFamily="34" charset="-122"/>
                  <a:ea typeface="微软雅黑" pitchFamily="34" charset="-122"/>
                </a:rPr>
                <a:t>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a:t>
              </a:r>
            </a:p>
          </p:txBody>
        </p:sp>
      </p:grpSp>
      <p:grpSp>
        <p:nvGrpSpPr>
          <p:cNvPr id="44" name="组合 43"/>
          <p:cNvGrpSpPr/>
          <p:nvPr/>
        </p:nvGrpSpPr>
        <p:grpSpPr>
          <a:xfrm>
            <a:off x="4911768" y="5406241"/>
            <a:ext cx="6253537" cy="1003334"/>
            <a:chOff x="4911768" y="5406241"/>
            <a:chExt cx="6253537" cy="1003334"/>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a:t>
              </a:r>
              <a:r>
                <a:rPr lang="zh-CN" altLang="en-US" sz="2200" b="1" dirty="0" smtClean="0">
                  <a:solidFill>
                    <a:schemeClr val="tx1">
                      <a:lumMod val="65000"/>
                      <a:lumOff val="35000"/>
                    </a:schemeClr>
                  </a:solidFill>
                  <a:latin typeface="微软雅黑" pitchFamily="34" charset="-122"/>
                  <a:ea typeface="微软雅黑" pitchFamily="34" charset="-122"/>
                </a:rPr>
                <a:t>添加</a:t>
              </a:r>
              <a:r>
                <a:rPr lang="zh-CN" altLang="en-US" sz="2200" b="1" dirty="0">
                  <a:solidFill>
                    <a:schemeClr val="tx1">
                      <a:lumMod val="65000"/>
                      <a:lumOff val="35000"/>
                    </a:schemeClr>
                  </a:solidFill>
                  <a:latin typeface="微软雅黑" pitchFamily="34" charset="-122"/>
                  <a:ea typeface="微软雅黑" pitchFamily="34" charset="-122"/>
                </a:rPr>
                <a:t>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a:t>
              </a:r>
              <a:r>
                <a:rPr lang="zh-CN" altLang="en-US" sz="1400" dirty="0" smtClean="0">
                  <a:solidFill>
                    <a:schemeClr val="tx1">
                      <a:lumMod val="65000"/>
                      <a:lumOff val="35000"/>
                    </a:schemeClr>
                  </a:solidFill>
                  <a:sym typeface="微软雅黑" pitchFamily="34" charset="-122"/>
                </a:rPr>
                <a:t>的综合描述</a:t>
              </a:r>
              <a:r>
                <a:rPr lang="zh-CN" altLang="en-US" sz="1400" dirty="0">
                  <a:solidFill>
                    <a:schemeClr val="tx1">
                      <a:lumMod val="65000"/>
                      <a:lumOff val="35000"/>
                    </a:schemeClr>
                  </a:solidFill>
                  <a:sym typeface="微软雅黑" pitchFamily="34" charset="-122"/>
                </a:rPr>
                <a:t>说明，在此录入上述图表的综合描述说明，在此录入上述图表的综合描述说明，在此录入上述图表的综合描述说明。</a:t>
              </a:r>
            </a:p>
          </p:txBody>
        </p:sp>
      </p:grpSp>
      <p:sp>
        <p:nvSpPr>
          <p:cNvPr id="9" name="Oval 25"/>
          <p:cNvSpPr/>
          <p:nvPr/>
        </p:nvSpPr>
        <p:spPr>
          <a:xfrm>
            <a:off x="4427724" y="1898084"/>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17" name="Oval 35"/>
          <p:cNvSpPr/>
          <p:nvPr/>
        </p:nvSpPr>
        <p:spPr>
          <a:xfrm>
            <a:off x="4427724" y="3178240"/>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2" name="Oval 51"/>
          <p:cNvSpPr/>
          <p:nvPr/>
        </p:nvSpPr>
        <p:spPr>
          <a:xfrm>
            <a:off x="4427724" y="4458395"/>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7" name="Oval 64"/>
          <p:cNvSpPr/>
          <p:nvPr/>
        </p:nvSpPr>
        <p:spPr>
          <a:xfrm>
            <a:off x="4427724" y="5738551"/>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nvGrpSpPr>
          <p:cNvPr id="2" name="组合 1"/>
          <p:cNvGrpSpPr/>
          <p:nvPr/>
        </p:nvGrpSpPr>
        <p:grpSpPr>
          <a:xfrm>
            <a:off x="1329315" y="1508768"/>
            <a:ext cx="3098410"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7" dirty="0"/>
              </a:p>
            </p:txBody>
          </p:sp>
          <p:sp>
            <p:nvSpPr>
              <p:cNvPr id="7"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grpSp>
      <p:grpSp>
        <p:nvGrpSpPr>
          <p:cNvPr id="4" name="组合 3"/>
          <p:cNvGrpSpPr/>
          <p:nvPr/>
        </p:nvGrpSpPr>
        <p:grpSpPr>
          <a:xfrm>
            <a:off x="1326759" y="4069078"/>
            <a:ext cx="3100964"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a:spLocks/>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latin typeface="Impact" panose="020B0806030902050204" pitchFamily="34" charset="0"/>
              </a:endParaRPr>
            </a:p>
          </p:txBody>
        </p:sp>
      </p:grpSp>
      <p:grpSp>
        <p:nvGrpSpPr>
          <p:cNvPr id="3" name="组合 2"/>
          <p:cNvGrpSpPr/>
          <p:nvPr/>
        </p:nvGrpSpPr>
        <p:grpSpPr>
          <a:xfrm>
            <a:off x="1329315" y="2788923"/>
            <a:ext cx="3098408"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cxnSp>
            <p:nvCxnSpPr>
              <p:cNvPr id="16" name="Straight Connector 34"/>
              <p:cNvCxnSpPr>
                <a:endCxn id="17" idx="2"/>
              </p:cNvCxnSpPr>
              <p:nvPr/>
            </p:nvCxnSpPr>
            <p:spPr>
              <a:xfrm>
                <a:off x="2991446" y="1636635"/>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sz="1800">
                <a:latin typeface="Impact" panose="020B0806030902050204" pitchFamily="34" charset="0"/>
              </a:endParaRPr>
            </a:p>
          </p:txBody>
        </p:sp>
      </p:grpSp>
      <p:grpSp>
        <p:nvGrpSpPr>
          <p:cNvPr id="39" name="组合 38"/>
          <p:cNvGrpSpPr/>
          <p:nvPr/>
        </p:nvGrpSpPr>
        <p:grpSpPr>
          <a:xfrm>
            <a:off x="1326760" y="5349234"/>
            <a:ext cx="3100963"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04</a:t>
                </a:r>
                <a:endParaRPr lang="en-US" sz="2800" dirty="0">
                  <a:solidFill>
                    <a:schemeClr val="bg1">
                      <a:lumMod val="50000"/>
                      <a:lumOff val="50000"/>
                    </a:schemeClr>
                  </a:solidFill>
                  <a:latin typeface="Impact" panose="020B0806030902050204" pitchFamily="34" charset="0"/>
                </a:endParaRPr>
              </a:p>
            </p:txBody>
          </p:sp>
          <p:cxnSp>
            <p:nvCxnSpPr>
              <p:cNvPr id="26" name="Straight Connector 63"/>
              <p:cNvCxnSpPr>
                <a:endCxn id="27" idx="2"/>
              </p:cNvCxnSpPr>
              <p:nvPr/>
            </p:nvCxnSpPr>
            <p:spPr>
              <a:xfrm>
                <a:off x="2991446" y="1636635"/>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a:spLocks/>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800">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800">
                  <a:latin typeface="Impact" panose="020B0806030902050204" pitchFamily="34" charset="0"/>
                </a:endParaRPr>
              </a:p>
            </p:txBody>
          </p:sp>
          <p:sp>
            <p:nvSpPr>
              <p:cNvPr id="49" name="Freeform 20"/>
              <p:cNvSpPr>
                <a:spLocks/>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1800">
                  <a:latin typeface="Impact" panose="020B0806030902050204" pitchFamily="34" charset="0"/>
                </a:endParaRPr>
              </a:p>
            </p:txBody>
          </p:sp>
        </p:grpSp>
      </p:grpSp>
      <p:sp>
        <p:nvSpPr>
          <p:cNvPr id="58"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59"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23424109"/>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000"/>
                                </p:stCondLst>
                                <p:childTnLst>
                                  <p:par>
                                    <p:cTn id="13" presetID="2" presetClass="entr" presetSubtype="8" accel="50000" fill="hold" nodeType="afterEffect" p14:presetBounceEnd="375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7500">
                                          <p:cBhvr additive="base">
                                            <p:cTn id="15" dur="400" fill="hold"/>
                                            <p:tgtEl>
                                              <p:spTgt spid="2"/>
                                            </p:tgtEl>
                                            <p:attrNameLst>
                                              <p:attrName>ppt_x</p:attrName>
                                            </p:attrNameLst>
                                          </p:cBhvr>
                                          <p:tavLst>
                                            <p:tav tm="0">
                                              <p:val>
                                                <p:strVal val="0-#ppt_w/2"/>
                                              </p:val>
                                            </p:tav>
                                            <p:tav tm="100000">
                                              <p:val>
                                                <p:strVal val="#ppt_x"/>
                                              </p:val>
                                            </p:tav>
                                          </p:tavLst>
                                        </p:anim>
                                        <p:anim calcmode="lin" valueType="num" p14:bounceEnd="37500">
                                          <p:cBhvr additive="base">
                                            <p:cTn id="16" dur="4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ppt_w</p:attrName>
                                            </p:attrNameLst>
                                          </p:cBhvr>
                                          <p:tavLst>
                                            <p:tav tm="0">
                                              <p:val>
                                                <p:fltVal val="0"/>
                                              </p:val>
                                            </p:tav>
                                            <p:tav tm="100000">
                                              <p:val>
                                                <p:strVal val="#ppt_w"/>
                                              </p:val>
                                            </p:tav>
                                          </p:tavLst>
                                        </p:anim>
                                        <p:anim calcmode="lin" valueType="num">
                                          <p:cBhvr>
                                            <p:cTn id="21" dur="250" fill="hold"/>
                                            <p:tgtEl>
                                              <p:spTgt spid="9"/>
                                            </p:tgtEl>
                                            <p:attrNameLst>
                                              <p:attrName>ppt_h</p:attrName>
                                            </p:attrNameLst>
                                          </p:cBhvr>
                                          <p:tavLst>
                                            <p:tav tm="0">
                                              <p:val>
                                                <p:fltVal val="0"/>
                                              </p:val>
                                            </p:tav>
                                            <p:tav tm="100000">
                                              <p:val>
                                                <p:strVal val="#ppt_h"/>
                                              </p:val>
                                            </p:tav>
                                          </p:tavLst>
                                        </p:anim>
                                      </p:childTnLst>
                                    </p:cTn>
                                  </p:par>
                                </p:childTnLst>
                              </p:cTn>
                            </p:par>
                            <p:par>
                              <p:cTn id="22" fill="hold">
                                <p:stCondLst>
                                  <p:cond delay="1650"/>
                                </p:stCondLst>
                                <p:childTnLst>
                                  <p:par>
                                    <p:cTn id="23" presetID="12" presetClass="entr" presetSubtype="2" fill="hold" nodeType="afterEffect">
                                      <p:stCondLst>
                                        <p:cond delay="1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p:tgtEl>
                                              <p:spTgt spid="41"/>
                                            </p:tgtEl>
                                            <p:attrNameLst>
                                              <p:attrName>ppt_x</p:attrName>
                                            </p:attrNameLst>
                                          </p:cBhvr>
                                          <p:tavLst>
                                            <p:tav tm="0">
                                              <p:val>
                                                <p:strVal val="#ppt_x+#ppt_w*1.125000"/>
                                              </p:val>
                                            </p:tav>
                                            <p:tav tm="100000">
                                              <p:val>
                                                <p:strVal val="#ppt_x"/>
                                              </p:val>
                                            </p:tav>
                                          </p:tavLst>
                                        </p:anim>
                                        <p:animEffect transition="in" filter="wipe(left)">
                                          <p:cBhvr>
                                            <p:cTn id="26" dur="500"/>
                                            <p:tgtEl>
                                              <p:spTgt spid="41"/>
                                            </p:tgtEl>
                                          </p:cBhvr>
                                        </p:animEffect>
                                      </p:childTnLst>
                                    </p:cTn>
                                  </p:par>
                                </p:childTnLst>
                              </p:cTn>
                            </p:par>
                            <p:par>
                              <p:cTn id="27" fill="hold">
                                <p:stCondLst>
                                  <p:cond delay="2250"/>
                                </p:stCondLst>
                                <p:childTnLst>
                                  <p:par>
                                    <p:cTn id="28" presetID="2" presetClass="entr" presetSubtype="8" accel="50000" fill="hold" nodeType="afterEffect" p14:presetBounceEnd="37500">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14:bounceEnd="37500">
                                          <p:cBhvr additive="base">
                                            <p:cTn id="30" dur="400" fill="hold"/>
                                            <p:tgtEl>
                                              <p:spTgt spid="3"/>
                                            </p:tgtEl>
                                            <p:attrNameLst>
                                              <p:attrName>ppt_x</p:attrName>
                                            </p:attrNameLst>
                                          </p:cBhvr>
                                          <p:tavLst>
                                            <p:tav tm="0">
                                              <p:val>
                                                <p:strVal val="0-#ppt_w/2"/>
                                              </p:val>
                                            </p:tav>
                                            <p:tav tm="100000">
                                              <p:val>
                                                <p:strVal val="#ppt_x"/>
                                              </p:val>
                                            </p:tav>
                                          </p:tavLst>
                                        </p:anim>
                                        <p:anim calcmode="lin" valueType="num" p14:bounceEnd="37500">
                                          <p:cBhvr additive="base">
                                            <p:cTn id="31" dur="4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65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childTnLst>
                                    </p:cTn>
                                  </p:par>
                                </p:childTnLst>
                              </p:cTn>
                            </p:par>
                            <p:par>
                              <p:cTn id="37" fill="hold">
                                <p:stCondLst>
                                  <p:cond delay="2900"/>
                                </p:stCondLst>
                                <p:childTnLst>
                                  <p:par>
                                    <p:cTn id="38" presetID="12" presetClass="entr" presetSubtype="2" fill="hold" nodeType="afterEffect">
                                      <p:stCondLst>
                                        <p:cond delay="10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ppt_x</p:attrName>
                                            </p:attrNameLst>
                                          </p:cBhvr>
                                          <p:tavLst>
                                            <p:tav tm="0">
                                              <p:val>
                                                <p:strVal val="#ppt_x+#ppt_w*1.125000"/>
                                              </p:val>
                                            </p:tav>
                                            <p:tav tm="100000">
                                              <p:val>
                                                <p:strVal val="#ppt_x"/>
                                              </p:val>
                                            </p:tav>
                                          </p:tavLst>
                                        </p:anim>
                                        <p:animEffect transition="in" filter="wipe(left)">
                                          <p:cBhvr>
                                            <p:cTn id="41" dur="500"/>
                                            <p:tgtEl>
                                              <p:spTgt spid="42"/>
                                            </p:tgtEl>
                                          </p:cBhvr>
                                        </p:animEffect>
                                      </p:childTnLst>
                                    </p:cTn>
                                  </p:par>
                                </p:childTnLst>
                              </p:cTn>
                            </p:par>
                            <p:par>
                              <p:cTn id="42" fill="hold">
                                <p:stCondLst>
                                  <p:cond delay="3500"/>
                                </p:stCondLst>
                                <p:childTnLst>
                                  <p:par>
                                    <p:cTn id="43" presetID="2" presetClass="entr" presetSubtype="8" accel="50000" fill="hold" nodeType="afterEffect" p14:presetBounceEnd="37500">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14:bounceEnd="37500">
                                          <p:cBhvr additive="base">
                                            <p:cTn id="45" dur="400" fill="hold"/>
                                            <p:tgtEl>
                                              <p:spTgt spid="4"/>
                                            </p:tgtEl>
                                            <p:attrNameLst>
                                              <p:attrName>ppt_x</p:attrName>
                                            </p:attrNameLst>
                                          </p:cBhvr>
                                          <p:tavLst>
                                            <p:tav tm="0">
                                              <p:val>
                                                <p:strVal val="0-#ppt_w/2"/>
                                              </p:val>
                                            </p:tav>
                                            <p:tav tm="100000">
                                              <p:val>
                                                <p:strVal val="#ppt_x"/>
                                              </p:val>
                                            </p:tav>
                                          </p:tavLst>
                                        </p:anim>
                                        <p:anim calcmode="lin" valueType="num" p14:bounceEnd="37500">
                                          <p:cBhvr additive="base">
                                            <p:cTn id="46" dur="4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900"/>
                                </p:stCondLst>
                                <p:childTnLst>
                                  <p:par>
                                    <p:cTn id="48" presetID="2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childTnLst>
                                    </p:cTn>
                                  </p:par>
                                </p:childTnLst>
                              </p:cTn>
                            </p:par>
                            <p:par>
                              <p:cTn id="52" fill="hold">
                                <p:stCondLst>
                                  <p:cond delay="4150"/>
                                </p:stCondLst>
                                <p:childTnLst>
                                  <p:par>
                                    <p:cTn id="53" presetID="12" presetClass="entr" presetSubtype="2" fill="hold" nodeType="afterEffect">
                                      <p:stCondLst>
                                        <p:cond delay="10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ppt_x</p:attrName>
                                            </p:attrNameLst>
                                          </p:cBhvr>
                                          <p:tavLst>
                                            <p:tav tm="0">
                                              <p:val>
                                                <p:strVal val="#ppt_x+#ppt_w*1.125000"/>
                                              </p:val>
                                            </p:tav>
                                            <p:tav tm="100000">
                                              <p:val>
                                                <p:strVal val="#ppt_x"/>
                                              </p:val>
                                            </p:tav>
                                          </p:tavLst>
                                        </p:anim>
                                        <p:animEffect transition="in" filter="wipe(left)">
                                          <p:cBhvr>
                                            <p:cTn id="56" dur="500"/>
                                            <p:tgtEl>
                                              <p:spTgt spid="43"/>
                                            </p:tgtEl>
                                          </p:cBhvr>
                                        </p:animEffect>
                                      </p:childTnLst>
                                    </p:cTn>
                                  </p:par>
                                </p:childTnLst>
                              </p:cTn>
                            </p:par>
                            <p:par>
                              <p:cTn id="57" fill="hold">
                                <p:stCondLst>
                                  <p:cond delay="4750"/>
                                </p:stCondLst>
                                <p:childTnLst>
                                  <p:par>
                                    <p:cTn id="58" presetID="2" presetClass="entr" presetSubtype="8" accel="50000" fill="hold" nodeType="afterEffect" p14:presetBounceEnd="37500">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14:bounceEnd="37500">
                                          <p:cBhvr additive="base">
                                            <p:cTn id="60" dur="400" fill="hold"/>
                                            <p:tgtEl>
                                              <p:spTgt spid="39"/>
                                            </p:tgtEl>
                                            <p:attrNameLst>
                                              <p:attrName>ppt_x</p:attrName>
                                            </p:attrNameLst>
                                          </p:cBhvr>
                                          <p:tavLst>
                                            <p:tav tm="0">
                                              <p:val>
                                                <p:strVal val="0-#ppt_w/2"/>
                                              </p:val>
                                            </p:tav>
                                            <p:tav tm="100000">
                                              <p:val>
                                                <p:strVal val="#ppt_x"/>
                                              </p:val>
                                            </p:tav>
                                          </p:tavLst>
                                        </p:anim>
                                        <p:anim calcmode="lin" valueType="num" p14:bounceEnd="37500">
                                          <p:cBhvr additive="base">
                                            <p:cTn id="61" dur="400" fill="hold"/>
                                            <p:tgtEl>
                                              <p:spTgt spid="39"/>
                                            </p:tgtEl>
                                            <p:attrNameLst>
                                              <p:attrName>ppt_y</p:attrName>
                                            </p:attrNameLst>
                                          </p:cBhvr>
                                          <p:tavLst>
                                            <p:tav tm="0">
                                              <p:val>
                                                <p:strVal val="#ppt_y"/>
                                              </p:val>
                                            </p:tav>
                                            <p:tav tm="100000">
                                              <p:val>
                                                <p:strVal val="#ppt_y"/>
                                              </p:val>
                                            </p:tav>
                                          </p:tavLst>
                                        </p:anim>
                                      </p:childTnLst>
                                    </p:cTn>
                                  </p:par>
                                </p:childTnLst>
                              </p:cTn>
                            </p:par>
                            <p:par>
                              <p:cTn id="62" fill="hold">
                                <p:stCondLst>
                                  <p:cond delay="5150"/>
                                </p:stCondLst>
                                <p:childTnLst>
                                  <p:par>
                                    <p:cTn id="63" presetID="23" presetClass="entr" presetSubtype="16"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250" fill="hold"/>
                                            <p:tgtEl>
                                              <p:spTgt spid="27"/>
                                            </p:tgtEl>
                                            <p:attrNameLst>
                                              <p:attrName>ppt_w</p:attrName>
                                            </p:attrNameLst>
                                          </p:cBhvr>
                                          <p:tavLst>
                                            <p:tav tm="0">
                                              <p:val>
                                                <p:fltVal val="0"/>
                                              </p:val>
                                            </p:tav>
                                            <p:tav tm="100000">
                                              <p:val>
                                                <p:strVal val="#ppt_w"/>
                                              </p:val>
                                            </p:tav>
                                          </p:tavLst>
                                        </p:anim>
                                        <p:anim calcmode="lin" valueType="num">
                                          <p:cBhvr>
                                            <p:cTn id="66" dur="250" fill="hold"/>
                                            <p:tgtEl>
                                              <p:spTgt spid="27"/>
                                            </p:tgtEl>
                                            <p:attrNameLst>
                                              <p:attrName>ppt_h</p:attrName>
                                            </p:attrNameLst>
                                          </p:cBhvr>
                                          <p:tavLst>
                                            <p:tav tm="0">
                                              <p:val>
                                                <p:fltVal val="0"/>
                                              </p:val>
                                            </p:tav>
                                            <p:tav tm="100000">
                                              <p:val>
                                                <p:strVal val="#ppt_h"/>
                                              </p:val>
                                            </p:tav>
                                          </p:tavLst>
                                        </p:anim>
                                      </p:childTnLst>
                                    </p:cTn>
                                  </p:par>
                                </p:childTnLst>
                              </p:cTn>
                            </p:par>
                            <p:par>
                              <p:cTn id="67" fill="hold">
                                <p:stCondLst>
                                  <p:cond delay="5400"/>
                                </p:stCondLst>
                                <p:childTnLst>
                                  <p:par>
                                    <p:cTn id="68" presetID="12" presetClass="entr" presetSubtype="2" fill="hold" nodeType="afterEffect">
                                      <p:stCondLst>
                                        <p:cond delay="10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p:tgtEl>
                                              <p:spTgt spid="44"/>
                                            </p:tgtEl>
                                            <p:attrNameLst>
                                              <p:attrName>ppt_x</p:attrName>
                                            </p:attrNameLst>
                                          </p:cBhvr>
                                          <p:tavLst>
                                            <p:tav tm="0">
                                              <p:val>
                                                <p:strVal val="#ppt_x+#ppt_w*1.125000"/>
                                              </p:val>
                                            </p:tav>
                                            <p:tav tm="100000">
                                              <p:val>
                                                <p:strVal val="#ppt_x"/>
                                              </p:val>
                                            </p:tav>
                                          </p:tavLst>
                                        </p:anim>
                                        <p:animEffect transition="in" filter="wipe(left)">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000"/>
                                </p:stCondLst>
                                <p:childTnLst>
                                  <p:par>
                                    <p:cTn id="13" presetID="2" presetClass="entr" presetSubtype="8" ac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400" fill="hold"/>
                                            <p:tgtEl>
                                              <p:spTgt spid="2"/>
                                            </p:tgtEl>
                                            <p:attrNameLst>
                                              <p:attrName>ppt_x</p:attrName>
                                            </p:attrNameLst>
                                          </p:cBhvr>
                                          <p:tavLst>
                                            <p:tav tm="0">
                                              <p:val>
                                                <p:strVal val="0-#ppt_w/2"/>
                                              </p:val>
                                            </p:tav>
                                            <p:tav tm="100000">
                                              <p:val>
                                                <p:strVal val="#ppt_x"/>
                                              </p:val>
                                            </p:tav>
                                          </p:tavLst>
                                        </p:anim>
                                        <p:anim calcmode="lin" valueType="num">
                                          <p:cBhvr additive="base">
                                            <p:cTn id="16" dur="4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ppt_w</p:attrName>
                                            </p:attrNameLst>
                                          </p:cBhvr>
                                          <p:tavLst>
                                            <p:tav tm="0">
                                              <p:val>
                                                <p:fltVal val="0"/>
                                              </p:val>
                                            </p:tav>
                                            <p:tav tm="100000">
                                              <p:val>
                                                <p:strVal val="#ppt_w"/>
                                              </p:val>
                                            </p:tav>
                                          </p:tavLst>
                                        </p:anim>
                                        <p:anim calcmode="lin" valueType="num">
                                          <p:cBhvr>
                                            <p:cTn id="21" dur="250" fill="hold"/>
                                            <p:tgtEl>
                                              <p:spTgt spid="9"/>
                                            </p:tgtEl>
                                            <p:attrNameLst>
                                              <p:attrName>ppt_h</p:attrName>
                                            </p:attrNameLst>
                                          </p:cBhvr>
                                          <p:tavLst>
                                            <p:tav tm="0">
                                              <p:val>
                                                <p:fltVal val="0"/>
                                              </p:val>
                                            </p:tav>
                                            <p:tav tm="100000">
                                              <p:val>
                                                <p:strVal val="#ppt_h"/>
                                              </p:val>
                                            </p:tav>
                                          </p:tavLst>
                                        </p:anim>
                                      </p:childTnLst>
                                    </p:cTn>
                                  </p:par>
                                </p:childTnLst>
                              </p:cTn>
                            </p:par>
                            <p:par>
                              <p:cTn id="22" fill="hold">
                                <p:stCondLst>
                                  <p:cond delay="1650"/>
                                </p:stCondLst>
                                <p:childTnLst>
                                  <p:par>
                                    <p:cTn id="23" presetID="12" presetClass="entr" presetSubtype="2" fill="hold" nodeType="afterEffect">
                                      <p:stCondLst>
                                        <p:cond delay="1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p:tgtEl>
                                              <p:spTgt spid="41"/>
                                            </p:tgtEl>
                                            <p:attrNameLst>
                                              <p:attrName>ppt_x</p:attrName>
                                            </p:attrNameLst>
                                          </p:cBhvr>
                                          <p:tavLst>
                                            <p:tav tm="0">
                                              <p:val>
                                                <p:strVal val="#ppt_x+#ppt_w*1.125000"/>
                                              </p:val>
                                            </p:tav>
                                            <p:tav tm="100000">
                                              <p:val>
                                                <p:strVal val="#ppt_x"/>
                                              </p:val>
                                            </p:tav>
                                          </p:tavLst>
                                        </p:anim>
                                        <p:animEffect transition="in" filter="wipe(left)">
                                          <p:cBhvr>
                                            <p:cTn id="26" dur="500"/>
                                            <p:tgtEl>
                                              <p:spTgt spid="41"/>
                                            </p:tgtEl>
                                          </p:cBhvr>
                                        </p:animEffect>
                                      </p:childTnLst>
                                    </p:cTn>
                                  </p:par>
                                </p:childTnLst>
                              </p:cTn>
                            </p:par>
                            <p:par>
                              <p:cTn id="27" fill="hold">
                                <p:stCondLst>
                                  <p:cond delay="2250"/>
                                </p:stCondLst>
                                <p:childTnLst>
                                  <p:par>
                                    <p:cTn id="28" presetID="2" presetClass="entr" presetSubtype="8" accel="5000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400" fill="hold"/>
                                            <p:tgtEl>
                                              <p:spTgt spid="3"/>
                                            </p:tgtEl>
                                            <p:attrNameLst>
                                              <p:attrName>ppt_x</p:attrName>
                                            </p:attrNameLst>
                                          </p:cBhvr>
                                          <p:tavLst>
                                            <p:tav tm="0">
                                              <p:val>
                                                <p:strVal val="0-#ppt_w/2"/>
                                              </p:val>
                                            </p:tav>
                                            <p:tav tm="100000">
                                              <p:val>
                                                <p:strVal val="#ppt_x"/>
                                              </p:val>
                                            </p:tav>
                                          </p:tavLst>
                                        </p:anim>
                                        <p:anim calcmode="lin" valueType="num">
                                          <p:cBhvr additive="base">
                                            <p:cTn id="31" dur="4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65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childTnLst>
                                    </p:cTn>
                                  </p:par>
                                </p:childTnLst>
                              </p:cTn>
                            </p:par>
                            <p:par>
                              <p:cTn id="37" fill="hold">
                                <p:stCondLst>
                                  <p:cond delay="2900"/>
                                </p:stCondLst>
                                <p:childTnLst>
                                  <p:par>
                                    <p:cTn id="38" presetID="12" presetClass="entr" presetSubtype="2" fill="hold" nodeType="afterEffect">
                                      <p:stCondLst>
                                        <p:cond delay="10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ppt_x</p:attrName>
                                            </p:attrNameLst>
                                          </p:cBhvr>
                                          <p:tavLst>
                                            <p:tav tm="0">
                                              <p:val>
                                                <p:strVal val="#ppt_x+#ppt_w*1.125000"/>
                                              </p:val>
                                            </p:tav>
                                            <p:tav tm="100000">
                                              <p:val>
                                                <p:strVal val="#ppt_x"/>
                                              </p:val>
                                            </p:tav>
                                          </p:tavLst>
                                        </p:anim>
                                        <p:animEffect transition="in" filter="wipe(left)">
                                          <p:cBhvr>
                                            <p:cTn id="41" dur="500"/>
                                            <p:tgtEl>
                                              <p:spTgt spid="42"/>
                                            </p:tgtEl>
                                          </p:cBhvr>
                                        </p:animEffect>
                                      </p:childTnLst>
                                    </p:cTn>
                                  </p:par>
                                </p:childTnLst>
                              </p:cTn>
                            </p:par>
                            <p:par>
                              <p:cTn id="42" fill="hold">
                                <p:stCondLst>
                                  <p:cond delay="3500"/>
                                </p:stCondLst>
                                <p:childTnLst>
                                  <p:par>
                                    <p:cTn id="43" presetID="2" presetClass="entr" presetSubtype="8" ac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400" fill="hold"/>
                                            <p:tgtEl>
                                              <p:spTgt spid="4"/>
                                            </p:tgtEl>
                                            <p:attrNameLst>
                                              <p:attrName>ppt_x</p:attrName>
                                            </p:attrNameLst>
                                          </p:cBhvr>
                                          <p:tavLst>
                                            <p:tav tm="0">
                                              <p:val>
                                                <p:strVal val="0-#ppt_w/2"/>
                                              </p:val>
                                            </p:tav>
                                            <p:tav tm="100000">
                                              <p:val>
                                                <p:strVal val="#ppt_x"/>
                                              </p:val>
                                            </p:tav>
                                          </p:tavLst>
                                        </p:anim>
                                        <p:anim calcmode="lin" valueType="num">
                                          <p:cBhvr additive="base">
                                            <p:cTn id="46" dur="4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900"/>
                                </p:stCondLst>
                                <p:childTnLst>
                                  <p:par>
                                    <p:cTn id="48" presetID="2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childTnLst>
                                    </p:cTn>
                                  </p:par>
                                </p:childTnLst>
                              </p:cTn>
                            </p:par>
                            <p:par>
                              <p:cTn id="52" fill="hold">
                                <p:stCondLst>
                                  <p:cond delay="4150"/>
                                </p:stCondLst>
                                <p:childTnLst>
                                  <p:par>
                                    <p:cTn id="53" presetID="12" presetClass="entr" presetSubtype="2" fill="hold" nodeType="afterEffect">
                                      <p:stCondLst>
                                        <p:cond delay="10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ppt_x</p:attrName>
                                            </p:attrNameLst>
                                          </p:cBhvr>
                                          <p:tavLst>
                                            <p:tav tm="0">
                                              <p:val>
                                                <p:strVal val="#ppt_x+#ppt_w*1.125000"/>
                                              </p:val>
                                            </p:tav>
                                            <p:tav tm="100000">
                                              <p:val>
                                                <p:strVal val="#ppt_x"/>
                                              </p:val>
                                            </p:tav>
                                          </p:tavLst>
                                        </p:anim>
                                        <p:animEffect transition="in" filter="wipe(left)">
                                          <p:cBhvr>
                                            <p:cTn id="56" dur="500"/>
                                            <p:tgtEl>
                                              <p:spTgt spid="43"/>
                                            </p:tgtEl>
                                          </p:cBhvr>
                                        </p:animEffect>
                                      </p:childTnLst>
                                    </p:cTn>
                                  </p:par>
                                </p:childTnLst>
                              </p:cTn>
                            </p:par>
                            <p:par>
                              <p:cTn id="57" fill="hold">
                                <p:stCondLst>
                                  <p:cond delay="4750"/>
                                </p:stCondLst>
                                <p:childTnLst>
                                  <p:par>
                                    <p:cTn id="58" presetID="2" presetClass="entr" presetSubtype="8" accel="5000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400" fill="hold"/>
                                            <p:tgtEl>
                                              <p:spTgt spid="39"/>
                                            </p:tgtEl>
                                            <p:attrNameLst>
                                              <p:attrName>ppt_x</p:attrName>
                                            </p:attrNameLst>
                                          </p:cBhvr>
                                          <p:tavLst>
                                            <p:tav tm="0">
                                              <p:val>
                                                <p:strVal val="0-#ppt_w/2"/>
                                              </p:val>
                                            </p:tav>
                                            <p:tav tm="100000">
                                              <p:val>
                                                <p:strVal val="#ppt_x"/>
                                              </p:val>
                                            </p:tav>
                                          </p:tavLst>
                                        </p:anim>
                                        <p:anim calcmode="lin" valueType="num">
                                          <p:cBhvr additive="base">
                                            <p:cTn id="61" dur="400" fill="hold"/>
                                            <p:tgtEl>
                                              <p:spTgt spid="39"/>
                                            </p:tgtEl>
                                            <p:attrNameLst>
                                              <p:attrName>ppt_y</p:attrName>
                                            </p:attrNameLst>
                                          </p:cBhvr>
                                          <p:tavLst>
                                            <p:tav tm="0">
                                              <p:val>
                                                <p:strVal val="#ppt_y"/>
                                              </p:val>
                                            </p:tav>
                                            <p:tav tm="100000">
                                              <p:val>
                                                <p:strVal val="#ppt_y"/>
                                              </p:val>
                                            </p:tav>
                                          </p:tavLst>
                                        </p:anim>
                                      </p:childTnLst>
                                    </p:cTn>
                                  </p:par>
                                </p:childTnLst>
                              </p:cTn>
                            </p:par>
                            <p:par>
                              <p:cTn id="62" fill="hold">
                                <p:stCondLst>
                                  <p:cond delay="5150"/>
                                </p:stCondLst>
                                <p:childTnLst>
                                  <p:par>
                                    <p:cTn id="63" presetID="23" presetClass="entr" presetSubtype="16"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250" fill="hold"/>
                                            <p:tgtEl>
                                              <p:spTgt spid="27"/>
                                            </p:tgtEl>
                                            <p:attrNameLst>
                                              <p:attrName>ppt_w</p:attrName>
                                            </p:attrNameLst>
                                          </p:cBhvr>
                                          <p:tavLst>
                                            <p:tav tm="0">
                                              <p:val>
                                                <p:fltVal val="0"/>
                                              </p:val>
                                            </p:tav>
                                            <p:tav tm="100000">
                                              <p:val>
                                                <p:strVal val="#ppt_w"/>
                                              </p:val>
                                            </p:tav>
                                          </p:tavLst>
                                        </p:anim>
                                        <p:anim calcmode="lin" valueType="num">
                                          <p:cBhvr>
                                            <p:cTn id="66" dur="250" fill="hold"/>
                                            <p:tgtEl>
                                              <p:spTgt spid="27"/>
                                            </p:tgtEl>
                                            <p:attrNameLst>
                                              <p:attrName>ppt_h</p:attrName>
                                            </p:attrNameLst>
                                          </p:cBhvr>
                                          <p:tavLst>
                                            <p:tav tm="0">
                                              <p:val>
                                                <p:fltVal val="0"/>
                                              </p:val>
                                            </p:tav>
                                            <p:tav tm="100000">
                                              <p:val>
                                                <p:strVal val="#ppt_h"/>
                                              </p:val>
                                            </p:tav>
                                          </p:tavLst>
                                        </p:anim>
                                      </p:childTnLst>
                                    </p:cTn>
                                  </p:par>
                                </p:childTnLst>
                              </p:cTn>
                            </p:par>
                            <p:par>
                              <p:cTn id="67" fill="hold">
                                <p:stCondLst>
                                  <p:cond delay="5400"/>
                                </p:stCondLst>
                                <p:childTnLst>
                                  <p:par>
                                    <p:cTn id="68" presetID="12" presetClass="entr" presetSubtype="2" fill="hold" nodeType="afterEffect">
                                      <p:stCondLst>
                                        <p:cond delay="10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p:tgtEl>
                                              <p:spTgt spid="44"/>
                                            </p:tgtEl>
                                            <p:attrNameLst>
                                              <p:attrName>ppt_x</p:attrName>
                                            </p:attrNameLst>
                                          </p:cBhvr>
                                          <p:tavLst>
                                            <p:tav tm="0">
                                              <p:val>
                                                <p:strVal val="#ppt_x+#ppt_w*1.125000"/>
                                              </p:val>
                                            </p:tav>
                                            <p:tav tm="100000">
                                              <p:val>
                                                <p:strVal val="#ppt_x"/>
                                              </p:val>
                                            </p:tav>
                                          </p:tavLst>
                                        </p:anim>
                                        <p:animEffect transition="in" filter="wipe(left)">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P spid="58" grpId="0"/>
          <p:bldP spid="5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881255" y="0"/>
            <a:ext cx="6310745" cy="6858000"/>
            <a:chOff x="5881255" y="0"/>
            <a:chExt cx="6310745" cy="6858000"/>
          </a:xfrm>
        </p:grpSpPr>
        <p:sp>
          <p:nvSpPr>
            <p:cNvPr id="44" name="矩形 43"/>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5881255" y="3214255"/>
              <a:ext cx="429491" cy="429491"/>
              <a:chOff x="5881255" y="3280123"/>
              <a:chExt cx="429491" cy="429491"/>
            </a:xfrm>
          </p:grpSpPr>
          <p:sp>
            <p:nvSpPr>
              <p:cNvPr id="68" name="椭圆 67"/>
              <p:cNvSpPr/>
              <p:nvPr/>
            </p:nvSpPr>
            <p:spPr>
              <a:xfrm>
                <a:off x="5881255" y="3280123"/>
                <a:ext cx="429491" cy="429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954387" y="3353255"/>
                <a:ext cx="283226" cy="283226"/>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4" name="矩形 73"/>
          <p:cNvSpPr/>
          <p:nvPr/>
        </p:nvSpPr>
        <p:spPr>
          <a:xfrm>
            <a:off x="1856509" y="1675486"/>
            <a:ext cx="2382982" cy="1745673"/>
          </a:xfrm>
          <a:prstGeom prst="rect">
            <a:avLst/>
          </a:prstGeom>
          <a:blipFill>
            <a:blip r:embed="rId3"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7952509" y="1675486"/>
            <a:ext cx="2382982" cy="1745673"/>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2066299" y="3676489"/>
            <a:ext cx="536359" cy="536359"/>
            <a:chOff x="2133354" y="3788238"/>
            <a:chExt cx="536359" cy="536359"/>
          </a:xfrm>
        </p:grpSpPr>
        <p:sp>
          <p:nvSpPr>
            <p:cNvPr id="77" name="矩形 76"/>
            <p:cNvSpPr/>
            <p:nvPr/>
          </p:nvSpPr>
          <p:spPr>
            <a:xfrm>
              <a:off x="2133354" y="3788238"/>
              <a:ext cx="536359" cy="536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a:grpSpLocks noChangeAspect="1"/>
            </p:cNvGrpSpPr>
            <p:nvPr/>
          </p:nvGrpSpPr>
          <p:grpSpPr>
            <a:xfrm>
              <a:off x="2224731" y="3904750"/>
              <a:ext cx="353604" cy="303335"/>
              <a:chOff x="5084763" y="971548"/>
              <a:chExt cx="323854" cy="277813"/>
            </a:xfrm>
            <a:solidFill>
              <a:schemeClr val="bg1"/>
            </a:solidFill>
          </p:grpSpPr>
          <p:sp>
            <p:nvSpPr>
              <p:cNvPr id="80" name="Freeform 301"/>
              <p:cNvSpPr>
                <a:spLocks noEditPoints="1"/>
              </p:cNvSpPr>
              <p:nvPr/>
            </p:nvSpPr>
            <p:spPr bwMode="auto">
              <a:xfrm>
                <a:off x="5191129"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302"/>
              <p:cNvSpPr>
                <a:spLocks noEditPoints="1"/>
              </p:cNvSpPr>
              <p:nvPr/>
            </p:nvSpPr>
            <p:spPr bwMode="auto">
              <a:xfrm>
                <a:off x="5084773"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3" name="组合 82"/>
          <p:cNvGrpSpPr/>
          <p:nvPr/>
        </p:nvGrpSpPr>
        <p:grpSpPr>
          <a:xfrm>
            <a:off x="3493342" y="3676489"/>
            <a:ext cx="536359" cy="536359"/>
            <a:chOff x="3560397" y="3788238"/>
            <a:chExt cx="536359" cy="536359"/>
          </a:xfrm>
        </p:grpSpPr>
        <p:sp>
          <p:nvSpPr>
            <p:cNvPr id="84" name="矩形 83"/>
            <p:cNvSpPr/>
            <p:nvPr/>
          </p:nvSpPr>
          <p:spPr>
            <a:xfrm>
              <a:off x="3560397" y="3788238"/>
              <a:ext cx="536359" cy="536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55"/>
            <p:cNvSpPr>
              <a:spLocks noChangeAspect="1" noEditPoints="1"/>
            </p:cNvSpPr>
            <p:nvPr/>
          </p:nvSpPr>
          <p:spPr bwMode="auto">
            <a:xfrm>
              <a:off x="3697443" y="3905461"/>
              <a:ext cx="262266" cy="301912"/>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a:p>
          </p:txBody>
        </p:sp>
      </p:grpSp>
      <p:grpSp>
        <p:nvGrpSpPr>
          <p:cNvPr id="86" name="组合 85"/>
          <p:cNvGrpSpPr/>
          <p:nvPr/>
        </p:nvGrpSpPr>
        <p:grpSpPr>
          <a:xfrm>
            <a:off x="2779820" y="3676489"/>
            <a:ext cx="536359" cy="536359"/>
            <a:chOff x="2846876" y="3788238"/>
            <a:chExt cx="536359" cy="536359"/>
          </a:xfrm>
        </p:grpSpPr>
        <p:sp>
          <p:nvSpPr>
            <p:cNvPr id="87" name="矩形 86"/>
            <p:cNvSpPr/>
            <p:nvPr/>
          </p:nvSpPr>
          <p:spPr>
            <a:xfrm>
              <a:off x="2846876" y="3788238"/>
              <a:ext cx="536359" cy="536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206"/>
            <p:cNvSpPr>
              <a:spLocks noChangeAspect="1"/>
            </p:cNvSpPr>
            <p:nvPr/>
          </p:nvSpPr>
          <p:spPr bwMode="auto">
            <a:xfrm>
              <a:off x="2986885" y="3901068"/>
              <a:ext cx="201967" cy="310698"/>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89" name="组合 88"/>
          <p:cNvGrpSpPr/>
          <p:nvPr/>
        </p:nvGrpSpPr>
        <p:grpSpPr>
          <a:xfrm>
            <a:off x="8162299" y="3676489"/>
            <a:ext cx="536359" cy="536359"/>
            <a:chOff x="2133354" y="3788238"/>
            <a:chExt cx="536359" cy="536359"/>
          </a:xfrm>
        </p:grpSpPr>
        <p:sp>
          <p:nvSpPr>
            <p:cNvPr id="90" name="矩形 89"/>
            <p:cNvSpPr/>
            <p:nvPr/>
          </p:nvSpPr>
          <p:spPr>
            <a:xfrm>
              <a:off x="2133354" y="3788238"/>
              <a:ext cx="536359" cy="536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a:grpSpLocks noChangeAspect="1"/>
            </p:cNvGrpSpPr>
            <p:nvPr/>
          </p:nvGrpSpPr>
          <p:grpSpPr>
            <a:xfrm>
              <a:off x="2224731" y="3904750"/>
              <a:ext cx="353604" cy="303335"/>
              <a:chOff x="5084763" y="971548"/>
              <a:chExt cx="323854" cy="277813"/>
            </a:xfrm>
            <a:solidFill>
              <a:schemeClr val="bg1"/>
            </a:solidFill>
          </p:grpSpPr>
          <p:sp>
            <p:nvSpPr>
              <p:cNvPr id="92" name="Freeform 301"/>
              <p:cNvSpPr>
                <a:spLocks noEditPoints="1"/>
              </p:cNvSpPr>
              <p:nvPr/>
            </p:nvSpPr>
            <p:spPr bwMode="auto">
              <a:xfrm>
                <a:off x="5191129"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302"/>
              <p:cNvSpPr>
                <a:spLocks noEditPoints="1"/>
              </p:cNvSpPr>
              <p:nvPr/>
            </p:nvSpPr>
            <p:spPr bwMode="auto">
              <a:xfrm>
                <a:off x="5084773"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95" name="组合 94"/>
          <p:cNvGrpSpPr/>
          <p:nvPr/>
        </p:nvGrpSpPr>
        <p:grpSpPr>
          <a:xfrm>
            <a:off x="9589342" y="3676489"/>
            <a:ext cx="536359" cy="536359"/>
            <a:chOff x="3560397" y="3788238"/>
            <a:chExt cx="536359" cy="536359"/>
          </a:xfrm>
        </p:grpSpPr>
        <p:sp>
          <p:nvSpPr>
            <p:cNvPr id="96" name="矩形 95"/>
            <p:cNvSpPr/>
            <p:nvPr/>
          </p:nvSpPr>
          <p:spPr>
            <a:xfrm>
              <a:off x="3560397" y="3788238"/>
              <a:ext cx="536359" cy="536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Freeform 55"/>
            <p:cNvSpPr>
              <a:spLocks noChangeAspect="1" noEditPoints="1"/>
            </p:cNvSpPr>
            <p:nvPr/>
          </p:nvSpPr>
          <p:spPr bwMode="auto">
            <a:xfrm>
              <a:off x="3697443" y="3905461"/>
              <a:ext cx="262266" cy="301912"/>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8" name="组合 97"/>
          <p:cNvGrpSpPr/>
          <p:nvPr/>
        </p:nvGrpSpPr>
        <p:grpSpPr>
          <a:xfrm>
            <a:off x="8875820" y="3676489"/>
            <a:ext cx="536359" cy="536359"/>
            <a:chOff x="2846876" y="3788238"/>
            <a:chExt cx="536359" cy="536359"/>
          </a:xfrm>
        </p:grpSpPr>
        <p:sp>
          <p:nvSpPr>
            <p:cNvPr id="99" name="矩形 98"/>
            <p:cNvSpPr/>
            <p:nvPr/>
          </p:nvSpPr>
          <p:spPr>
            <a:xfrm>
              <a:off x="2846876" y="3788238"/>
              <a:ext cx="536359" cy="536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Freeform 206"/>
            <p:cNvSpPr>
              <a:spLocks noChangeAspect="1"/>
            </p:cNvSpPr>
            <p:nvPr/>
          </p:nvSpPr>
          <p:spPr bwMode="auto">
            <a:xfrm>
              <a:off x="2986885" y="3901068"/>
              <a:ext cx="201967" cy="310698"/>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05" name="TextBox 11"/>
          <p:cNvSpPr txBox="1"/>
          <p:nvPr/>
        </p:nvSpPr>
        <p:spPr>
          <a:xfrm>
            <a:off x="1164290" y="4422324"/>
            <a:ext cx="3767421" cy="1708160"/>
          </a:xfrm>
          <a:prstGeom prst="rect">
            <a:avLst/>
          </a:prstGeom>
          <a:noFill/>
        </p:spPr>
        <p:txBody>
          <a:bodyPr wrap="square" rtlCol="0">
            <a:spAutoFit/>
          </a:bodyPr>
          <a:lstStyle/>
          <a:p>
            <a:pPr algn="ctr">
              <a:lnSpc>
                <a:spcPct val="125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录入上述图表的综合描述说明</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106" name="TextBox 11"/>
          <p:cNvSpPr txBox="1"/>
          <p:nvPr/>
        </p:nvSpPr>
        <p:spPr>
          <a:xfrm>
            <a:off x="7260290" y="4422324"/>
            <a:ext cx="3767421" cy="1708160"/>
          </a:xfrm>
          <a:prstGeom prst="rect">
            <a:avLst/>
          </a:prstGeom>
          <a:noFill/>
        </p:spPr>
        <p:txBody>
          <a:bodyPr wrap="square" rtlCol="0">
            <a:spAutoFit/>
          </a:bodyPr>
          <a:lstStyle/>
          <a:p>
            <a:pPr algn="ctr">
              <a:lnSpc>
                <a:spcPct val="125000"/>
              </a:lnSpc>
              <a:spcBef>
                <a:spcPct val="0"/>
              </a:spcBef>
              <a:buNone/>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42"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662796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 presetClass="entr" presetSubtype="2" fill="hold" nodeType="afterEffect" p14:presetBounceEnd="42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42000">
                                          <p:cBhvr additive="base">
                                            <p:cTn id="15" dur="500" fill="hold"/>
                                            <p:tgtEl>
                                              <p:spTgt spid="43"/>
                                            </p:tgtEl>
                                            <p:attrNameLst>
                                              <p:attrName>ppt_x</p:attrName>
                                            </p:attrNameLst>
                                          </p:cBhvr>
                                          <p:tavLst>
                                            <p:tav tm="0">
                                              <p:val>
                                                <p:strVal val="1+#ppt_w/2"/>
                                              </p:val>
                                            </p:tav>
                                            <p:tav tm="100000">
                                              <p:val>
                                                <p:strVal val="#ppt_x"/>
                                              </p:val>
                                            </p:tav>
                                          </p:tavLst>
                                        </p:anim>
                                        <p:anim calcmode="lin" valueType="num" p14:bounceEnd="42000">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p:cTn id="20" dur="500" fill="hold"/>
                                            <p:tgtEl>
                                              <p:spTgt spid="74"/>
                                            </p:tgtEl>
                                            <p:attrNameLst>
                                              <p:attrName>ppt_w</p:attrName>
                                            </p:attrNameLst>
                                          </p:cBhvr>
                                          <p:tavLst>
                                            <p:tav tm="0">
                                              <p:val>
                                                <p:fltVal val="0"/>
                                              </p:val>
                                            </p:tav>
                                            <p:tav tm="100000">
                                              <p:val>
                                                <p:strVal val="#ppt_w"/>
                                              </p:val>
                                            </p:tav>
                                          </p:tavLst>
                                        </p:anim>
                                        <p:anim calcmode="lin" valueType="num">
                                          <p:cBhvr>
                                            <p:cTn id="21" dur="500" fill="hold"/>
                                            <p:tgtEl>
                                              <p:spTgt spid="74"/>
                                            </p:tgtEl>
                                            <p:attrNameLst>
                                              <p:attrName>ppt_h</p:attrName>
                                            </p:attrNameLst>
                                          </p:cBhvr>
                                          <p:tavLst>
                                            <p:tav tm="0">
                                              <p:val>
                                                <p:fltVal val="0"/>
                                              </p:val>
                                            </p:tav>
                                            <p:tav tm="100000">
                                              <p:val>
                                                <p:strVal val="#ppt_h"/>
                                              </p:val>
                                            </p:tav>
                                          </p:tavLst>
                                        </p:anim>
                                        <p:animEffect transition="in" filter="fade">
                                          <p:cBhvr>
                                            <p:cTn id="22" dur="500"/>
                                            <p:tgtEl>
                                              <p:spTgt spid="7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p:tgtEl>
                                              <p:spTgt spid="76"/>
                                            </p:tgtEl>
                                            <p:attrNameLst>
                                              <p:attrName>ppt_y</p:attrName>
                                            </p:attrNameLst>
                                          </p:cBhvr>
                                          <p:tavLst>
                                            <p:tav tm="0">
                                              <p:val>
                                                <p:strVal val="#ppt_y+#ppt_h*1.125000"/>
                                              </p:val>
                                            </p:tav>
                                            <p:tav tm="100000">
                                              <p:val>
                                                <p:strVal val="#ppt_y"/>
                                              </p:val>
                                            </p:tav>
                                          </p:tavLst>
                                        </p:anim>
                                        <p:animEffect transition="in" filter="wipe(up)">
                                          <p:cBhvr>
                                            <p:cTn id="33" dur="500"/>
                                            <p:tgtEl>
                                              <p:spTgt spid="76"/>
                                            </p:tgtEl>
                                          </p:cBhvr>
                                        </p:animEffect>
                                      </p:childTnLst>
                                    </p:cTn>
                                  </p:par>
                                  <p:par>
                                    <p:cTn id="34" presetID="12" presetClass="entr" presetSubtype="4" fill="hold" nodeType="withEffect">
                                      <p:stCondLst>
                                        <p:cond delay="25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p:tgtEl>
                                              <p:spTgt spid="86"/>
                                            </p:tgtEl>
                                            <p:attrNameLst>
                                              <p:attrName>ppt_y</p:attrName>
                                            </p:attrNameLst>
                                          </p:cBhvr>
                                          <p:tavLst>
                                            <p:tav tm="0">
                                              <p:val>
                                                <p:strVal val="#ppt_y+#ppt_h*1.125000"/>
                                              </p:val>
                                            </p:tav>
                                            <p:tav tm="100000">
                                              <p:val>
                                                <p:strVal val="#ppt_y"/>
                                              </p:val>
                                            </p:tav>
                                          </p:tavLst>
                                        </p:anim>
                                        <p:animEffect transition="in" filter="wipe(up)">
                                          <p:cBhvr>
                                            <p:cTn id="37" dur="500"/>
                                            <p:tgtEl>
                                              <p:spTgt spid="86"/>
                                            </p:tgtEl>
                                          </p:cBhvr>
                                        </p:animEffect>
                                      </p:childTnLst>
                                    </p:cTn>
                                  </p:par>
                                  <p:par>
                                    <p:cTn id="38" presetID="12" presetClass="entr" presetSubtype="4" fill="hold" nodeType="withEffect">
                                      <p:stCondLst>
                                        <p:cond delay="500"/>
                                      </p:stCondLst>
                                      <p:childTnLst>
                                        <p:set>
                                          <p:cBhvr>
                                            <p:cTn id="39" dur="1" fill="hold">
                                              <p:stCondLst>
                                                <p:cond delay="0"/>
                                              </p:stCondLst>
                                            </p:cTn>
                                            <p:tgtEl>
                                              <p:spTgt spid="83"/>
                                            </p:tgtEl>
                                            <p:attrNameLst>
                                              <p:attrName>style.visibility</p:attrName>
                                            </p:attrNameLst>
                                          </p:cBhvr>
                                          <p:to>
                                            <p:strVal val="visible"/>
                                          </p:to>
                                        </p:set>
                                        <p:anim calcmode="lin" valueType="num">
                                          <p:cBhvr additive="base">
                                            <p:cTn id="40" dur="500"/>
                                            <p:tgtEl>
                                              <p:spTgt spid="83"/>
                                            </p:tgtEl>
                                            <p:attrNameLst>
                                              <p:attrName>ppt_y</p:attrName>
                                            </p:attrNameLst>
                                          </p:cBhvr>
                                          <p:tavLst>
                                            <p:tav tm="0">
                                              <p:val>
                                                <p:strVal val="#ppt_y+#ppt_h*1.125000"/>
                                              </p:val>
                                            </p:tav>
                                            <p:tav tm="100000">
                                              <p:val>
                                                <p:strVal val="#ppt_y"/>
                                              </p:val>
                                            </p:tav>
                                          </p:tavLst>
                                        </p:anim>
                                        <p:animEffect transition="in" filter="wipe(up)">
                                          <p:cBhvr>
                                            <p:cTn id="41" dur="500"/>
                                            <p:tgtEl>
                                              <p:spTgt spid="83"/>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wipe(up)">
                                          <p:cBhvr>
                                            <p:cTn id="45" dur="750"/>
                                            <p:tgtEl>
                                              <p:spTgt spid="105"/>
                                            </p:tgtEl>
                                          </p:cBhvr>
                                        </p:animEffect>
                                      </p:childTnLst>
                                    </p:cTn>
                                  </p:par>
                                </p:childTnLst>
                              </p:cTn>
                            </p:par>
                            <p:par>
                              <p:cTn id="46" fill="hold">
                                <p:stCondLst>
                                  <p:cond delay="4250"/>
                                </p:stCondLst>
                                <p:childTnLst>
                                  <p:par>
                                    <p:cTn id="47" presetID="12" presetClass="entr" presetSubtype="4"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500"/>
                                            <p:tgtEl>
                                              <p:spTgt spid="89"/>
                                            </p:tgtEl>
                                            <p:attrNameLst>
                                              <p:attrName>ppt_y</p:attrName>
                                            </p:attrNameLst>
                                          </p:cBhvr>
                                          <p:tavLst>
                                            <p:tav tm="0">
                                              <p:val>
                                                <p:strVal val="#ppt_y+#ppt_h*1.125000"/>
                                              </p:val>
                                            </p:tav>
                                            <p:tav tm="100000">
                                              <p:val>
                                                <p:strVal val="#ppt_y"/>
                                              </p:val>
                                            </p:tav>
                                          </p:tavLst>
                                        </p:anim>
                                        <p:animEffect transition="in" filter="wipe(up)">
                                          <p:cBhvr>
                                            <p:cTn id="50" dur="500"/>
                                            <p:tgtEl>
                                              <p:spTgt spid="89"/>
                                            </p:tgtEl>
                                          </p:cBhvr>
                                        </p:animEffect>
                                      </p:childTnLst>
                                    </p:cTn>
                                  </p:par>
                                  <p:par>
                                    <p:cTn id="51" presetID="12" presetClass="entr" presetSubtype="4" fill="hold" nodeType="withEffect">
                                      <p:stCondLst>
                                        <p:cond delay="250"/>
                                      </p:stCondLst>
                                      <p:childTnLst>
                                        <p:set>
                                          <p:cBhvr>
                                            <p:cTn id="52" dur="1" fill="hold">
                                              <p:stCondLst>
                                                <p:cond delay="0"/>
                                              </p:stCondLst>
                                            </p:cTn>
                                            <p:tgtEl>
                                              <p:spTgt spid="98"/>
                                            </p:tgtEl>
                                            <p:attrNameLst>
                                              <p:attrName>style.visibility</p:attrName>
                                            </p:attrNameLst>
                                          </p:cBhvr>
                                          <p:to>
                                            <p:strVal val="visible"/>
                                          </p:to>
                                        </p:set>
                                        <p:anim calcmode="lin" valueType="num">
                                          <p:cBhvr additive="base">
                                            <p:cTn id="53" dur="500"/>
                                            <p:tgtEl>
                                              <p:spTgt spid="98"/>
                                            </p:tgtEl>
                                            <p:attrNameLst>
                                              <p:attrName>ppt_y</p:attrName>
                                            </p:attrNameLst>
                                          </p:cBhvr>
                                          <p:tavLst>
                                            <p:tav tm="0">
                                              <p:val>
                                                <p:strVal val="#ppt_y+#ppt_h*1.125000"/>
                                              </p:val>
                                            </p:tav>
                                            <p:tav tm="100000">
                                              <p:val>
                                                <p:strVal val="#ppt_y"/>
                                              </p:val>
                                            </p:tav>
                                          </p:tavLst>
                                        </p:anim>
                                        <p:animEffect transition="in" filter="wipe(up)">
                                          <p:cBhvr>
                                            <p:cTn id="54" dur="500"/>
                                            <p:tgtEl>
                                              <p:spTgt spid="98"/>
                                            </p:tgtEl>
                                          </p:cBhvr>
                                        </p:animEffect>
                                      </p:childTnLst>
                                    </p:cTn>
                                  </p:par>
                                  <p:par>
                                    <p:cTn id="55" presetID="12" presetClass="entr" presetSubtype="4" fill="hold" nodeType="withEffect">
                                      <p:stCondLst>
                                        <p:cond delay="500"/>
                                      </p:stCondLst>
                                      <p:childTnLst>
                                        <p:set>
                                          <p:cBhvr>
                                            <p:cTn id="56" dur="1" fill="hold">
                                              <p:stCondLst>
                                                <p:cond delay="0"/>
                                              </p:stCondLst>
                                            </p:cTn>
                                            <p:tgtEl>
                                              <p:spTgt spid="95"/>
                                            </p:tgtEl>
                                            <p:attrNameLst>
                                              <p:attrName>style.visibility</p:attrName>
                                            </p:attrNameLst>
                                          </p:cBhvr>
                                          <p:to>
                                            <p:strVal val="visible"/>
                                          </p:to>
                                        </p:set>
                                        <p:anim calcmode="lin" valueType="num">
                                          <p:cBhvr additive="base">
                                            <p:cTn id="57" dur="500"/>
                                            <p:tgtEl>
                                              <p:spTgt spid="95"/>
                                            </p:tgtEl>
                                            <p:attrNameLst>
                                              <p:attrName>ppt_y</p:attrName>
                                            </p:attrNameLst>
                                          </p:cBhvr>
                                          <p:tavLst>
                                            <p:tav tm="0">
                                              <p:val>
                                                <p:strVal val="#ppt_y+#ppt_h*1.125000"/>
                                              </p:val>
                                            </p:tav>
                                            <p:tav tm="100000">
                                              <p:val>
                                                <p:strVal val="#ppt_y"/>
                                              </p:val>
                                            </p:tav>
                                          </p:tavLst>
                                        </p:anim>
                                        <p:animEffect transition="in" filter="wipe(up)">
                                          <p:cBhvr>
                                            <p:cTn id="58" dur="500"/>
                                            <p:tgtEl>
                                              <p:spTgt spid="95"/>
                                            </p:tgtEl>
                                          </p:cBhvr>
                                        </p:animEffect>
                                      </p:childTnLst>
                                    </p:cTn>
                                  </p:par>
                                </p:childTnLst>
                              </p:cTn>
                            </p:par>
                            <p:par>
                              <p:cTn id="59" fill="hold">
                                <p:stCondLst>
                                  <p:cond delay="5250"/>
                                </p:stCondLst>
                                <p:childTnLst>
                                  <p:par>
                                    <p:cTn id="60" presetID="22" presetClass="entr" presetSubtype="1"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wipe(up)">
                                          <p:cBhvr>
                                            <p:cTn id="62" dur="75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105" grpId="0"/>
          <p:bldP spid="106" grpId="0"/>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p:cTn id="20" dur="500" fill="hold"/>
                                            <p:tgtEl>
                                              <p:spTgt spid="74"/>
                                            </p:tgtEl>
                                            <p:attrNameLst>
                                              <p:attrName>ppt_w</p:attrName>
                                            </p:attrNameLst>
                                          </p:cBhvr>
                                          <p:tavLst>
                                            <p:tav tm="0">
                                              <p:val>
                                                <p:fltVal val="0"/>
                                              </p:val>
                                            </p:tav>
                                            <p:tav tm="100000">
                                              <p:val>
                                                <p:strVal val="#ppt_w"/>
                                              </p:val>
                                            </p:tav>
                                          </p:tavLst>
                                        </p:anim>
                                        <p:anim calcmode="lin" valueType="num">
                                          <p:cBhvr>
                                            <p:cTn id="21" dur="500" fill="hold"/>
                                            <p:tgtEl>
                                              <p:spTgt spid="74"/>
                                            </p:tgtEl>
                                            <p:attrNameLst>
                                              <p:attrName>ppt_h</p:attrName>
                                            </p:attrNameLst>
                                          </p:cBhvr>
                                          <p:tavLst>
                                            <p:tav tm="0">
                                              <p:val>
                                                <p:fltVal val="0"/>
                                              </p:val>
                                            </p:tav>
                                            <p:tav tm="100000">
                                              <p:val>
                                                <p:strVal val="#ppt_h"/>
                                              </p:val>
                                            </p:tav>
                                          </p:tavLst>
                                        </p:anim>
                                        <p:animEffect transition="in" filter="fade">
                                          <p:cBhvr>
                                            <p:cTn id="22" dur="500"/>
                                            <p:tgtEl>
                                              <p:spTgt spid="7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p:tgtEl>
                                              <p:spTgt spid="76"/>
                                            </p:tgtEl>
                                            <p:attrNameLst>
                                              <p:attrName>ppt_y</p:attrName>
                                            </p:attrNameLst>
                                          </p:cBhvr>
                                          <p:tavLst>
                                            <p:tav tm="0">
                                              <p:val>
                                                <p:strVal val="#ppt_y+#ppt_h*1.125000"/>
                                              </p:val>
                                            </p:tav>
                                            <p:tav tm="100000">
                                              <p:val>
                                                <p:strVal val="#ppt_y"/>
                                              </p:val>
                                            </p:tav>
                                          </p:tavLst>
                                        </p:anim>
                                        <p:animEffect transition="in" filter="wipe(up)">
                                          <p:cBhvr>
                                            <p:cTn id="33" dur="500"/>
                                            <p:tgtEl>
                                              <p:spTgt spid="76"/>
                                            </p:tgtEl>
                                          </p:cBhvr>
                                        </p:animEffect>
                                      </p:childTnLst>
                                    </p:cTn>
                                  </p:par>
                                  <p:par>
                                    <p:cTn id="34" presetID="12" presetClass="entr" presetSubtype="4" fill="hold" nodeType="withEffect">
                                      <p:stCondLst>
                                        <p:cond delay="25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p:tgtEl>
                                              <p:spTgt spid="86"/>
                                            </p:tgtEl>
                                            <p:attrNameLst>
                                              <p:attrName>ppt_y</p:attrName>
                                            </p:attrNameLst>
                                          </p:cBhvr>
                                          <p:tavLst>
                                            <p:tav tm="0">
                                              <p:val>
                                                <p:strVal val="#ppt_y+#ppt_h*1.125000"/>
                                              </p:val>
                                            </p:tav>
                                            <p:tav tm="100000">
                                              <p:val>
                                                <p:strVal val="#ppt_y"/>
                                              </p:val>
                                            </p:tav>
                                          </p:tavLst>
                                        </p:anim>
                                        <p:animEffect transition="in" filter="wipe(up)">
                                          <p:cBhvr>
                                            <p:cTn id="37" dur="500"/>
                                            <p:tgtEl>
                                              <p:spTgt spid="86"/>
                                            </p:tgtEl>
                                          </p:cBhvr>
                                        </p:animEffect>
                                      </p:childTnLst>
                                    </p:cTn>
                                  </p:par>
                                  <p:par>
                                    <p:cTn id="38" presetID="12" presetClass="entr" presetSubtype="4" fill="hold" nodeType="withEffect">
                                      <p:stCondLst>
                                        <p:cond delay="500"/>
                                      </p:stCondLst>
                                      <p:childTnLst>
                                        <p:set>
                                          <p:cBhvr>
                                            <p:cTn id="39" dur="1" fill="hold">
                                              <p:stCondLst>
                                                <p:cond delay="0"/>
                                              </p:stCondLst>
                                            </p:cTn>
                                            <p:tgtEl>
                                              <p:spTgt spid="83"/>
                                            </p:tgtEl>
                                            <p:attrNameLst>
                                              <p:attrName>style.visibility</p:attrName>
                                            </p:attrNameLst>
                                          </p:cBhvr>
                                          <p:to>
                                            <p:strVal val="visible"/>
                                          </p:to>
                                        </p:set>
                                        <p:anim calcmode="lin" valueType="num">
                                          <p:cBhvr additive="base">
                                            <p:cTn id="40" dur="500"/>
                                            <p:tgtEl>
                                              <p:spTgt spid="83"/>
                                            </p:tgtEl>
                                            <p:attrNameLst>
                                              <p:attrName>ppt_y</p:attrName>
                                            </p:attrNameLst>
                                          </p:cBhvr>
                                          <p:tavLst>
                                            <p:tav tm="0">
                                              <p:val>
                                                <p:strVal val="#ppt_y+#ppt_h*1.125000"/>
                                              </p:val>
                                            </p:tav>
                                            <p:tav tm="100000">
                                              <p:val>
                                                <p:strVal val="#ppt_y"/>
                                              </p:val>
                                            </p:tav>
                                          </p:tavLst>
                                        </p:anim>
                                        <p:animEffect transition="in" filter="wipe(up)">
                                          <p:cBhvr>
                                            <p:cTn id="41" dur="500"/>
                                            <p:tgtEl>
                                              <p:spTgt spid="83"/>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wipe(up)">
                                          <p:cBhvr>
                                            <p:cTn id="45" dur="750"/>
                                            <p:tgtEl>
                                              <p:spTgt spid="105"/>
                                            </p:tgtEl>
                                          </p:cBhvr>
                                        </p:animEffect>
                                      </p:childTnLst>
                                    </p:cTn>
                                  </p:par>
                                </p:childTnLst>
                              </p:cTn>
                            </p:par>
                            <p:par>
                              <p:cTn id="46" fill="hold">
                                <p:stCondLst>
                                  <p:cond delay="4250"/>
                                </p:stCondLst>
                                <p:childTnLst>
                                  <p:par>
                                    <p:cTn id="47" presetID="12" presetClass="entr" presetSubtype="4"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500"/>
                                            <p:tgtEl>
                                              <p:spTgt spid="89"/>
                                            </p:tgtEl>
                                            <p:attrNameLst>
                                              <p:attrName>ppt_y</p:attrName>
                                            </p:attrNameLst>
                                          </p:cBhvr>
                                          <p:tavLst>
                                            <p:tav tm="0">
                                              <p:val>
                                                <p:strVal val="#ppt_y+#ppt_h*1.125000"/>
                                              </p:val>
                                            </p:tav>
                                            <p:tav tm="100000">
                                              <p:val>
                                                <p:strVal val="#ppt_y"/>
                                              </p:val>
                                            </p:tav>
                                          </p:tavLst>
                                        </p:anim>
                                        <p:animEffect transition="in" filter="wipe(up)">
                                          <p:cBhvr>
                                            <p:cTn id="50" dur="500"/>
                                            <p:tgtEl>
                                              <p:spTgt spid="89"/>
                                            </p:tgtEl>
                                          </p:cBhvr>
                                        </p:animEffect>
                                      </p:childTnLst>
                                    </p:cTn>
                                  </p:par>
                                  <p:par>
                                    <p:cTn id="51" presetID="12" presetClass="entr" presetSubtype="4" fill="hold" nodeType="withEffect">
                                      <p:stCondLst>
                                        <p:cond delay="250"/>
                                      </p:stCondLst>
                                      <p:childTnLst>
                                        <p:set>
                                          <p:cBhvr>
                                            <p:cTn id="52" dur="1" fill="hold">
                                              <p:stCondLst>
                                                <p:cond delay="0"/>
                                              </p:stCondLst>
                                            </p:cTn>
                                            <p:tgtEl>
                                              <p:spTgt spid="98"/>
                                            </p:tgtEl>
                                            <p:attrNameLst>
                                              <p:attrName>style.visibility</p:attrName>
                                            </p:attrNameLst>
                                          </p:cBhvr>
                                          <p:to>
                                            <p:strVal val="visible"/>
                                          </p:to>
                                        </p:set>
                                        <p:anim calcmode="lin" valueType="num">
                                          <p:cBhvr additive="base">
                                            <p:cTn id="53" dur="500"/>
                                            <p:tgtEl>
                                              <p:spTgt spid="98"/>
                                            </p:tgtEl>
                                            <p:attrNameLst>
                                              <p:attrName>ppt_y</p:attrName>
                                            </p:attrNameLst>
                                          </p:cBhvr>
                                          <p:tavLst>
                                            <p:tav tm="0">
                                              <p:val>
                                                <p:strVal val="#ppt_y+#ppt_h*1.125000"/>
                                              </p:val>
                                            </p:tav>
                                            <p:tav tm="100000">
                                              <p:val>
                                                <p:strVal val="#ppt_y"/>
                                              </p:val>
                                            </p:tav>
                                          </p:tavLst>
                                        </p:anim>
                                        <p:animEffect transition="in" filter="wipe(up)">
                                          <p:cBhvr>
                                            <p:cTn id="54" dur="500"/>
                                            <p:tgtEl>
                                              <p:spTgt spid="98"/>
                                            </p:tgtEl>
                                          </p:cBhvr>
                                        </p:animEffect>
                                      </p:childTnLst>
                                    </p:cTn>
                                  </p:par>
                                  <p:par>
                                    <p:cTn id="55" presetID="12" presetClass="entr" presetSubtype="4" fill="hold" nodeType="withEffect">
                                      <p:stCondLst>
                                        <p:cond delay="500"/>
                                      </p:stCondLst>
                                      <p:childTnLst>
                                        <p:set>
                                          <p:cBhvr>
                                            <p:cTn id="56" dur="1" fill="hold">
                                              <p:stCondLst>
                                                <p:cond delay="0"/>
                                              </p:stCondLst>
                                            </p:cTn>
                                            <p:tgtEl>
                                              <p:spTgt spid="95"/>
                                            </p:tgtEl>
                                            <p:attrNameLst>
                                              <p:attrName>style.visibility</p:attrName>
                                            </p:attrNameLst>
                                          </p:cBhvr>
                                          <p:to>
                                            <p:strVal val="visible"/>
                                          </p:to>
                                        </p:set>
                                        <p:anim calcmode="lin" valueType="num">
                                          <p:cBhvr additive="base">
                                            <p:cTn id="57" dur="500"/>
                                            <p:tgtEl>
                                              <p:spTgt spid="95"/>
                                            </p:tgtEl>
                                            <p:attrNameLst>
                                              <p:attrName>ppt_y</p:attrName>
                                            </p:attrNameLst>
                                          </p:cBhvr>
                                          <p:tavLst>
                                            <p:tav tm="0">
                                              <p:val>
                                                <p:strVal val="#ppt_y+#ppt_h*1.125000"/>
                                              </p:val>
                                            </p:tav>
                                            <p:tav tm="100000">
                                              <p:val>
                                                <p:strVal val="#ppt_y"/>
                                              </p:val>
                                            </p:tav>
                                          </p:tavLst>
                                        </p:anim>
                                        <p:animEffect transition="in" filter="wipe(up)">
                                          <p:cBhvr>
                                            <p:cTn id="58" dur="500"/>
                                            <p:tgtEl>
                                              <p:spTgt spid="95"/>
                                            </p:tgtEl>
                                          </p:cBhvr>
                                        </p:animEffect>
                                      </p:childTnLst>
                                    </p:cTn>
                                  </p:par>
                                </p:childTnLst>
                              </p:cTn>
                            </p:par>
                            <p:par>
                              <p:cTn id="59" fill="hold">
                                <p:stCondLst>
                                  <p:cond delay="5250"/>
                                </p:stCondLst>
                                <p:childTnLst>
                                  <p:par>
                                    <p:cTn id="60" presetID="22" presetClass="entr" presetSubtype="1"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wipe(up)">
                                          <p:cBhvr>
                                            <p:cTn id="62" dur="75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105" grpId="0"/>
          <p:bldP spid="106" grpId="0"/>
          <p:bldP spid="41" grpId="0"/>
          <p:bldP spid="4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xmlns="" val="1941931743"/>
              </p:ext>
            </p:extLst>
          </p:nvPr>
        </p:nvGraphicFramePr>
        <p:xfrm>
          <a:off x="934079" y="1418170"/>
          <a:ext cx="7342681" cy="49658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9"/>
          <p:cNvSpPr txBox="1"/>
          <p:nvPr/>
        </p:nvSpPr>
        <p:spPr>
          <a:xfrm flipH="1">
            <a:off x="8662988" y="2543553"/>
            <a:ext cx="2495550" cy="430887"/>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200" dirty="0" smtClean="0">
                <a:solidFill>
                  <a:schemeClr val="tx1">
                    <a:lumMod val="75000"/>
                    <a:lumOff val="25000"/>
                  </a:schemeClr>
                </a:solidFill>
                <a:latin typeface="Arial Rounded MT Bold" pitchFamily="34" charset="0"/>
                <a:cs typeface="Times New Roman" pitchFamily="18" charset="0"/>
              </a:rPr>
              <a:t>点击添加标题</a:t>
            </a:r>
            <a:endParaRPr kumimoji="0" lang="zh-CN" altLang="en-US" sz="2200" i="0" u="none" strike="noStrike" kern="0" cap="none" spc="0" normalizeH="0" baseline="0" noProof="0" dirty="0">
              <a:ln w="18415" cmpd="sng">
                <a:noFill/>
                <a:prstDash val="solid"/>
              </a:ln>
              <a:solidFill>
                <a:schemeClr val="tx1">
                  <a:lumMod val="75000"/>
                  <a:lumOff val="25000"/>
                </a:schemeClr>
              </a:solidFill>
              <a:uLnTx/>
              <a:uFillTx/>
              <a:latin typeface="Arial Rounded MT Bold" pitchFamily="34" charset="0"/>
              <a:cs typeface="Times New Roman" pitchFamily="18" charset="0"/>
            </a:endParaRPr>
          </a:p>
        </p:txBody>
      </p:sp>
      <p:sp>
        <p:nvSpPr>
          <p:cNvPr id="9" name="TextBox 30"/>
          <p:cNvSpPr txBox="1"/>
          <p:nvPr/>
        </p:nvSpPr>
        <p:spPr>
          <a:xfrm>
            <a:off x="8662987" y="3020302"/>
            <a:ext cx="2681289" cy="2677656"/>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说明，在此录入上述图表的综合描述说明，在此录入上述图表的综合描述</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说明，</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a:t>
            </a: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的综合描述说明。</a:t>
            </a: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您</a:t>
            </a:r>
            <a:r>
              <a:rPr lang="zh-CN" altLang="en-US" sz="1400" dirty="0">
                <a:solidFill>
                  <a:schemeClr val="tx1">
                    <a:lumMod val="75000"/>
                    <a:lumOff val="25000"/>
                  </a:schemeClr>
                </a:solidFill>
                <a:latin typeface="微软雅黑" pitchFamily="34" charset="-122"/>
                <a:ea typeface="微软雅黑" pitchFamily="34" charset="-122"/>
              </a:rPr>
              <a:t>的内容打在这里，或者通过复制您的文本后，在此框中选择粘贴，并选择只保留文字。您的内容打在这里，或者通过复制您的文本后</a:t>
            </a:r>
            <a:r>
              <a:rPr lang="zh-CN" altLang="en-US" sz="1400" dirty="0" smtClean="0">
                <a:solidFill>
                  <a:schemeClr val="tx1">
                    <a:lumMod val="75000"/>
                    <a:lumOff val="25000"/>
                  </a:schemeClr>
                </a:solidFill>
                <a:latin typeface="微软雅黑" pitchFamily="34" charset="-122"/>
                <a:ea typeface="微软雅黑" pitchFamily="34" charset="-122"/>
              </a:rPr>
              <a:t>。</a:t>
            </a:r>
            <a:endParaRPr lang="en-US" altLang="zh-CN" sz="1400" dirty="0" smtClean="0">
              <a:solidFill>
                <a:schemeClr val="tx1">
                  <a:lumMod val="75000"/>
                  <a:lumOff val="25000"/>
                </a:schemeClr>
              </a:solidFill>
              <a:latin typeface="微软雅黑" pitchFamily="34" charset="-122"/>
              <a:ea typeface="微软雅黑" pitchFamily="34" charset="-122"/>
            </a:endParaRPr>
          </a:p>
        </p:txBody>
      </p:sp>
      <p:grpSp>
        <p:nvGrpSpPr>
          <p:cNvPr id="10" name="组合 9"/>
          <p:cNvGrpSpPr/>
          <p:nvPr/>
        </p:nvGrpSpPr>
        <p:grpSpPr>
          <a:xfrm>
            <a:off x="-1024946" y="4329501"/>
            <a:ext cx="806005" cy="1021646"/>
            <a:chOff x="258707" y="1893595"/>
            <a:chExt cx="374681" cy="474924"/>
          </a:xfrm>
        </p:grpSpPr>
        <p:sp>
          <p:nvSpPr>
            <p:cNvPr id="11" name="任意多边形 10"/>
            <p:cNvSpPr>
              <a:spLocks noChangeArrowheads="1"/>
            </p:cNvSpPr>
            <p:nvPr/>
          </p:nvSpPr>
          <p:spPr bwMode="auto">
            <a:xfrm>
              <a:off x="335479" y="1893595"/>
              <a:ext cx="221136" cy="474924"/>
            </a:xfrm>
            <a:custGeom>
              <a:avLst/>
              <a:gdLst>
                <a:gd name="connsiteX0" fmla="*/ 63545 w 221136"/>
                <a:gd name="connsiteY0" fmla="*/ 105225 h 474924"/>
                <a:gd name="connsiteX1" fmla="*/ 88963 w 221136"/>
                <a:gd name="connsiteY1" fmla="*/ 105225 h 474924"/>
                <a:gd name="connsiteX2" fmla="*/ 94046 w 221136"/>
                <a:gd name="connsiteY2" fmla="*/ 105225 h 474924"/>
                <a:gd name="connsiteX3" fmla="*/ 157591 w 221136"/>
                <a:gd name="connsiteY3" fmla="*/ 105225 h 474924"/>
                <a:gd name="connsiteX4" fmla="*/ 221136 w 221136"/>
                <a:gd name="connsiteY4" fmla="*/ 160240 h 474924"/>
                <a:gd name="connsiteX5" fmla="*/ 221136 w 221136"/>
                <a:gd name="connsiteY5" fmla="*/ 265868 h 474924"/>
                <a:gd name="connsiteX6" fmla="*/ 200802 w 221136"/>
                <a:gd name="connsiteY6" fmla="*/ 283473 h 474924"/>
                <a:gd name="connsiteX7" fmla="*/ 180467 w 221136"/>
                <a:gd name="connsiteY7" fmla="*/ 265868 h 474924"/>
                <a:gd name="connsiteX8" fmla="*/ 180467 w 221136"/>
                <a:gd name="connsiteY8" fmla="*/ 204252 h 474924"/>
                <a:gd name="connsiteX9" fmla="*/ 180467 w 221136"/>
                <a:gd name="connsiteY9" fmla="*/ 166842 h 474924"/>
                <a:gd name="connsiteX10" fmla="*/ 170300 w 221136"/>
                <a:gd name="connsiteY10" fmla="*/ 166842 h 474924"/>
                <a:gd name="connsiteX11" fmla="*/ 170300 w 221136"/>
                <a:gd name="connsiteY11" fmla="*/ 206452 h 474924"/>
                <a:gd name="connsiteX12" fmla="*/ 170300 w 221136"/>
                <a:gd name="connsiteY12" fmla="*/ 274671 h 474924"/>
                <a:gd name="connsiteX13" fmla="*/ 170300 w 221136"/>
                <a:gd name="connsiteY13" fmla="*/ 283473 h 474924"/>
                <a:gd name="connsiteX14" fmla="*/ 170300 w 221136"/>
                <a:gd name="connsiteY14" fmla="*/ 450718 h 474924"/>
                <a:gd name="connsiteX15" fmla="*/ 142340 w 221136"/>
                <a:gd name="connsiteY15" fmla="*/ 474924 h 474924"/>
                <a:gd name="connsiteX16" fmla="*/ 116923 w 221136"/>
                <a:gd name="connsiteY16" fmla="*/ 450718 h 474924"/>
                <a:gd name="connsiteX17" fmla="*/ 116923 w 221136"/>
                <a:gd name="connsiteY17" fmla="*/ 283473 h 474924"/>
                <a:gd name="connsiteX18" fmla="*/ 104214 w 221136"/>
                <a:gd name="connsiteY18" fmla="*/ 283473 h 474924"/>
                <a:gd name="connsiteX19" fmla="*/ 104214 w 221136"/>
                <a:gd name="connsiteY19" fmla="*/ 450718 h 474924"/>
                <a:gd name="connsiteX20" fmla="*/ 78796 w 221136"/>
                <a:gd name="connsiteY20" fmla="*/ 474924 h 474924"/>
                <a:gd name="connsiteX21" fmla="*/ 50836 w 221136"/>
                <a:gd name="connsiteY21" fmla="*/ 450718 h 474924"/>
                <a:gd name="connsiteX22" fmla="*/ 50836 w 221136"/>
                <a:gd name="connsiteY22" fmla="*/ 283473 h 474924"/>
                <a:gd name="connsiteX23" fmla="*/ 50836 w 221136"/>
                <a:gd name="connsiteY23" fmla="*/ 274671 h 474924"/>
                <a:gd name="connsiteX24" fmla="*/ 50836 w 221136"/>
                <a:gd name="connsiteY24" fmla="*/ 206452 h 474924"/>
                <a:gd name="connsiteX25" fmla="*/ 50836 w 221136"/>
                <a:gd name="connsiteY25" fmla="*/ 166842 h 474924"/>
                <a:gd name="connsiteX26" fmla="*/ 40669 w 221136"/>
                <a:gd name="connsiteY26" fmla="*/ 166842 h 474924"/>
                <a:gd name="connsiteX27" fmla="*/ 40669 w 221136"/>
                <a:gd name="connsiteY27" fmla="*/ 204252 h 474924"/>
                <a:gd name="connsiteX28" fmla="*/ 40669 w 221136"/>
                <a:gd name="connsiteY28" fmla="*/ 265868 h 474924"/>
                <a:gd name="connsiteX29" fmla="*/ 20334 w 221136"/>
                <a:gd name="connsiteY29" fmla="*/ 283473 h 474924"/>
                <a:gd name="connsiteX30" fmla="*/ 0 w 221136"/>
                <a:gd name="connsiteY30" fmla="*/ 265868 h 474924"/>
                <a:gd name="connsiteX31" fmla="*/ 0 w 221136"/>
                <a:gd name="connsiteY31" fmla="*/ 160240 h 474924"/>
                <a:gd name="connsiteX32" fmla="*/ 63545 w 221136"/>
                <a:gd name="connsiteY32" fmla="*/ 105225 h 474924"/>
                <a:gd name="connsiteX33" fmla="*/ 110568 w 221136"/>
                <a:gd name="connsiteY33" fmla="*/ 0 h 474924"/>
                <a:gd name="connsiteX34" fmla="*/ 157015 w 221136"/>
                <a:gd name="connsiteY34" fmla="*/ 47680 h 474924"/>
                <a:gd name="connsiteX35" fmla="*/ 110568 w 221136"/>
                <a:gd name="connsiteY35" fmla="*/ 95360 h 474924"/>
                <a:gd name="connsiteX36" fmla="*/ 64121 w 221136"/>
                <a:gd name="connsiteY36" fmla="*/ 47680 h 474924"/>
                <a:gd name="connsiteX37" fmla="*/ 110568 w 221136"/>
                <a:gd name="connsiteY37" fmla="*/ 0 h 47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136" h="474924">
                  <a:moveTo>
                    <a:pt x="63545" y="105225"/>
                  </a:moveTo>
                  <a:cubicBezTo>
                    <a:pt x="63545" y="105225"/>
                    <a:pt x="63545" y="105225"/>
                    <a:pt x="88963" y="105225"/>
                  </a:cubicBezTo>
                  <a:cubicBezTo>
                    <a:pt x="88963" y="105225"/>
                    <a:pt x="88963" y="105225"/>
                    <a:pt x="94046" y="105225"/>
                  </a:cubicBezTo>
                  <a:cubicBezTo>
                    <a:pt x="94046" y="105225"/>
                    <a:pt x="94046" y="105225"/>
                    <a:pt x="157591" y="105225"/>
                  </a:cubicBezTo>
                  <a:cubicBezTo>
                    <a:pt x="190635" y="105225"/>
                    <a:pt x="221136" y="129432"/>
                    <a:pt x="221136" y="160240"/>
                  </a:cubicBezTo>
                  <a:cubicBezTo>
                    <a:pt x="221136" y="160240"/>
                    <a:pt x="221136" y="160240"/>
                    <a:pt x="221136" y="265868"/>
                  </a:cubicBezTo>
                  <a:cubicBezTo>
                    <a:pt x="221136" y="276871"/>
                    <a:pt x="210969" y="283473"/>
                    <a:pt x="200802" y="283473"/>
                  </a:cubicBezTo>
                  <a:cubicBezTo>
                    <a:pt x="188093" y="283473"/>
                    <a:pt x="180467" y="276871"/>
                    <a:pt x="180467" y="265868"/>
                  </a:cubicBezTo>
                  <a:cubicBezTo>
                    <a:pt x="180467" y="265868"/>
                    <a:pt x="180467" y="265868"/>
                    <a:pt x="180467" y="204252"/>
                  </a:cubicBezTo>
                  <a:cubicBezTo>
                    <a:pt x="180467" y="204252"/>
                    <a:pt x="180467" y="204252"/>
                    <a:pt x="180467" y="166842"/>
                  </a:cubicBezTo>
                  <a:cubicBezTo>
                    <a:pt x="180467" y="166842"/>
                    <a:pt x="180467" y="166842"/>
                    <a:pt x="170300" y="166842"/>
                  </a:cubicBezTo>
                  <a:cubicBezTo>
                    <a:pt x="170300" y="166842"/>
                    <a:pt x="170300" y="166842"/>
                    <a:pt x="170300" y="206452"/>
                  </a:cubicBezTo>
                  <a:cubicBezTo>
                    <a:pt x="170300" y="206452"/>
                    <a:pt x="170300" y="206452"/>
                    <a:pt x="170300" y="274671"/>
                  </a:cubicBezTo>
                  <a:cubicBezTo>
                    <a:pt x="170300" y="274671"/>
                    <a:pt x="170300" y="274671"/>
                    <a:pt x="170300" y="283473"/>
                  </a:cubicBezTo>
                  <a:cubicBezTo>
                    <a:pt x="170300" y="283473"/>
                    <a:pt x="170300" y="283473"/>
                    <a:pt x="170300" y="450718"/>
                  </a:cubicBezTo>
                  <a:cubicBezTo>
                    <a:pt x="170300" y="463921"/>
                    <a:pt x="157591" y="474924"/>
                    <a:pt x="142340" y="474924"/>
                  </a:cubicBezTo>
                  <a:cubicBezTo>
                    <a:pt x="127090" y="474924"/>
                    <a:pt x="116923" y="463921"/>
                    <a:pt x="116923" y="450718"/>
                  </a:cubicBezTo>
                  <a:cubicBezTo>
                    <a:pt x="116923" y="450718"/>
                    <a:pt x="116923" y="450718"/>
                    <a:pt x="116923" y="283473"/>
                  </a:cubicBezTo>
                  <a:cubicBezTo>
                    <a:pt x="116923" y="283473"/>
                    <a:pt x="116923" y="283473"/>
                    <a:pt x="104214" y="283473"/>
                  </a:cubicBezTo>
                  <a:cubicBezTo>
                    <a:pt x="104214" y="283473"/>
                    <a:pt x="104214" y="283473"/>
                    <a:pt x="104214" y="450718"/>
                  </a:cubicBezTo>
                  <a:cubicBezTo>
                    <a:pt x="104214" y="463921"/>
                    <a:pt x="94046" y="474924"/>
                    <a:pt x="78796" y="474924"/>
                  </a:cubicBezTo>
                  <a:cubicBezTo>
                    <a:pt x="63545" y="474924"/>
                    <a:pt x="50836" y="463921"/>
                    <a:pt x="50836" y="450718"/>
                  </a:cubicBezTo>
                  <a:cubicBezTo>
                    <a:pt x="50836" y="450718"/>
                    <a:pt x="50836" y="450718"/>
                    <a:pt x="50836" y="283473"/>
                  </a:cubicBezTo>
                  <a:cubicBezTo>
                    <a:pt x="50836" y="283473"/>
                    <a:pt x="50836" y="283473"/>
                    <a:pt x="50836" y="274671"/>
                  </a:cubicBezTo>
                  <a:cubicBezTo>
                    <a:pt x="50836" y="274671"/>
                    <a:pt x="50836" y="274671"/>
                    <a:pt x="50836" y="206452"/>
                  </a:cubicBezTo>
                  <a:cubicBezTo>
                    <a:pt x="50836" y="206452"/>
                    <a:pt x="50836" y="206452"/>
                    <a:pt x="50836" y="166842"/>
                  </a:cubicBezTo>
                  <a:cubicBezTo>
                    <a:pt x="50836" y="166842"/>
                    <a:pt x="50836" y="166842"/>
                    <a:pt x="40669" y="166842"/>
                  </a:cubicBezTo>
                  <a:cubicBezTo>
                    <a:pt x="40669" y="166842"/>
                    <a:pt x="40669" y="166842"/>
                    <a:pt x="40669" y="204252"/>
                  </a:cubicBezTo>
                  <a:cubicBezTo>
                    <a:pt x="40669" y="204252"/>
                    <a:pt x="40669" y="204252"/>
                    <a:pt x="40669" y="265868"/>
                  </a:cubicBezTo>
                  <a:cubicBezTo>
                    <a:pt x="40669" y="276871"/>
                    <a:pt x="33043" y="283473"/>
                    <a:pt x="20334" y="283473"/>
                  </a:cubicBezTo>
                  <a:cubicBezTo>
                    <a:pt x="10167" y="283473"/>
                    <a:pt x="0" y="276871"/>
                    <a:pt x="0" y="265868"/>
                  </a:cubicBezTo>
                  <a:cubicBezTo>
                    <a:pt x="0" y="265868"/>
                    <a:pt x="0" y="265868"/>
                    <a:pt x="0" y="160240"/>
                  </a:cubicBezTo>
                  <a:cubicBezTo>
                    <a:pt x="0" y="129432"/>
                    <a:pt x="30502" y="105225"/>
                    <a:pt x="63545" y="105225"/>
                  </a:cubicBezTo>
                  <a:close/>
                  <a:moveTo>
                    <a:pt x="110568" y="0"/>
                  </a:moveTo>
                  <a:cubicBezTo>
                    <a:pt x="136220" y="0"/>
                    <a:pt x="157015" y="21347"/>
                    <a:pt x="157015" y="47680"/>
                  </a:cubicBezTo>
                  <a:cubicBezTo>
                    <a:pt x="157015" y="74013"/>
                    <a:pt x="136220" y="95360"/>
                    <a:pt x="110568" y="95360"/>
                  </a:cubicBezTo>
                  <a:cubicBezTo>
                    <a:pt x="84916" y="95360"/>
                    <a:pt x="64121" y="74013"/>
                    <a:pt x="64121" y="47680"/>
                  </a:cubicBezTo>
                  <a:cubicBezTo>
                    <a:pt x="64121" y="21347"/>
                    <a:pt x="84916" y="0"/>
                    <a:pt x="110568" y="0"/>
                  </a:cubicBezTo>
                  <a:close/>
                </a:path>
              </a:pathLst>
            </a:custGeom>
            <a:solidFill>
              <a:schemeClr val="accent2"/>
            </a:solidFill>
            <a:ln>
              <a:noFill/>
            </a:ln>
            <a:effectLst/>
            <a:extLst/>
          </p:spPr>
          <p:txBody>
            <a:bodyPr wrap="square">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latin typeface="Calibri" panose="020F0502020204030204" pitchFamily="34" charset="0"/>
                <a:sym typeface="Calibri" panose="020F0502020204030204" pitchFamily="34" charset="0"/>
              </a:endParaRPr>
            </a:p>
          </p:txBody>
        </p:sp>
        <p:sp>
          <p:nvSpPr>
            <p:cNvPr id="12" name="矩形 11"/>
            <p:cNvSpPr/>
            <p:nvPr/>
          </p:nvSpPr>
          <p:spPr>
            <a:xfrm>
              <a:off x="258707" y="1893595"/>
              <a:ext cx="374681" cy="4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024946" y="5686674"/>
            <a:ext cx="806005" cy="1021646"/>
            <a:chOff x="624468" y="1893595"/>
            <a:chExt cx="374681" cy="474924"/>
          </a:xfrm>
        </p:grpSpPr>
        <p:sp>
          <p:nvSpPr>
            <p:cNvPr id="14" name="任意多边形 13"/>
            <p:cNvSpPr>
              <a:spLocks noChangeArrowheads="1"/>
            </p:cNvSpPr>
            <p:nvPr/>
          </p:nvSpPr>
          <p:spPr bwMode="auto">
            <a:xfrm>
              <a:off x="693251" y="1893595"/>
              <a:ext cx="237114" cy="474924"/>
            </a:xfrm>
            <a:custGeom>
              <a:avLst/>
              <a:gdLst>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38691 w 237114"/>
                <a:gd name="connsiteY29" fmla="*/ 145313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39006 w 237114"/>
                <a:gd name="connsiteY29" fmla="*/ 142162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39006 w 237114"/>
                <a:gd name="connsiteY29" fmla="*/ 142162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39006 w 237114"/>
                <a:gd name="connsiteY29" fmla="*/ 142162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39006 w 237114"/>
                <a:gd name="connsiteY29" fmla="*/ 142162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39006 w 237114"/>
                <a:gd name="connsiteY29" fmla="*/ 142162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48774 w 237114"/>
                <a:gd name="connsiteY29" fmla="*/ 120105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48774 w 237114"/>
                <a:gd name="connsiteY29" fmla="*/ 120105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2240 w 237114"/>
                <a:gd name="connsiteY29" fmla="*/ 118214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3816 w 237114"/>
                <a:gd name="connsiteY29" fmla="*/ 116323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3816 w 237114"/>
                <a:gd name="connsiteY29" fmla="*/ 116323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8423 w 237114"/>
                <a:gd name="connsiteY4" fmla="*/ 14531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6532 w 237114"/>
                <a:gd name="connsiteY4" fmla="*/ 136805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6532 w 237114"/>
                <a:gd name="connsiteY4" fmla="*/ 136805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0545 w 237114"/>
                <a:gd name="connsiteY4" fmla="*/ 130503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2751 w 237114"/>
                <a:gd name="connsiteY4" fmla="*/ 129558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92751 w 237114"/>
                <a:gd name="connsiteY4" fmla="*/ 129558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87079 w 237114"/>
                <a:gd name="connsiteY4" fmla="*/ 11852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87079 w 237114"/>
                <a:gd name="connsiteY4" fmla="*/ 11852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88024 w 237114"/>
                <a:gd name="connsiteY4" fmla="*/ 11978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40108 w 237114"/>
                <a:gd name="connsiteY3" fmla="*/ 105225 h 474924"/>
                <a:gd name="connsiteX4" fmla="*/ 188024 w 237114"/>
                <a:gd name="connsiteY4" fmla="*/ 11978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8024 w 237114"/>
                <a:gd name="connsiteY4" fmla="*/ 11978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8024 w 237114"/>
                <a:gd name="connsiteY4" fmla="*/ 11978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8024 w 237114"/>
                <a:gd name="connsiteY4" fmla="*/ 119789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2352 w 237114"/>
                <a:gd name="connsiteY4" fmla="*/ 115062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2352 w 237114"/>
                <a:gd name="connsiteY4" fmla="*/ 115062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2352 w 237114"/>
                <a:gd name="connsiteY4" fmla="*/ 115062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1722 w 237114"/>
                <a:gd name="connsiteY4" fmla="*/ 114747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1722 w 237114"/>
                <a:gd name="connsiteY4" fmla="*/ 114747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1722 w 237114"/>
                <a:gd name="connsiteY4" fmla="*/ 114747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22360 w 237114"/>
                <a:gd name="connsiteY2" fmla="*/ 105225 h 474924"/>
                <a:gd name="connsiteX3" fmla="*/ 133176 w 237114"/>
                <a:gd name="connsiteY3" fmla="*/ 105225 h 474924"/>
                <a:gd name="connsiteX4" fmla="*/ 181722 w 237114"/>
                <a:gd name="connsiteY4" fmla="*/ 114747 h 474924"/>
                <a:gd name="connsiteX5" fmla="*/ 200959 w 237114"/>
                <a:gd name="connsiteY5" fmla="*/ 145313 h 474924"/>
                <a:gd name="connsiteX6" fmla="*/ 236455 w 237114"/>
                <a:gd name="connsiteY6" fmla="*/ 245533 h 474924"/>
                <a:gd name="connsiteX7" fmla="*/ 226313 w 237114"/>
                <a:gd name="connsiteY7" fmla="*/ 267804 h 474924"/>
                <a:gd name="connsiteX8" fmla="*/ 200959 w 237114"/>
                <a:gd name="connsiteY8" fmla="*/ 256668 h 474924"/>
                <a:gd name="connsiteX9" fmla="*/ 167998 w 237114"/>
                <a:gd name="connsiteY9" fmla="*/ 160903 h 474924"/>
                <a:gd name="connsiteX10" fmla="*/ 157856 w 237114"/>
                <a:gd name="connsiteY10" fmla="*/ 160903 h 474924"/>
                <a:gd name="connsiteX11" fmla="*/ 218707 w 237114"/>
                <a:gd name="connsiteY11" fmla="*/ 325708 h 474924"/>
                <a:gd name="connsiteX12" fmla="*/ 170533 w 237114"/>
                <a:gd name="connsiteY12" fmla="*/ 325708 h 474924"/>
                <a:gd name="connsiteX13" fmla="*/ 170533 w 237114"/>
                <a:gd name="connsiteY13" fmla="*/ 457107 h 474924"/>
                <a:gd name="connsiteX14" fmla="*/ 147715 w 237114"/>
                <a:gd name="connsiteY14" fmla="*/ 474924 h 474924"/>
                <a:gd name="connsiteX15" fmla="*/ 127431 w 237114"/>
                <a:gd name="connsiteY15" fmla="*/ 457107 h 474924"/>
                <a:gd name="connsiteX16" fmla="*/ 127431 w 237114"/>
                <a:gd name="connsiteY16" fmla="*/ 325708 h 474924"/>
                <a:gd name="connsiteX17" fmla="*/ 109683 w 237114"/>
                <a:gd name="connsiteY17" fmla="*/ 325708 h 474924"/>
                <a:gd name="connsiteX18" fmla="*/ 109683 w 237114"/>
                <a:gd name="connsiteY18" fmla="*/ 457107 h 474924"/>
                <a:gd name="connsiteX19" fmla="*/ 89400 w 237114"/>
                <a:gd name="connsiteY19" fmla="*/ 474924 h 474924"/>
                <a:gd name="connsiteX20" fmla="*/ 66581 w 237114"/>
                <a:gd name="connsiteY20" fmla="*/ 457107 h 474924"/>
                <a:gd name="connsiteX21" fmla="*/ 66581 w 237114"/>
                <a:gd name="connsiteY21" fmla="*/ 325708 h 474924"/>
                <a:gd name="connsiteX22" fmla="*/ 18407 w 237114"/>
                <a:gd name="connsiteY22" fmla="*/ 325708 h 474924"/>
                <a:gd name="connsiteX23" fmla="*/ 79258 w 237114"/>
                <a:gd name="connsiteY23" fmla="*/ 160903 h 474924"/>
                <a:gd name="connsiteX24" fmla="*/ 69116 w 237114"/>
                <a:gd name="connsiteY24" fmla="*/ 160903 h 474924"/>
                <a:gd name="connsiteX25" fmla="*/ 36155 w 237114"/>
                <a:gd name="connsiteY25" fmla="*/ 256668 h 474924"/>
                <a:gd name="connsiteX26" fmla="*/ 10801 w 237114"/>
                <a:gd name="connsiteY26" fmla="*/ 267804 h 474924"/>
                <a:gd name="connsiteX27" fmla="*/ 659 w 237114"/>
                <a:gd name="connsiteY27" fmla="*/ 245533 h 474924"/>
                <a:gd name="connsiteX28" fmla="*/ 36155 w 237114"/>
                <a:gd name="connsiteY28" fmla="*/ 145313 h 474924"/>
                <a:gd name="connsiteX29" fmla="*/ 55392 w 237114"/>
                <a:gd name="connsiteY29" fmla="*/ 115378 h 474924"/>
                <a:gd name="connsiteX30" fmla="*/ 97006 w 237114"/>
                <a:gd name="connsiteY30" fmla="*/ 105225 h 474924"/>
                <a:gd name="connsiteX31" fmla="*/ 118557 w 237114"/>
                <a:gd name="connsiteY31" fmla="*/ 0 h 474924"/>
                <a:gd name="connsiteX32" fmla="*/ 165004 w 237114"/>
                <a:gd name="connsiteY32" fmla="*/ 47269 h 474924"/>
                <a:gd name="connsiteX33" fmla="*/ 118557 w 237114"/>
                <a:gd name="connsiteY33" fmla="*/ 94538 h 474924"/>
                <a:gd name="connsiteX34" fmla="*/ 72110 w 237114"/>
                <a:gd name="connsiteY34" fmla="*/ 47269 h 474924"/>
                <a:gd name="connsiteX35" fmla="*/ 118557 w 237114"/>
                <a:gd name="connsiteY35" fmla="*/ 0 h 474924"/>
                <a:gd name="connsiteX0" fmla="*/ 97006 w 237114"/>
                <a:gd name="connsiteY0" fmla="*/ 105225 h 474924"/>
                <a:gd name="connsiteX1" fmla="*/ 114754 w 237114"/>
                <a:gd name="connsiteY1" fmla="*/ 105225 h 474924"/>
                <a:gd name="connsiteX2" fmla="*/ 133176 w 237114"/>
                <a:gd name="connsiteY2" fmla="*/ 105225 h 474924"/>
                <a:gd name="connsiteX3" fmla="*/ 181722 w 237114"/>
                <a:gd name="connsiteY3" fmla="*/ 114747 h 474924"/>
                <a:gd name="connsiteX4" fmla="*/ 200959 w 237114"/>
                <a:gd name="connsiteY4" fmla="*/ 145313 h 474924"/>
                <a:gd name="connsiteX5" fmla="*/ 236455 w 237114"/>
                <a:gd name="connsiteY5" fmla="*/ 245533 h 474924"/>
                <a:gd name="connsiteX6" fmla="*/ 226313 w 237114"/>
                <a:gd name="connsiteY6" fmla="*/ 267804 h 474924"/>
                <a:gd name="connsiteX7" fmla="*/ 200959 w 237114"/>
                <a:gd name="connsiteY7" fmla="*/ 256668 h 474924"/>
                <a:gd name="connsiteX8" fmla="*/ 167998 w 237114"/>
                <a:gd name="connsiteY8" fmla="*/ 160903 h 474924"/>
                <a:gd name="connsiteX9" fmla="*/ 157856 w 237114"/>
                <a:gd name="connsiteY9" fmla="*/ 160903 h 474924"/>
                <a:gd name="connsiteX10" fmla="*/ 218707 w 237114"/>
                <a:gd name="connsiteY10" fmla="*/ 325708 h 474924"/>
                <a:gd name="connsiteX11" fmla="*/ 170533 w 237114"/>
                <a:gd name="connsiteY11" fmla="*/ 325708 h 474924"/>
                <a:gd name="connsiteX12" fmla="*/ 170533 w 237114"/>
                <a:gd name="connsiteY12" fmla="*/ 457107 h 474924"/>
                <a:gd name="connsiteX13" fmla="*/ 147715 w 237114"/>
                <a:gd name="connsiteY13" fmla="*/ 474924 h 474924"/>
                <a:gd name="connsiteX14" fmla="*/ 127431 w 237114"/>
                <a:gd name="connsiteY14" fmla="*/ 457107 h 474924"/>
                <a:gd name="connsiteX15" fmla="*/ 127431 w 237114"/>
                <a:gd name="connsiteY15" fmla="*/ 325708 h 474924"/>
                <a:gd name="connsiteX16" fmla="*/ 109683 w 237114"/>
                <a:gd name="connsiteY16" fmla="*/ 325708 h 474924"/>
                <a:gd name="connsiteX17" fmla="*/ 109683 w 237114"/>
                <a:gd name="connsiteY17" fmla="*/ 457107 h 474924"/>
                <a:gd name="connsiteX18" fmla="*/ 89400 w 237114"/>
                <a:gd name="connsiteY18" fmla="*/ 474924 h 474924"/>
                <a:gd name="connsiteX19" fmla="*/ 66581 w 237114"/>
                <a:gd name="connsiteY19" fmla="*/ 457107 h 474924"/>
                <a:gd name="connsiteX20" fmla="*/ 66581 w 237114"/>
                <a:gd name="connsiteY20" fmla="*/ 325708 h 474924"/>
                <a:gd name="connsiteX21" fmla="*/ 18407 w 237114"/>
                <a:gd name="connsiteY21" fmla="*/ 325708 h 474924"/>
                <a:gd name="connsiteX22" fmla="*/ 79258 w 237114"/>
                <a:gd name="connsiteY22" fmla="*/ 160903 h 474924"/>
                <a:gd name="connsiteX23" fmla="*/ 69116 w 237114"/>
                <a:gd name="connsiteY23" fmla="*/ 160903 h 474924"/>
                <a:gd name="connsiteX24" fmla="*/ 36155 w 237114"/>
                <a:gd name="connsiteY24" fmla="*/ 256668 h 474924"/>
                <a:gd name="connsiteX25" fmla="*/ 10801 w 237114"/>
                <a:gd name="connsiteY25" fmla="*/ 267804 h 474924"/>
                <a:gd name="connsiteX26" fmla="*/ 659 w 237114"/>
                <a:gd name="connsiteY26" fmla="*/ 245533 h 474924"/>
                <a:gd name="connsiteX27" fmla="*/ 36155 w 237114"/>
                <a:gd name="connsiteY27" fmla="*/ 145313 h 474924"/>
                <a:gd name="connsiteX28" fmla="*/ 55392 w 237114"/>
                <a:gd name="connsiteY28" fmla="*/ 115378 h 474924"/>
                <a:gd name="connsiteX29" fmla="*/ 97006 w 237114"/>
                <a:gd name="connsiteY29" fmla="*/ 105225 h 474924"/>
                <a:gd name="connsiteX30" fmla="*/ 118557 w 237114"/>
                <a:gd name="connsiteY30" fmla="*/ 0 h 474924"/>
                <a:gd name="connsiteX31" fmla="*/ 165004 w 237114"/>
                <a:gd name="connsiteY31" fmla="*/ 47269 h 474924"/>
                <a:gd name="connsiteX32" fmla="*/ 118557 w 237114"/>
                <a:gd name="connsiteY32" fmla="*/ 94538 h 474924"/>
                <a:gd name="connsiteX33" fmla="*/ 72110 w 237114"/>
                <a:gd name="connsiteY33" fmla="*/ 47269 h 474924"/>
                <a:gd name="connsiteX34" fmla="*/ 118557 w 237114"/>
                <a:gd name="connsiteY34" fmla="*/ 0 h 474924"/>
                <a:gd name="connsiteX0" fmla="*/ 97006 w 237114"/>
                <a:gd name="connsiteY0" fmla="*/ 105225 h 474924"/>
                <a:gd name="connsiteX1" fmla="*/ 114754 w 237114"/>
                <a:gd name="connsiteY1" fmla="*/ 105225 h 474924"/>
                <a:gd name="connsiteX2" fmla="*/ 133176 w 237114"/>
                <a:gd name="connsiteY2" fmla="*/ 105225 h 474924"/>
                <a:gd name="connsiteX3" fmla="*/ 182037 w 237114"/>
                <a:gd name="connsiteY3" fmla="*/ 113487 h 474924"/>
                <a:gd name="connsiteX4" fmla="*/ 200959 w 237114"/>
                <a:gd name="connsiteY4" fmla="*/ 145313 h 474924"/>
                <a:gd name="connsiteX5" fmla="*/ 236455 w 237114"/>
                <a:gd name="connsiteY5" fmla="*/ 245533 h 474924"/>
                <a:gd name="connsiteX6" fmla="*/ 226313 w 237114"/>
                <a:gd name="connsiteY6" fmla="*/ 267804 h 474924"/>
                <a:gd name="connsiteX7" fmla="*/ 200959 w 237114"/>
                <a:gd name="connsiteY7" fmla="*/ 256668 h 474924"/>
                <a:gd name="connsiteX8" fmla="*/ 167998 w 237114"/>
                <a:gd name="connsiteY8" fmla="*/ 160903 h 474924"/>
                <a:gd name="connsiteX9" fmla="*/ 157856 w 237114"/>
                <a:gd name="connsiteY9" fmla="*/ 160903 h 474924"/>
                <a:gd name="connsiteX10" fmla="*/ 218707 w 237114"/>
                <a:gd name="connsiteY10" fmla="*/ 325708 h 474924"/>
                <a:gd name="connsiteX11" fmla="*/ 170533 w 237114"/>
                <a:gd name="connsiteY11" fmla="*/ 325708 h 474924"/>
                <a:gd name="connsiteX12" fmla="*/ 170533 w 237114"/>
                <a:gd name="connsiteY12" fmla="*/ 457107 h 474924"/>
                <a:gd name="connsiteX13" fmla="*/ 147715 w 237114"/>
                <a:gd name="connsiteY13" fmla="*/ 474924 h 474924"/>
                <a:gd name="connsiteX14" fmla="*/ 127431 w 237114"/>
                <a:gd name="connsiteY14" fmla="*/ 457107 h 474924"/>
                <a:gd name="connsiteX15" fmla="*/ 127431 w 237114"/>
                <a:gd name="connsiteY15" fmla="*/ 325708 h 474924"/>
                <a:gd name="connsiteX16" fmla="*/ 109683 w 237114"/>
                <a:gd name="connsiteY16" fmla="*/ 325708 h 474924"/>
                <a:gd name="connsiteX17" fmla="*/ 109683 w 237114"/>
                <a:gd name="connsiteY17" fmla="*/ 457107 h 474924"/>
                <a:gd name="connsiteX18" fmla="*/ 89400 w 237114"/>
                <a:gd name="connsiteY18" fmla="*/ 474924 h 474924"/>
                <a:gd name="connsiteX19" fmla="*/ 66581 w 237114"/>
                <a:gd name="connsiteY19" fmla="*/ 457107 h 474924"/>
                <a:gd name="connsiteX20" fmla="*/ 66581 w 237114"/>
                <a:gd name="connsiteY20" fmla="*/ 325708 h 474924"/>
                <a:gd name="connsiteX21" fmla="*/ 18407 w 237114"/>
                <a:gd name="connsiteY21" fmla="*/ 325708 h 474924"/>
                <a:gd name="connsiteX22" fmla="*/ 79258 w 237114"/>
                <a:gd name="connsiteY22" fmla="*/ 160903 h 474924"/>
                <a:gd name="connsiteX23" fmla="*/ 69116 w 237114"/>
                <a:gd name="connsiteY23" fmla="*/ 160903 h 474924"/>
                <a:gd name="connsiteX24" fmla="*/ 36155 w 237114"/>
                <a:gd name="connsiteY24" fmla="*/ 256668 h 474924"/>
                <a:gd name="connsiteX25" fmla="*/ 10801 w 237114"/>
                <a:gd name="connsiteY25" fmla="*/ 267804 h 474924"/>
                <a:gd name="connsiteX26" fmla="*/ 659 w 237114"/>
                <a:gd name="connsiteY26" fmla="*/ 245533 h 474924"/>
                <a:gd name="connsiteX27" fmla="*/ 36155 w 237114"/>
                <a:gd name="connsiteY27" fmla="*/ 145313 h 474924"/>
                <a:gd name="connsiteX28" fmla="*/ 55392 w 237114"/>
                <a:gd name="connsiteY28" fmla="*/ 115378 h 474924"/>
                <a:gd name="connsiteX29" fmla="*/ 97006 w 237114"/>
                <a:gd name="connsiteY29" fmla="*/ 105225 h 474924"/>
                <a:gd name="connsiteX30" fmla="*/ 118557 w 237114"/>
                <a:gd name="connsiteY30" fmla="*/ 0 h 474924"/>
                <a:gd name="connsiteX31" fmla="*/ 165004 w 237114"/>
                <a:gd name="connsiteY31" fmla="*/ 47269 h 474924"/>
                <a:gd name="connsiteX32" fmla="*/ 118557 w 237114"/>
                <a:gd name="connsiteY32" fmla="*/ 94538 h 474924"/>
                <a:gd name="connsiteX33" fmla="*/ 72110 w 237114"/>
                <a:gd name="connsiteY33" fmla="*/ 47269 h 474924"/>
                <a:gd name="connsiteX34" fmla="*/ 118557 w 237114"/>
                <a:gd name="connsiteY34" fmla="*/ 0 h 474924"/>
                <a:gd name="connsiteX0" fmla="*/ 97006 w 237114"/>
                <a:gd name="connsiteY0" fmla="*/ 105225 h 474924"/>
                <a:gd name="connsiteX1" fmla="*/ 114754 w 237114"/>
                <a:gd name="connsiteY1" fmla="*/ 105225 h 474924"/>
                <a:gd name="connsiteX2" fmla="*/ 133176 w 237114"/>
                <a:gd name="connsiteY2" fmla="*/ 105225 h 474924"/>
                <a:gd name="connsiteX3" fmla="*/ 182037 w 237114"/>
                <a:gd name="connsiteY3" fmla="*/ 113487 h 474924"/>
                <a:gd name="connsiteX4" fmla="*/ 200959 w 237114"/>
                <a:gd name="connsiteY4" fmla="*/ 145313 h 474924"/>
                <a:gd name="connsiteX5" fmla="*/ 236455 w 237114"/>
                <a:gd name="connsiteY5" fmla="*/ 245533 h 474924"/>
                <a:gd name="connsiteX6" fmla="*/ 226313 w 237114"/>
                <a:gd name="connsiteY6" fmla="*/ 267804 h 474924"/>
                <a:gd name="connsiteX7" fmla="*/ 200959 w 237114"/>
                <a:gd name="connsiteY7" fmla="*/ 256668 h 474924"/>
                <a:gd name="connsiteX8" fmla="*/ 167998 w 237114"/>
                <a:gd name="connsiteY8" fmla="*/ 160903 h 474924"/>
                <a:gd name="connsiteX9" fmla="*/ 157856 w 237114"/>
                <a:gd name="connsiteY9" fmla="*/ 160903 h 474924"/>
                <a:gd name="connsiteX10" fmla="*/ 218707 w 237114"/>
                <a:gd name="connsiteY10" fmla="*/ 325708 h 474924"/>
                <a:gd name="connsiteX11" fmla="*/ 170533 w 237114"/>
                <a:gd name="connsiteY11" fmla="*/ 325708 h 474924"/>
                <a:gd name="connsiteX12" fmla="*/ 170533 w 237114"/>
                <a:gd name="connsiteY12" fmla="*/ 457107 h 474924"/>
                <a:gd name="connsiteX13" fmla="*/ 147715 w 237114"/>
                <a:gd name="connsiteY13" fmla="*/ 474924 h 474924"/>
                <a:gd name="connsiteX14" fmla="*/ 127431 w 237114"/>
                <a:gd name="connsiteY14" fmla="*/ 457107 h 474924"/>
                <a:gd name="connsiteX15" fmla="*/ 127431 w 237114"/>
                <a:gd name="connsiteY15" fmla="*/ 325708 h 474924"/>
                <a:gd name="connsiteX16" fmla="*/ 109683 w 237114"/>
                <a:gd name="connsiteY16" fmla="*/ 325708 h 474924"/>
                <a:gd name="connsiteX17" fmla="*/ 109683 w 237114"/>
                <a:gd name="connsiteY17" fmla="*/ 457107 h 474924"/>
                <a:gd name="connsiteX18" fmla="*/ 89400 w 237114"/>
                <a:gd name="connsiteY18" fmla="*/ 474924 h 474924"/>
                <a:gd name="connsiteX19" fmla="*/ 66581 w 237114"/>
                <a:gd name="connsiteY19" fmla="*/ 457107 h 474924"/>
                <a:gd name="connsiteX20" fmla="*/ 66581 w 237114"/>
                <a:gd name="connsiteY20" fmla="*/ 325708 h 474924"/>
                <a:gd name="connsiteX21" fmla="*/ 18407 w 237114"/>
                <a:gd name="connsiteY21" fmla="*/ 325708 h 474924"/>
                <a:gd name="connsiteX22" fmla="*/ 79258 w 237114"/>
                <a:gd name="connsiteY22" fmla="*/ 160903 h 474924"/>
                <a:gd name="connsiteX23" fmla="*/ 69116 w 237114"/>
                <a:gd name="connsiteY23" fmla="*/ 160903 h 474924"/>
                <a:gd name="connsiteX24" fmla="*/ 36155 w 237114"/>
                <a:gd name="connsiteY24" fmla="*/ 256668 h 474924"/>
                <a:gd name="connsiteX25" fmla="*/ 10801 w 237114"/>
                <a:gd name="connsiteY25" fmla="*/ 267804 h 474924"/>
                <a:gd name="connsiteX26" fmla="*/ 659 w 237114"/>
                <a:gd name="connsiteY26" fmla="*/ 245533 h 474924"/>
                <a:gd name="connsiteX27" fmla="*/ 36155 w 237114"/>
                <a:gd name="connsiteY27" fmla="*/ 145313 h 474924"/>
                <a:gd name="connsiteX28" fmla="*/ 55392 w 237114"/>
                <a:gd name="connsiteY28" fmla="*/ 115378 h 474924"/>
                <a:gd name="connsiteX29" fmla="*/ 97006 w 237114"/>
                <a:gd name="connsiteY29" fmla="*/ 105225 h 474924"/>
                <a:gd name="connsiteX30" fmla="*/ 118557 w 237114"/>
                <a:gd name="connsiteY30" fmla="*/ 0 h 474924"/>
                <a:gd name="connsiteX31" fmla="*/ 165004 w 237114"/>
                <a:gd name="connsiteY31" fmla="*/ 47269 h 474924"/>
                <a:gd name="connsiteX32" fmla="*/ 118557 w 237114"/>
                <a:gd name="connsiteY32" fmla="*/ 94538 h 474924"/>
                <a:gd name="connsiteX33" fmla="*/ 72110 w 237114"/>
                <a:gd name="connsiteY33" fmla="*/ 47269 h 474924"/>
                <a:gd name="connsiteX34" fmla="*/ 118557 w 237114"/>
                <a:gd name="connsiteY34" fmla="*/ 0 h 474924"/>
                <a:gd name="connsiteX0" fmla="*/ 97006 w 237114"/>
                <a:gd name="connsiteY0" fmla="*/ 105225 h 474924"/>
                <a:gd name="connsiteX1" fmla="*/ 114754 w 237114"/>
                <a:gd name="connsiteY1" fmla="*/ 105225 h 474924"/>
                <a:gd name="connsiteX2" fmla="*/ 133176 w 237114"/>
                <a:gd name="connsiteY2" fmla="*/ 105225 h 474924"/>
                <a:gd name="connsiteX3" fmla="*/ 182982 w 237114"/>
                <a:gd name="connsiteY3" fmla="*/ 115693 h 474924"/>
                <a:gd name="connsiteX4" fmla="*/ 200959 w 237114"/>
                <a:gd name="connsiteY4" fmla="*/ 145313 h 474924"/>
                <a:gd name="connsiteX5" fmla="*/ 236455 w 237114"/>
                <a:gd name="connsiteY5" fmla="*/ 245533 h 474924"/>
                <a:gd name="connsiteX6" fmla="*/ 226313 w 237114"/>
                <a:gd name="connsiteY6" fmla="*/ 267804 h 474924"/>
                <a:gd name="connsiteX7" fmla="*/ 200959 w 237114"/>
                <a:gd name="connsiteY7" fmla="*/ 256668 h 474924"/>
                <a:gd name="connsiteX8" fmla="*/ 167998 w 237114"/>
                <a:gd name="connsiteY8" fmla="*/ 160903 h 474924"/>
                <a:gd name="connsiteX9" fmla="*/ 157856 w 237114"/>
                <a:gd name="connsiteY9" fmla="*/ 160903 h 474924"/>
                <a:gd name="connsiteX10" fmla="*/ 218707 w 237114"/>
                <a:gd name="connsiteY10" fmla="*/ 325708 h 474924"/>
                <a:gd name="connsiteX11" fmla="*/ 170533 w 237114"/>
                <a:gd name="connsiteY11" fmla="*/ 325708 h 474924"/>
                <a:gd name="connsiteX12" fmla="*/ 170533 w 237114"/>
                <a:gd name="connsiteY12" fmla="*/ 457107 h 474924"/>
                <a:gd name="connsiteX13" fmla="*/ 147715 w 237114"/>
                <a:gd name="connsiteY13" fmla="*/ 474924 h 474924"/>
                <a:gd name="connsiteX14" fmla="*/ 127431 w 237114"/>
                <a:gd name="connsiteY14" fmla="*/ 457107 h 474924"/>
                <a:gd name="connsiteX15" fmla="*/ 127431 w 237114"/>
                <a:gd name="connsiteY15" fmla="*/ 325708 h 474924"/>
                <a:gd name="connsiteX16" fmla="*/ 109683 w 237114"/>
                <a:gd name="connsiteY16" fmla="*/ 325708 h 474924"/>
                <a:gd name="connsiteX17" fmla="*/ 109683 w 237114"/>
                <a:gd name="connsiteY17" fmla="*/ 457107 h 474924"/>
                <a:gd name="connsiteX18" fmla="*/ 89400 w 237114"/>
                <a:gd name="connsiteY18" fmla="*/ 474924 h 474924"/>
                <a:gd name="connsiteX19" fmla="*/ 66581 w 237114"/>
                <a:gd name="connsiteY19" fmla="*/ 457107 h 474924"/>
                <a:gd name="connsiteX20" fmla="*/ 66581 w 237114"/>
                <a:gd name="connsiteY20" fmla="*/ 325708 h 474924"/>
                <a:gd name="connsiteX21" fmla="*/ 18407 w 237114"/>
                <a:gd name="connsiteY21" fmla="*/ 325708 h 474924"/>
                <a:gd name="connsiteX22" fmla="*/ 79258 w 237114"/>
                <a:gd name="connsiteY22" fmla="*/ 160903 h 474924"/>
                <a:gd name="connsiteX23" fmla="*/ 69116 w 237114"/>
                <a:gd name="connsiteY23" fmla="*/ 160903 h 474924"/>
                <a:gd name="connsiteX24" fmla="*/ 36155 w 237114"/>
                <a:gd name="connsiteY24" fmla="*/ 256668 h 474924"/>
                <a:gd name="connsiteX25" fmla="*/ 10801 w 237114"/>
                <a:gd name="connsiteY25" fmla="*/ 267804 h 474924"/>
                <a:gd name="connsiteX26" fmla="*/ 659 w 237114"/>
                <a:gd name="connsiteY26" fmla="*/ 245533 h 474924"/>
                <a:gd name="connsiteX27" fmla="*/ 36155 w 237114"/>
                <a:gd name="connsiteY27" fmla="*/ 145313 h 474924"/>
                <a:gd name="connsiteX28" fmla="*/ 55392 w 237114"/>
                <a:gd name="connsiteY28" fmla="*/ 115378 h 474924"/>
                <a:gd name="connsiteX29" fmla="*/ 97006 w 237114"/>
                <a:gd name="connsiteY29" fmla="*/ 105225 h 474924"/>
                <a:gd name="connsiteX30" fmla="*/ 118557 w 237114"/>
                <a:gd name="connsiteY30" fmla="*/ 0 h 474924"/>
                <a:gd name="connsiteX31" fmla="*/ 165004 w 237114"/>
                <a:gd name="connsiteY31" fmla="*/ 47269 h 474924"/>
                <a:gd name="connsiteX32" fmla="*/ 118557 w 237114"/>
                <a:gd name="connsiteY32" fmla="*/ 94538 h 474924"/>
                <a:gd name="connsiteX33" fmla="*/ 72110 w 237114"/>
                <a:gd name="connsiteY33" fmla="*/ 47269 h 474924"/>
                <a:gd name="connsiteX34" fmla="*/ 118557 w 237114"/>
                <a:gd name="connsiteY34" fmla="*/ 0 h 474924"/>
                <a:gd name="connsiteX0" fmla="*/ 97006 w 237114"/>
                <a:gd name="connsiteY0" fmla="*/ 105225 h 474924"/>
                <a:gd name="connsiteX1" fmla="*/ 114754 w 237114"/>
                <a:gd name="connsiteY1" fmla="*/ 105225 h 474924"/>
                <a:gd name="connsiteX2" fmla="*/ 133176 w 237114"/>
                <a:gd name="connsiteY2" fmla="*/ 105225 h 474924"/>
                <a:gd name="connsiteX3" fmla="*/ 182982 w 237114"/>
                <a:gd name="connsiteY3" fmla="*/ 115693 h 474924"/>
                <a:gd name="connsiteX4" fmla="*/ 200959 w 237114"/>
                <a:gd name="connsiteY4" fmla="*/ 145313 h 474924"/>
                <a:gd name="connsiteX5" fmla="*/ 236455 w 237114"/>
                <a:gd name="connsiteY5" fmla="*/ 245533 h 474924"/>
                <a:gd name="connsiteX6" fmla="*/ 226313 w 237114"/>
                <a:gd name="connsiteY6" fmla="*/ 267804 h 474924"/>
                <a:gd name="connsiteX7" fmla="*/ 200959 w 237114"/>
                <a:gd name="connsiteY7" fmla="*/ 256668 h 474924"/>
                <a:gd name="connsiteX8" fmla="*/ 167998 w 237114"/>
                <a:gd name="connsiteY8" fmla="*/ 160903 h 474924"/>
                <a:gd name="connsiteX9" fmla="*/ 157856 w 237114"/>
                <a:gd name="connsiteY9" fmla="*/ 160903 h 474924"/>
                <a:gd name="connsiteX10" fmla="*/ 218707 w 237114"/>
                <a:gd name="connsiteY10" fmla="*/ 325708 h 474924"/>
                <a:gd name="connsiteX11" fmla="*/ 170533 w 237114"/>
                <a:gd name="connsiteY11" fmla="*/ 325708 h 474924"/>
                <a:gd name="connsiteX12" fmla="*/ 170533 w 237114"/>
                <a:gd name="connsiteY12" fmla="*/ 457107 h 474924"/>
                <a:gd name="connsiteX13" fmla="*/ 147715 w 237114"/>
                <a:gd name="connsiteY13" fmla="*/ 474924 h 474924"/>
                <a:gd name="connsiteX14" fmla="*/ 127431 w 237114"/>
                <a:gd name="connsiteY14" fmla="*/ 457107 h 474924"/>
                <a:gd name="connsiteX15" fmla="*/ 127431 w 237114"/>
                <a:gd name="connsiteY15" fmla="*/ 325708 h 474924"/>
                <a:gd name="connsiteX16" fmla="*/ 109683 w 237114"/>
                <a:gd name="connsiteY16" fmla="*/ 325708 h 474924"/>
                <a:gd name="connsiteX17" fmla="*/ 109683 w 237114"/>
                <a:gd name="connsiteY17" fmla="*/ 457107 h 474924"/>
                <a:gd name="connsiteX18" fmla="*/ 89400 w 237114"/>
                <a:gd name="connsiteY18" fmla="*/ 474924 h 474924"/>
                <a:gd name="connsiteX19" fmla="*/ 66581 w 237114"/>
                <a:gd name="connsiteY19" fmla="*/ 457107 h 474924"/>
                <a:gd name="connsiteX20" fmla="*/ 66581 w 237114"/>
                <a:gd name="connsiteY20" fmla="*/ 325708 h 474924"/>
                <a:gd name="connsiteX21" fmla="*/ 18407 w 237114"/>
                <a:gd name="connsiteY21" fmla="*/ 325708 h 474924"/>
                <a:gd name="connsiteX22" fmla="*/ 79258 w 237114"/>
                <a:gd name="connsiteY22" fmla="*/ 160903 h 474924"/>
                <a:gd name="connsiteX23" fmla="*/ 69116 w 237114"/>
                <a:gd name="connsiteY23" fmla="*/ 160903 h 474924"/>
                <a:gd name="connsiteX24" fmla="*/ 36155 w 237114"/>
                <a:gd name="connsiteY24" fmla="*/ 256668 h 474924"/>
                <a:gd name="connsiteX25" fmla="*/ 10801 w 237114"/>
                <a:gd name="connsiteY25" fmla="*/ 267804 h 474924"/>
                <a:gd name="connsiteX26" fmla="*/ 659 w 237114"/>
                <a:gd name="connsiteY26" fmla="*/ 245533 h 474924"/>
                <a:gd name="connsiteX27" fmla="*/ 36155 w 237114"/>
                <a:gd name="connsiteY27" fmla="*/ 145313 h 474924"/>
                <a:gd name="connsiteX28" fmla="*/ 55392 w 237114"/>
                <a:gd name="connsiteY28" fmla="*/ 115378 h 474924"/>
                <a:gd name="connsiteX29" fmla="*/ 97006 w 237114"/>
                <a:gd name="connsiteY29" fmla="*/ 105225 h 474924"/>
                <a:gd name="connsiteX30" fmla="*/ 118557 w 237114"/>
                <a:gd name="connsiteY30" fmla="*/ 0 h 474924"/>
                <a:gd name="connsiteX31" fmla="*/ 165004 w 237114"/>
                <a:gd name="connsiteY31" fmla="*/ 47269 h 474924"/>
                <a:gd name="connsiteX32" fmla="*/ 118557 w 237114"/>
                <a:gd name="connsiteY32" fmla="*/ 94538 h 474924"/>
                <a:gd name="connsiteX33" fmla="*/ 72110 w 237114"/>
                <a:gd name="connsiteY33" fmla="*/ 47269 h 474924"/>
                <a:gd name="connsiteX34" fmla="*/ 118557 w 237114"/>
                <a:gd name="connsiteY34" fmla="*/ 0 h 47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7114" h="474924">
                  <a:moveTo>
                    <a:pt x="97006" y="105225"/>
                  </a:moveTo>
                  <a:lnTo>
                    <a:pt x="114754" y="105225"/>
                  </a:lnTo>
                  <a:cubicBezTo>
                    <a:pt x="120895" y="105225"/>
                    <a:pt x="121805" y="103480"/>
                    <a:pt x="133176" y="105225"/>
                  </a:cubicBezTo>
                  <a:cubicBezTo>
                    <a:pt x="144547" y="106970"/>
                    <a:pt x="168849" y="103657"/>
                    <a:pt x="182982" y="115693"/>
                  </a:cubicBezTo>
                  <a:cubicBezTo>
                    <a:pt x="192975" y="124203"/>
                    <a:pt x="192047" y="123673"/>
                    <a:pt x="200959" y="145313"/>
                  </a:cubicBezTo>
                  <a:cubicBezTo>
                    <a:pt x="209871" y="166953"/>
                    <a:pt x="224623" y="212126"/>
                    <a:pt x="236455" y="245533"/>
                  </a:cubicBezTo>
                  <a:cubicBezTo>
                    <a:pt x="238990" y="254441"/>
                    <a:pt x="233919" y="263349"/>
                    <a:pt x="226313" y="267804"/>
                  </a:cubicBezTo>
                  <a:cubicBezTo>
                    <a:pt x="216171" y="270031"/>
                    <a:pt x="206029" y="265577"/>
                    <a:pt x="200959" y="256668"/>
                  </a:cubicBezTo>
                  <a:lnTo>
                    <a:pt x="167998" y="160903"/>
                  </a:lnTo>
                  <a:lnTo>
                    <a:pt x="157856" y="160903"/>
                  </a:lnTo>
                  <a:lnTo>
                    <a:pt x="218707" y="325708"/>
                  </a:lnTo>
                  <a:lnTo>
                    <a:pt x="170533" y="325708"/>
                  </a:lnTo>
                  <a:lnTo>
                    <a:pt x="170533" y="457107"/>
                  </a:lnTo>
                  <a:cubicBezTo>
                    <a:pt x="170533" y="468243"/>
                    <a:pt x="160392" y="474924"/>
                    <a:pt x="147715" y="474924"/>
                  </a:cubicBezTo>
                  <a:cubicBezTo>
                    <a:pt x="135037" y="474924"/>
                    <a:pt x="127431" y="468243"/>
                    <a:pt x="127431" y="457107"/>
                  </a:cubicBezTo>
                  <a:lnTo>
                    <a:pt x="127431" y="325708"/>
                  </a:lnTo>
                  <a:lnTo>
                    <a:pt x="109683" y="325708"/>
                  </a:lnTo>
                  <a:lnTo>
                    <a:pt x="109683" y="457107"/>
                  </a:lnTo>
                  <a:cubicBezTo>
                    <a:pt x="109683" y="468243"/>
                    <a:pt x="102077" y="474924"/>
                    <a:pt x="89400" y="474924"/>
                  </a:cubicBezTo>
                  <a:cubicBezTo>
                    <a:pt x="76722" y="474924"/>
                    <a:pt x="66581" y="468243"/>
                    <a:pt x="66581" y="457107"/>
                  </a:cubicBezTo>
                  <a:lnTo>
                    <a:pt x="66581" y="325708"/>
                  </a:lnTo>
                  <a:lnTo>
                    <a:pt x="18407" y="325708"/>
                  </a:lnTo>
                  <a:lnTo>
                    <a:pt x="79258" y="160903"/>
                  </a:lnTo>
                  <a:lnTo>
                    <a:pt x="69116" y="160903"/>
                  </a:lnTo>
                  <a:lnTo>
                    <a:pt x="36155" y="256668"/>
                  </a:lnTo>
                  <a:cubicBezTo>
                    <a:pt x="31085" y="265577"/>
                    <a:pt x="20943" y="270031"/>
                    <a:pt x="10801" y="267804"/>
                  </a:cubicBezTo>
                  <a:cubicBezTo>
                    <a:pt x="3195" y="263349"/>
                    <a:pt x="-1876" y="254441"/>
                    <a:pt x="659" y="245533"/>
                  </a:cubicBezTo>
                  <a:cubicBezTo>
                    <a:pt x="659" y="245533"/>
                    <a:pt x="27033" y="167005"/>
                    <a:pt x="36155" y="145313"/>
                  </a:cubicBezTo>
                  <a:cubicBezTo>
                    <a:pt x="45277" y="123621"/>
                    <a:pt x="47441" y="123577"/>
                    <a:pt x="55392" y="115378"/>
                  </a:cubicBezTo>
                  <a:cubicBezTo>
                    <a:pt x="63343" y="107179"/>
                    <a:pt x="84329" y="105225"/>
                    <a:pt x="97006" y="105225"/>
                  </a:cubicBezTo>
                  <a:close/>
                  <a:moveTo>
                    <a:pt x="118557" y="0"/>
                  </a:moveTo>
                  <a:cubicBezTo>
                    <a:pt x="144209" y="0"/>
                    <a:pt x="165004" y="21163"/>
                    <a:pt x="165004" y="47269"/>
                  </a:cubicBezTo>
                  <a:cubicBezTo>
                    <a:pt x="165004" y="73375"/>
                    <a:pt x="144209" y="94538"/>
                    <a:pt x="118557" y="94538"/>
                  </a:cubicBezTo>
                  <a:cubicBezTo>
                    <a:pt x="92905" y="94538"/>
                    <a:pt x="72110" y="73375"/>
                    <a:pt x="72110" y="47269"/>
                  </a:cubicBezTo>
                  <a:cubicBezTo>
                    <a:pt x="72110" y="21163"/>
                    <a:pt x="92905" y="0"/>
                    <a:pt x="118557" y="0"/>
                  </a:cubicBezTo>
                  <a:close/>
                </a:path>
              </a:pathLst>
            </a:custGeom>
            <a:solidFill>
              <a:schemeClr val="accent1"/>
            </a:solidFill>
            <a:ln>
              <a:noFill/>
            </a:ln>
            <a:effectLst/>
            <a:extLst/>
          </p:spPr>
          <p:txBody>
            <a:bodyPr wrap="square">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latin typeface="Calibri" panose="020F0502020204030204" pitchFamily="34" charset="0"/>
                <a:sym typeface="Calibri" panose="020F0502020204030204" pitchFamily="34" charset="0"/>
              </a:endParaRPr>
            </a:p>
          </p:txBody>
        </p:sp>
        <p:sp>
          <p:nvSpPr>
            <p:cNvPr id="15" name="矩形 14"/>
            <p:cNvSpPr/>
            <p:nvPr/>
          </p:nvSpPr>
          <p:spPr>
            <a:xfrm>
              <a:off x="624468" y="1893595"/>
              <a:ext cx="374681" cy="4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17"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730706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15" dur="500"/>
                                        <p:tgtEl>
                                          <p:spTgt spid="7">
                                            <p:graphicEl>
                                              <a:chart seriesIdx="-3" categoryIdx="-3" bldStep="gridLegend"/>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left)">
                                      <p:cBhvr>
                                        <p:cTn id="19" dur="500"/>
                                        <p:tgtEl>
                                          <p:spTgt spid="7">
                                            <p:graphicEl>
                                              <a:chart seriesIdx="-4" categoryIdx="0"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left)">
                                      <p:cBhvr>
                                        <p:cTn id="23" dur="500"/>
                                        <p:tgtEl>
                                          <p:spTgt spid="7">
                                            <p:graphicEl>
                                              <a:chart seriesIdx="-4" categoryIdx="1" bldStep="category"/>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left)">
                                      <p:cBhvr>
                                        <p:cTn id="27" dur="500"/>
                                        <p:tgtEl>
                                          <p:spTgt spid="7">
                                            <p:graphicEl>
                                              <a:chart seriesIdx="-4" categoryIdx="2" bldStep="category"/>
                                            </p:graphicEl>
                                          </p:spTgt>
                                        </p:tgtEl>
                                      </p:cBhvr>
                                    </p:animEffect>
                                  </p:childTnLst>
                                </p:cTn>
                              </p:par>
                            </p:childTnLst>
                          </p:cTn>
                        </p:par>
                        <p:par>
                          <p:cTn id="28" fill="hold">
                            <p:stCondLst>
                              <p:cond delay="30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P spid="8" grpId="0"/>
      <p:bldP spid="9"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组合 184"/>
          <p:cNvGrpSpPr/>
          <p:nvPr/>
        </p:nvGrpSpPr>
        <p:grpSpPr>
          <a:xfrm>
            <a:off x="3540901" y="1097177"/>
            <a:ext cx="5284718" cy="4122066"/>
            <a:chOff x="1248207" y="1074501"/>
            <a:chExt cx="5407191" cy="4756567"/>
          </a:xfrm>
          <a:solidFill>
            <a:schemeClr val="bg1">
              <a:lumMod val="50000"/>
              <a:alpha val="40000"/>
            </a:schemeClr>
          </a:solidFill>
        </p:grpSpPr>
        <p:sp>
          <p:nvSpPr>
            <p:cNvPr id="186" name="Freeform 3"/>
            <p:cNvSpPr>
              <a:spLocks/>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7" name="Freeform 4"/>
            <p:cNvSpPr>
              <a:spLocks/>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8" name="Freeform 5"/>
            <p:cNvSpPr>
              <a:spLocks/>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9" name="Freeform 6"/>
            <p:cNvSpPr>
              <a:spLocks/>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0" name="Freeform 7"/>
            <p:cNvSpPr>
              <a:spLocks/>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1" name="Freeform 8"/>
            <p:cNvSpPr>
              <a:spLocks/>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2" name="Freeform 9"/>
            <p:cNvSpPr>
              <a:spLocks/>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3" name="Freeform 10"/>
            <p:cNvSpPr>
              <a:spLocks/>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4" name="Freeform 11"/>
            <p:cNvSpPr>
              <a:spLocks/>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5" name="Freeform 12"/>
            <p:cNvSpPr>
              <a:spLocks/>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6" name="Freeform 13"/>
            <p:cNvSpPr>
              <a:spLocks/>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7" name="Freeform 14"/>
            <p:cNvSpPr>
              <a:spLocks/>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8" name="Freeform 15"/>
            <p:cNvSpPr>
              <a:spLocks/>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9" name="Freeform 16"/>
            <p:cNvSpPr>
              <a:spLocks/>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0" name="Freeform 17"/>
            <p:cNvSpPr>
              <a:spLocks/>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1" name="Freeform 18"/>
            <p:cNvSpPr>
              <a:spLocks/>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2" name="Freeform 19"/>
            <p:cNvSpPr>
              <a:spLocks/>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3" name="Freeform 20"/>
            <p:cNvSpPr>
              <a:spLocks/>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4" name="Freeform 21"/>
            <p:cNvSpPr>
              <a:spLocks/>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5" name="Freeform 22"/>
            <p:cNvSpPr>
              <a:spLocks/>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6" name="Freeform 23"/>
            <p:cNvSpPr>
              <a:spLocks/>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7" name="Freeform 24"/>
            <p:cNvSpPr>
              <a:spLocks/>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8" name="Freeform 25"/>
            <p:cNvSpPr>
              <a:spLocks/>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9" name="Freeform 26"/>
            <p:cNvSpPr>
              <a:spLocks/>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0" name="Freeform 27"/>
            <p:cNvSpPr>
              <a:spLocks/>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1" name="Freeform 28"/>
            <p:cNvSpPr>
              <a:spLocks/>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2" name="Freeform 29"/>
            <p:cNvSpPr>
              <a:spLocks/>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3" name="Freeform 30"/>
            <p:cNvSpPr>
              <a:spLocks/>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4" name="Freeform 31"/>
            <p:cNvSpPr>
              <a:spLocks/>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5" name="Freeform 32"/>
            <p:cNvSpPr>
              <a:spLocks/>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6" name="Freeform 33"/>
            <p:cNvSpPr>
              <a:spLocks/>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7" name="Freeform 34"/>
            <p:cNvSpPr>
              <a:spLocks/>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graphicFrame>
        <p:nvGraphicFramePr>
          <p:cNvPr id="116" name="Chart 259"/>
          <p:cNvGraphicFramePr/>
          <p:nvPr>
            <p:extLst/>
          </p:nvPr>
        </p:nvGraphicFramePr>
        <p:xfrm>
          <a:off x="2911688" y="4877661"/>
          <a:ext cx="1320800" cy="1263375"/>
        </p:xfrm>
        <a:graphic>
          <a:graphicData uri="http://schemas.openxmlformats.org/drawingml/2006/chart">
            <c:chart xmlns:c="http://schemas.openxmlformats.org/drawingml/2006/chart" xmlns:r="http://schemas.openxmlformats.org/officeDocument/2006/relationships" r:id="rId4"/>
          </a:graphicData>
        </a:graphic>
      </p:graphicFrame>
      <p:sp>
        <p:nvSpPr>
          <p:cNvPr id="117" name="Text Box 10"/>
          <p:cNvSpPr txBox="1">
            <a:spLocks noChangeArrowheads="1"/>
          </p:cNvSpPr>
          <p:nvPr/>
        </p:nvSpPr>
        <p:spPr bwMode="auto">
          <a:xfrm>
            <a:off x="3147352" y="5314422"/>
            <a:ext cx="849476"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2"/>
                </a:solidFill>
                <a:latin typeface="Open Sans" pitchFamily="34" charset="0"/>
                <a:ea typeface="Open Sans" pitchFamily="34" charset="0"/>
                <a:cs typeface="Open Sans" pitchFamily="34" charset="0"/>
              </a:rPr>
              <a:t>55%</a:t>
            </a:r>
            <a:endParaRPr lang="en-US" sz="1600" dirty="0">
              <a:solidFill>
                <a:schemeClr val="accent2"/>
              </a:solidFill>
              <a:latin typeface="Open Sans" pitchFamily="34" charset="0"/>
              <a:ea typeface="Open Sans" pitchFamily="34" charset="0"/>
              <a:cs typeface="Open Sans" pitchFamily="34" charset="0"/>
            </a:endParaRPr>
          </a:p>
        </p:txBody>
      </p:sp>
      <p:graphicFrame>
        <p:nvGraphicFramePr>
          <p:cNvPr id="119" name="Chart 265"/>
          <p:cNvGraphicFramePr/>
          <p:nvPr>
            <p:extLst/>
          </p:nvPr>
        </p:nvGraphicFramePr>
        <p:xfrm>
          <a:off x="1318802" y="4877661"/>
          <a:ext cx="1320800" cy="1263375"/>
        </p:xfrm>
        <a:graphic>
          <a:graphicData uri="http://schemas.openxmlformats.org/drawingml/2006/chart">
            <c:chart xmlns:c="http://schemas.openxmlformats.org/drawingml/2006/chart" xmlns:r="http://schemas.openxmlformats.org/officeDocument/2006/relationships" r:id="rId5"/>
          </a:graphicData>
        </a:graphic>
      </p:graphicFrame>
      <p:sp>
        <p:nvSpPr>
          <p:cNvPr id="120" name="Text Box 10"/>
          <p:cNvSpPr txBox="1">
            <a:spLocks noChangeArrowheads="1"/>
          </p:cNvSpPr>
          <p:nvPr/>
        </p:nvSpPr>
        <p:spPr bwMode="auto">
          <a:xfrm>
            <a:off x="1554465" y="5314422"/>
            <a:ext cx="849476"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1"/>
                </a:solidFill>
                <a:latin typeface="Open Sans" pitchFamily="34" charset="0"/>
                <a:ea typeface="Open Sans" pitchFamily="34" charset="0"/>
                <a:cs typeface="Open Sans" pitchFamily="34" charset="0"/>
              </a:rPr>
              <a:t>35%</a:t>
            </a:r>
            <a:endParaRPr lang="en-US" sz="1600" dirty="0">
              <a:solidFill>
                <a:schemeClr val="accent1"/>
              </a:solidFill>
              <a:latin typeface="Open Sans" pitchFamily="34" charset="0"/>
              <a:ea typeface="Open Sans" pitchFamily="34" charset="0"/>
              <a:cs typeface="Open Sans" pitchFamily="34" charset="0"/>
            </a:endParaRPr>
          </a:p>
        </p:txBody>
      </p:sp>
      <p:graphicFrame>
        <p:nvGraphicFramePr>
          <p:cNvPr id="122" name="Chart 270"/>
          <p:cNvGraphicFramePr/>
          <p:nvPr>
            <p:extLst/>
          </p:nvPr>
        </p:nvGraphicFramePr>
        <p:xfrm>
          <a:off x="4678869" y="4877661"/>
          <a:ext cx="1320800" cy="1263375"/>
        </p:xfrm>
        <a:graphic>
          <a:graphicData uri="http://schemas.openxmlformats.org/drawingml/2006/chart">
            <c:chart xmlns:c="http://schemas.openxmlformats.org/drawingml/2006/chart" xmlns:r="http://schemas.openxmlformats.org/officeDocument/2006/relationships" r:id="rId6"/>
          </a:graphicData>
        </a:graphic>
      </p:graphicFrame>
      <p:sp>
        <p:nvSpPr>
          <p:cNvPr id="123" name="Text Box 10"/>
          <p:cNvSpPr txBox="1">
            <a:spLocks noChangeArrowheads="1"/>
          </p:cNvSpPr>
          <p:nvPr/>
        </p:nvSpPr>
        <p:spPr bwMode="auto">
          <a:xfrm>
            <a:off x="4914532" y="5314422"/>
            <a:ext cx="849476"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smtClean="0">
                <a:solidFill>
                  <a:schemeClr val="accent1"/>
                </a:solidFill>
                <a:latin typeface="Open Sans" pitchFamily="34" charset="0"/>
                <a:ea typeface="Open Sans" pitchFamily="34" charset="0"/>
                <a:cs typeface="Open Sans" pitchFamily="34" charset="0"/>
              </a:rPr>
              <a:t>21%</a:t>
            </a:r>
            <a:endParaRPr lang="en-US" sz="1600" dirty="0">
              <a:solidFill>
                <a:schemeClr val="accent1"/>
              </a:solidFill>
              <a:latin typeface="Open Sans" pitchFamily="34" charset="0"/>
              <a:ea typeface="Open Sans" pitchFamily="34" charset="0"/>
              <a:cs typeface="Open Sans" pitchFamily="34" charset="0"/>
            </a:endParaRPr>
          </a:p>
        </p:txBody>
      </p:sp>
      <p:graphicFrame>
        <p:nvGraphicFramePr>
          <p:cNvPr id="125" name="Chart 274"/>
          <p:cNvGraphicFramePr/>
          <p:nvPr>
            <p:extLst/>
          </p:nvPr>
        </p:nvGraphicFramePr>
        <p:xfrm>
          <a:off x="6522501" y="4877661"/>
          <a:ext cx="1320800" cy="1263375"/>
        </p:xfrm>
        <a:graphic>
          <a:graphicData uri="http://schemas.openxmlformats.org/drawingml/2006/chart">
            <c:chart xmlns:c="http://schemas.openxmlformats.org/drawingml/2006/chart" xmlns:r="http://schemas.openxmlformats.org/officeDocument/2006/relationships" r:id="rId7"/>
          </a:graphicData>
        </a:graphic>
      </p:graphicFrame>
      <p:sp>
        <p:nvSpPr>
          <p:cNvPr id="126" name="Text Box 10"/>
          <p:cNvSpPr txBox="1">
            <a:spLocks noChangeArrowheads="1"/>
          </p:cNvSpPr>
          <p:nvPr/>
        </p:nvSpPr>
        <p:spPr bwMode="auto">
          <a:xfrm>
            <a:off x="6758165" y="5314422"/>
            <a:ext cx="849476"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2"/>
                </a:solidFill>
                <a:latin typeface="Open Sans" pitchFamily="34" charset="0"/>
                <a:ea typeface="Open Sans" pitchFamily="34" charset="0"/>
                <a:cs typeface="Open Sans" pitchFamily="34" charset="0"/>
              </a:rPr>
              <a:t>42%</a:t>
            </a:r>
            <a:endParaRPr lang="en-US" sz="1600" dirty="0">
              <a:solidFill>
                <a:schemeClr val="accent2"/>
              </a:solidFill>
              <a:latin typeface="Open Sans" pitchFamily="34" charset="0"/>
              <a:ea typeface="Open Sans" pitchFamily="34" charset="0"/>
              <a:cs typeface="Open Sans" pitchFamily="34" charset="0"/>
            </a:endParaRPr>
          </a:p>
        </p:txBody>
      </p:sp>
      <p:graphicFrame>
        <p:nvGraphicFramePr>
          <p:cNvPr id="128" name="Chart 294"/>
          <p:cNvGraphicFramePr/>
          <p:nvPr>
            <p:extLst/>
          </p:nvPr>
        </p:nvGraphicFramePr>
        <p:xfrm>
          <a:off x="8253506" y="4877661"/>
          <a:ext cx="1320800" cy="1263375"/>
        </p:xfrm>
        <a:graphic>
          <a:graphicData uri="http://schemas.openxmlformats.org/drawingml/2006/chart">
            <c:chart xmlns:c="http://schemas.openxmlformats.org/drawingml/2006/chart" xmlns:r="http://schemas.openxmlformats.org/officeDocument/2006/relationships" r:id="rId8"/>
          </a:graphicData>
        </a:graphic>
      </p:graphicFrame>
      <p:sp>
        <p:nvSpPr>
          <p:cNvPr id="129" name="Text Box 10"/>
          <p:cNvSpPr txBox="1">
            <a:spLocks noChangeArrowheads="1"/>
          </p:cNvSpPr>
          <p:nvPr/>
        </p:nvSpPr>
        <p:spPr bwMode="auto">
          <a:xfrm>
            <a:off x="8489169" y="5314422"/>
            <a:ext cx="849476"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a:solidFill>
                  <a:schemeClr val="accent1"/>
                </a:solidFill>
                <a:latin typeface="Open Sans" pitchFamily="34" charset="0"/>
                <a:ea typeface="Open Sans" pitchFamily="34" charset="0"/>
                <a:cs typeface="Open Sans" pitchFamily="34" charset="0"/>
              </a:rPr>
              <a:t>94%</a:t>
            </a:r>
            <a:endParaRPr lang="en-US" sz="1600" dirty="0">
              <a:solidFill>
                <a:schemeClr val="accent1"/>
              </a:solidFill>
              <a:latin typeface="Open Sans" pitchFamily="34" charset="0"/>
              <a:ea typeface="Open Sans" pitchFamily="34" charset="0"/>
              <a:cs typeface="Open Sans" pitchFamily="34" charset="0"/>
            </a:endParaRPr>
          </a:p>
        </p:txBody>
      </p:sp>
      <p:graphicFrame>
        <p:nvGraphicFramePr>
          <p:cNvPr id="131" name="Chart 298"/>
          <p:cNvGraphicFramePr/>
          <p:nvPr>
            <p:extLst/>
          </p:nvPr>
        </p:nvGraphicFramePr>
        <p:xfrm>
          <a:off x="9769689" y="4877661"/>
          <a:ext cx="1320800" cy="1263375"/>
        </p:xfrm>
        <a:graphic>
          <a:graphicData uri="http://schemas.openxmlformats.org/drawingml/2006/chart">
            <c:chart xmlns:c="http://schemas.openxmlformats.org/drawingml/2006/chart" xmlns:r="http://schemas.openxmlformats.org/officeDocument/2006/relationships" r:id="rId9"/>
          </a:graphicData>
        </a:graphic>
      </p:graphicFrame>
      <p:sp>
        <p:nvSpPr>
          <p:cNvPr id="132" name="Text Box 10"/>
          <p:cNvSpPr txBox="1">
            <a:spLocks noChangeArrowheads="1"/>
          </p:cNvSpPr>
          <p:nvPr/>
        </p:nvSpPr>
        <p:spPr bwMode="auto">
          <a:xfrm>
            <a:off x="10020689" y="5314422"/>
            <a:ext cx="849476" cy="389787"/>
          </a:xfrm>
          <a:prstGeom prst="rect">
            <a:avLst/>
          </a:prstGeom>
          <a:noFill/>
          <a:ln w="9525">
            <a:noFill/>
            <a:miter lim="800000"/>
            <a:headEnd/>
            <a:tailEnd/>
          </a:ln>
        </p:spPr>
        <p:txBody>
          <a:bodyPr wrap="square" lIns="60960" tIns="30480" rIns="60960" bIns="30480">
            <a:spAutoFit/>
          </a:bodyPr>
          <a:lstStyle/>
          <a:p>
            <a:pPr algn="ctr" defTabSz="1450940"/>
            <a:r>
              <a:rPr lang="en-US" sz="2133" b="1" dirty="0" smtClean="0">
                <a:solidFill>
                  <a:schemeClr val="accent2"/>
                </a:solidFill>
                <a:latin typeface="Open Sans" pitchFamily="34" charset="0"/>
                <a:ea typeface="Open Sans" pitchFamily="34" charset="0"/>
                <a:cs typeface="Open Sans" pitchFamily="34" charset="0"/>
              </a:rPr>
              <a:t>89%</a:t>
            </a:r>
            <a:endParaRPr lang="en-US" sz="1600" dirty="0">
              <a:solidFill>
                <a:schemeClr val="accent2"/>
              </a:solidFill>
              <a:latin typeface="Open Sans" pitchFamily="34" charset="0"/>
              <a:ea typeface="Open Sans" pitchFamily="34" charset="0"/>
              <a:cs typeface="Open Sans" pitchFamily="34" charset="0"/>
            </a:endParaRPr>
          </a:p>
        </p:txBody>
      </p:sp>
      <p:sp>
        <p:nvSpPr>
          <p:cNvPr id="134" name="Oval 302"/>
          <p:cNvSpPr/>
          <p:nvPr/>
        </p:nvSpPr>
        <p:spPr>
          <a:xfrm>
            <a:off x="4560846" y="2174824"/>
            <a:ext cx="118023" cy="1180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5" name="Oval 303"/>
          <p:cNvSpPr/>
          <p:nvPr/>
        </p:nvSpPr>
        <p:spPr>
          <a:xfrm>
            <a:off x="4281419" y="3251530"/>
            <a:ext cx="118023" cy="1180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6" name="Oval 304"/>
          <p:cNvSpPr/>
          <p:nvPr/>
        </p:nvSpPr>
        <p:spPr>
          <a:xfrm>
            <a:off x="6067283" y="3660982"/>
            <a:ext cx="118023" cy="1180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7" name="Oval 305"/>
          <p:cNvSpPr/>
          <p:nvPr/>
        </p:nvSpPr>
        <p:spPr>
          <a:xfrm>
            <a:off x="6598217" y="3299918"/>
            <a:ext cx="118023" cy="1180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8" name="Oval 306"/>
          <p:cNvSpPr/>
          <p:nvPr/>
        </p:nvSpPr>
        <p:spPr>
          <a:xfrm>
            <a:off x="7338268" y="2677494"/>
            <a:ext cx="118023" cy="1180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9" name="Oval 307"/>
          <p:cNvSpPr/>
          <p:nvPr/>
        </p:nvSpPr>
        <p:spPr>
          <a:xfrm>
            <a:off x="7860480" y="3581246"/>
            <a:ext cx="118023" cy="1180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40" name="Straight Arrow Connector 568"/>
          <p:cNvCxnSpPr/>
          <p:nvPr/>
        </p:nvCxnSpPr>
        <p:spPr>
          <a:xfrm>
            <a:off x="1987054" y="2233836"/>
            <a:ext cx="0" cy="2643825"/>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571"/>
          <p:cNvCxnSpPr>
            <a:stCxn id="134" idx="2"/>
          </p:cNvCxnSpPr>
          <p:nvPr/>
        </p:nvCxnSpPr>
        <p:spPr>
          <a:xfrm flipH="1">
            <a:off x="1987054" y="2233836"/>
            <a:ext cx="25737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573"/>
          <p:cNvCxnSpPr/>
          <p:nvPr/>
        </p:nvCxnSpPr>
        <p:spPr>
          <a:xfrm>
            <a:off x="3554308" y="3305009"/>
            <a:ext cx="0" cy="1572652"/>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576"/>
          <p:cNvCxnSpPr>
            <a:stCxn id="135" idx="2"/>
          </p:cNvCxnSpPr>
          <p:nvPr/>
        </p:nvCxnSpPr>
        <p:spPr>
          <a:xfrm flipH="1">
            <a:off x="3554308" y="3310542"/>
            <a:ext cx="72711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585"/>
          <p:cNvCxnSpPr/>
          <p:nvPr/>
        </p:nvCxnSpPr>
        <p:spPr>
          <a:xfrm>
            <a:off x="5336809" y="3719993"/>
            <a:ext cx="0" cy="1145858"/>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Connector 586"/>
          <p:cNvCxnSpPr>
            <a:stCxn id="136" idx="2"/>
          </p:cNvCxnSpPr>
          <p:nvPr/>
        </p:nvCxnSpPr>
        <p:spPr>
          <a:xfrm flipH="1">
            <a:off x="5335313" y="3719994"/>
            <a:ext cx="73197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596"/>
          <p:cNvCxnSpPr/>
          <p:nvPr/>
        </p:nvCxnSpPr>
        <p:spPr>
          <a:xfrm>
            <a:off x="7180222" y="3358929"/>
            <a:ext cx="0" cy="150692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597"/>
          <p:cNvCxnSpPr/>
          <p:nvPr/>
        </p:nvCxnSpPr>
        <p:spPr>
          <a:xfrm>
            <a:off x="6716240" y="3358930"/>
            <a:ext cx="46398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604"/>
          <p:cNvCxnSpPr/>
          <p:nvPr/>
        </p:nvCxnSpPr>
        <p:spPr>
          <a:xfrm>
            <a:off x="8913907" y="2736505"/>
            <a:ext cx="0" cy="2129346"/>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605"/>
          <p:cNvCxnSpPr>
            <a:endCxn id="138" idx="6"/>
          </p:cNvCxnSpPr>
          <p:nvPr/>
        </p:nvCxnSpPr>
        <p:spPr>
          <a:xfrm flipH="1">
            <a:off x="7456291" y="2736506"/>
            <a:ext cx="14576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608"/>
          <p:cNvCxnSpPr/>
          <p:nvPr/>
        </p:nvCxnSpPr>
        <p:spPr>
          <a:xfrm>
            <a:off x="10429302" y="3646770"/>
            <a:ext cx="0" cy="1219081"/>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609"/>
          <p:cNvCxnSpPr>
            <a:endCxn id="139" idx="6"/>
          </p:cNvCxnSpPr>
          <p:nvPr/>
        </p:nvCxnSpPr>
        <p:spPr>
          <a:xfrm flipH="1">
            <a:off x="7978503" y="3640258"/>
            <a:ext cx="24507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8" name="TextBox 159"/>
          <p:cNvSpPr txBox="1"/>
          <p:nvPr/>
        </p:nvSpPr>
        <p:spPr>
          <a:xfrm>
            <a:off x="1348260" y="6014907"/>
            <a:ext cx="1261885" cy="307777"/>
          </a:xfrm>
          <a:prstGeom prst="rect">
            <a:avLst/>
          </a:prstGeom>
          <a:noFill/>
        </p:spPr>
        <p:txBody>
          <a:bodyPr wrap="none" rtlCol="0">
            <a:spAutoFit/>
          </a:bodyPr>
          <a:lstStyle/>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9" name="TextBox 159"/>
          <p:cNvSpPr txBox="1"/>
          <p:nvPr/>
        </p:nvSpPr>
        <p:spPr>
          <a:xfrm>
            <a:off x="2923365" y="6014907"/>
            <a:ext cx="1261885" cy="307777"/>
          </a:xfrm>
          <a:prstGeom prst="rect">
            <a:avLst/>
          </a:prstGeom>
          <a:noFill/>
        </p:spPr>
        <p:txBody>
          <a:bodyPr wrap="none" rtlCol="0">
            <a:spAutoFit/>
          </a:bodyPr>
          <a:lstStyle/>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0" name="TextBox 159"/>
          <p:cNvSpPr txBox="1"/>
          <p:nvPr/>
        </p:nvSpPr>
        <p:spPr>
          <a:xfrm>
            <a:off x="4702337" y="6014907"/>
            <a:ext cx="1261885" cy="307777"/>
          </a:xfrm>
          <a:prstGeom prst="rect">
            <a:avLst/>
          </a:prstGeom>
          <a:noFill/>
        </p:spPr>
        <p:txBody>
          <a:bodyPr wrap="none" rtlCol="0">
            <a:spAutoFit/>
          </a:bodyPr>
          <a:lstStyle/>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1" name="TextBox 159"/>
          <p:cNvSpPr txBox="1"/>
          <p:nvPr/>
        </p:nvSpPr>
        <p:spPr>
          <a:xfrm>
            <a:off x="6549279" y="6014907"/>
            <a:ext cx="1261885" cy="307777"/>
          </a:xfrm>
          <a:prstGeom prst="rect">
            <a:avLst/>
          </a:prstGeom>
          <a:noFill/>
        </p:spPr>
        <p:txBody>
          <a:bodyPr wrap="none" rtlCol="0">
            <a:spAutoFit/>
          </a:bodyPr>
          <a:lstStyle/>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2" name="TextBox 159"/>
          <p:cNvSpPr txBox="1"/>
          <p:nvPr/>
        </p:nvSpPr>
        <p:spPr>
          <a:xfrm>
            <a:off x="8282964" y="6014907"/>
            <a:ext cx="1261885" cy="307777"/>
          </a:xfrm>
          <a:prstGeom prst="rect">
            <a:avLst/>
          </a:prstGeom>
          <a:noFill/>
        </p:spPr>
        <p:txBody>
          <a:bodyPr wrap="none" rtlCol="0">
            <a:spAutoFit/>
          </a:bodyPr>
          <a:lstStyle/>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TextBox 159"/>
          <p:cNvSpPr txBox="1"/>
          <p:nvPr/>
        </p:nvSpPr>
        <p:spPr>
          <a:xfrm>
            <a:off x="9814484" y="6014907"/>
            <a:ext cx="1261885" cy="307777"/>
          </a:xfrm>
          <a:prstGeom prst="rect">
            <a:avLst/>
          </a:prstGeom>
          <a:noFill/>
        </p:spPr>
        <p:txBody>
          <a:bodyPr wrap="none" rtlCol="0">
            <a:spAutoFit/>
          </a:bodyPr>
          <a:lstStyle/>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矩形 3"/>
          <p:cNvSpPr>
            <a:spLocks noChangeArrowheads="1"/>
          </p:cNvSpPr>
          <p:nvPr/>
        </p:nvSpPr>
        <p:spPr bwMode="auto">
          <a:xfrm>
            <a:off x="1073958" y="224898"/>
            <a:ext cx="2646860" cy="58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b="1" dirty="0">
                <a:solidFill>
                  <a:schemeClr val="tx1">
                    <a:lumMod val="65000"/>
                    <a:lumOff val="35000"/>
                  </a:schemeClr>
                </a:solidFill>
                <a:latin typeface="Arial" panose="020B0604020202020204" pitchFamily="34" charset="0"/>
                <a:cs typeface="Arial" panose="020B0604020202020204" pitchFamily="34" charset="0"/>
                <a:sym typeface="Impact" pitchFamily="34" charset="0"/>
              </a:rPr>
              <a:t>点击添加标题</a:t>
            </a:r>
            <a:endParaRPr lang="zh-CN" altLang="en-US" b="1" dirty="0">
              <a:solidFill>
                <a:schemeClr val="tx1">
                  <a:lumMod val="65000"/>
                  <a:lumOff val="35000"/>
                </a:schemeClr>
              </a:solidFill>
              <a:latin typeface="Arial" panose="020B0604020202020204" pitchFamily="34" charset="0"/>
              <a:ea typeface="宋体" pitchFamily="2" charset="-122"/>
              <a:cs typeface="Arial" panose="020B0604020202020204" pitchFamily="34" charset="0"/>
            </a:endParaRPr>
          </a:p>
        </p:txBody>
      </p:sp>
      <p:sp>
        <p:nvSpPr>
          <p:cNvPr id="74" name="文本框 37"/>
          <p:cNvSpPr txBox="1"/>
          <p:nvPr/>
        </p:nvSpPr>
        <p:spPr>
          <a:xfrm>
            <a:off x="1073958" y="759817"/>
            <a:ext cx="2308007" cy="338546"/>
          </a:xfrm>
          <a:prstGeom prst="rect">
            <a:avLst/>
          </a:prstGeom>
          <a:noFill/>
        </p:spPr>
        <p:txBody>
          <a:bodyPr wrap="square" lIns="91431" tIns="45716" rIns="91431" bIns="45716"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Add Your Title</a:t>
            </a:r>
            <a:endParaRPr lang="zh-CN" altLang="en-US" sz="1600" baseline="-3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45314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randombar(horizontal)">
                                      <p:cBhvr>
                                        <p:cTn id="15" dur="750"/>
                                        <p:tgtEl>
                                          <p:spTgt spid="185"/>
                                        </p:tgtEl>
                                      </p:cBhvr>
                                    </p:animEffect>
                                  </p:childTnLst>
                                </p:cTn>
                              </p:par>
                            </p:childTnLst>
                          </p:cTn>
                        </p:par>
                        <p:par>
                          <p:cTn id="16" fill="hold">
                            <p:stCondLst>
                              <p:cond delay="1750"/>
                            </p:stCondLst>
                            <p:childTnLst>
                              <p:par>
                                <p:cTn id="17" presetID="2" presetClass="entr" presetSubtype="2"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additive="base">
                                        <p:cTn id="19" dur="350" fill="hold"/>
                                        <p:tgtEl>
                                          <p:spTgt spid="134"/>
                                        </p:tgtEl>
                                        <p:attrNameLst>
                                          <p:attrName>ppt_x</p:attrName>
                                        </p:attrNameLst>
                                      </p:cBhvr>
                                      <p:tavLst>
                                        <p:tav tm="0">
                                          <p:val>
                                            <p:strVal val="1+#ppt_w/2"/>
                                          </p:val>
                                        </p:tav>
                                        <p:tav tm="100000">
                                          <p:val>
                                            <p:strVal val="#ppt_x"/>
                                          </p:val>
                                        </p:tav>
                                      </p:tavLst>
                                    </p:anim>
                                    <p:anim calcmode="lin" valueType="num">
                                      <p:cBhvr additive="base">
                                        <p:cTn id="20" dur="350" fill="hold"/>
                                        <p:tgtEl>
                                          <p:spTgt spid="134"/>
                                        </p:tgtEl>
                                        <p:attrNameLst>
                                          <p:attrName>ppt_y</p:attrName>
                                        </p:attrNameLst>
                                      </p:cBhvr>
                                      <p:tavLst>
                                        <p:tav tm="0">
                                          <p:val>
                                            <p:strVal val="#ppt_y"/>
                                          </p:val>
                                        </p:tav>
                                        <p:tav tm="100000">
                                          <p:val>
                                            <p:strVal val="#ppt_y"/>
                                          </p:val>
                                        </p:tav>
                                      </p:tavLst>
                                    </p:anim>
                                  </p:childTnLst>
                                </p:cTn>
                              </p:par>
                            </p:childTnLst>
                          </p:cTn>
                        </p:par>
                        <p:par>
                          <p:cTn id="21" fill="hold">
                            <p:stCondLst>
                              <p:cond delay="2100"/>
                            </p:stCondLst>
                            <p:childTnLst>
                              <p:par>
                                <p:cTn id="22" presetID="22" presetClass="entr" presetSubtype="2" fill="hold"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right)">
                                      <p:cBhvr>
                                        <p:cTn id="24" dur="250"/>
                                        <p:tgtEl>
                                          <p:spTgt spid="141"/>
                                        </p:tgtEl>
                                      </p:cBhvr>
                                    </p:animEffect>
                                  </p:childTnLst>
                                </p:cTn>
                              </p:par>
                            </p:childTnLst>
                          </p:cTn>
                        </p:par>
                        <p:par>
                          <p:cTn id="25" fill="hold">
                            <p:stCondLst>
                              <p:cond delay="2350"/>
                            </p:stCondLst>
                            <p:childTnLst>
                              <p:par>
                                <p:cTn id="26" presetID="22" presetClass="entr" presetSubtype="1" fill="hold" nodeType="after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wipe(up)">
                                      <p:cBhvr>
                                        <p:cTn id="28" dur="250"/>
                                        <p:tgtEl>
                                          <p:spTgt spid="140"/>
                                        </p:tgtEl>
                                      </p:cBhvr>
                                    </p:animEffect>
                                  </p:childTnLst>
                                </p:cTn>
                              </p:par>
                            </p:childTnLst>
                          </p:cTn>
                        </p:par>
                        <p:par>
                          <p:cTn id="29" fill="hold">
                            <p:stCondLst>
                              <p:cond delay="2600"/>
                            </p:stCondLst>
                            <p:childTnLst>
                              <p:par>
                                <p:cTn id="30" presetID="10" presetClass="entr" presetSubtype="0" fill="hold" grpId="0" nodeType="after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350"/>
                                        <p:tgtEl>
                                          <p:spTgt spid="1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350"/>
                                        <p:tgtEl>
                                          <p:spTgt spid="120"/>
                                        </p:tgtEl>
                                      </p:cBhvr>
                                    </p:animEffect>
                                  </p:childTnLst>
                                </p:cTn>
                              </p:par>
                            </p:childTnLst>
                          </p:cTn>
                        </p:par>
                        <p:par>
                          <p:cTn id="36" fill="hold">
                            <p:stCondLst>
                              <p:cond delay="2950"/>
                            </p:stCondLst>
                            <p:childTnLst>
                              <p:par>
                                <p:cTn id="37" presetID="22" presetClass="entr" presetSubtype="8" fill="hold" grpId="0" nodeType="afterEffect">
                                  <p:stCondLst>
                                    <p:cond delay="0"/>
                                  </p:stCondLst>
                                  <p:childTnLst>
                                    <p:set>
                                      <p:cBhvr>
                                        <p:cTn id="38" dur="1" fill="hold">
                                          <p:stCondLst>
                                            <p:cond delay="0"/>
                                          </p:stCondLst>
                                        </p:cTn>
                                        <p:tgtEl>
                                          <p:spTgt spid="218"/>
                                        </p:tgtEl>
                                        <p:attrNameLst>
                                          <p:attrName>style.visibility</p:attrName>
                                        </p:attrNameLst>
                                      </p:cBhvr>
                                      <p:to>
                                        <p:strVal val="visible"/>
                                      </p:to>
                                    </p:set>
                                    <p:animEffect transition="in" filter="wipe(left)">
                                      <p:cBhvr>
                                        <p:cTn id="39" dur="400"/>
                                        <p:tgtEl>
                                          <p:spTgt spid="218"/>
                                        </p:tgtEl>
                                      </p:cBhvr>
                                    </p:animEffect>
                                  </p:childTnLst>
                                </p:cTn>
                              </p:par>
                            </p:childTnLst>
                          </p:cTn>
                        </p:par>
                        <p:par>
                          <p:cTn id="40" fill="hold">
                            <p:stCondLst>
                              <p:cond delay="3350"/>
                            </p:stCondLst>
                            <p:childTnLst>
                              <p:par>
                                <p:cTn id="41" presetID="2" presetClass="entr" presetSubtype="6" fill="hold" grpId="0" nodeType="after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350" fill="hold"/>
                                        <p:tgtEl>
                                          <p:spTgt spid="135"/>
                                        </p:tgtEl>
                                        <p:attrNameLst>
                                          <p:attrName>ppt_x</p:attrName>
                                        </p:attrNameLst>
                                      </p:cBhvr>
                                      <p:tavLst>
                                        <p:tav tm="0">
                                          <p:val>
                                            <p:strVal val="1+#ppt_w/2"/>
                                          </p:val>
                                        </p:tav>
                                        <p:tav tm="100000">
                                          <p:val>
                                            <p:strVal val="#ppt_x"/>
                                          </p:val>
                                        </p:tav>
                                      </p:tavLst>
                                    </p:anim>
                                    <p:anim calcmode="lin" valueType="num">
                                      <p:cBhvr additive="base">
                                        <p:cTn id="44" dur="350" fill="hold"/>
                                        <p:tgtEl>
                                          <p:spTgt spid="135"/>
                                        </p:tgtEl>
                                        <p:attrNameLst>
                                          <p:attrName>ppt_y</p:attrName>
                                        </p:attrNameLst>
                                      </p:cBhvr>
                                      <p:tavLst>
                                        <p:tav tm="0">
                                          <p:val>
                                            <p:strVal val="1+#ppt_h/2"/>
                                          </p:val>
                                        </p:tav>
                                        <p:tav tm="100000">
                                          <p:val>
                                            <p:strVal val="#ppt_y"/>
                                          </p:val>
                                        </p:tav>
                                      </p:tavLst>
                                    </p:anim>
                                  </p:childTnLst>
                                </p:cTn>
                              </p:par>
                            </p:childTnLst>
                          </p:cTn>
                        </p:par>
                        <p:par>
                          <p:cTn id="45" fill="hold">
                            <p:stCondLst>
                              <p:cond delay="3700"/>
                            </p:stCondLst>
                            <p:childTnLst>
                              <p:par>
                                <p:cTn id="46" presetID="22" presetClass="entr" presetSubtype="2" fill="hold" nodeType="after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wipe(right)">
                                      <p:cBhvr>
                                        <p:cTn id="48" dur="150"/>
                                        <p:tgtEl>
                                          <p:spTgt spid="143"/>
                                        </p:tgtEl>
                                      </p:cBhvr>
                                    </p:animEffect>
                                  </p:childTnLst>
                                </p:cTn>
                              </p:par>
                            </p:childTnLst>
                          </p:cTn>
                        </p:par>
                        <p:par>
                          <p:cTn id="49" fill="hold">
                            <p:stCondLst>
                              <p:cond delay="3850"/>
                            </p:stCondLst>
                            <p:childTnLst>
                              <p:par>
                                <p:cTn id="50" presetID="22" presetClass="entr" presetSubtype="1" fill="hold" nodeType="afterEffect">
                                  <p:stCondLst>
                                    <p:cond delay="0"/>
                                  </p:stCondLst>
                                  <p:childTnLst>
                                    <p:set>
                                      <p:cBhvr>
                                        <p:cTn id="51" dur="1" fill="hold">
                                          <p:stCondLst>
                                            <p:cond delay="0"/>
                                          </p:stCondLst>
                                        </p:cTn>
                                        <p:tgtEl>
                                          <p:spTgt spid="142"/>
                                        </p:tgtEl>
                                        <p:attrNameLst>
                                          <p:attrName>style.visibility</p:attrName>
                                        </p:attrNameLst>
                                      </p:cBhvr>
                                      <p:to>
                                        <p:strVal val="visible"/>
                                      </p:to>
                                    </p:set>
                                    <p:animEffect transition="in" filter="wipe(up)">
                                      <p:cBhvr>
                                        <p:cTn id="52" dur="250"/>
                                        <p:tgtEl>
                                          <p:spTgt spid="142"/>
                                        </p:tgtEl>
                                      </p:cBhvr>
                                    </p:animEffect>
                                  </p:childTnLst>
                                </p:cTn>
                              </p:par>
                            </p:childTnLst>
                          </p:cTn>
                        </p:par>
                        <p:par>
                          <p:cTn id="53" fill="hold">
                            <p:stCondLst>
                              <p:cond delay="4100"/>
                            </p:stCondLst>
                            <p:childTnLst>
                              <p:par>
                                <p:cTn id="54" presetID="10" presetClass="entr" presetSubtype="0" fill="hold" grpId="0" nodeType="after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350"/>
                                        <p:tgtEl>
                                          <p:spTgt spid="1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7"/>
                                        </p:tgtEl>
                                        <p:attrNameLst>
                                          <p:attrName>style.visibility</p:attrName>
                                        </p:attrNameLst>
                                      </p:cBhvr>
                                      <p:to>
                                        <p:strVal val="visible"/>
                                      </p:to>
                                    </p:set>
                                    <p:animEffect transition="in" filter="fade">
                                      <p:cBhvr>
                                        <p:cTn id="59" dur="350"/>
                                        <p:tgtEl>
                                          <p:spTgt spid="117"/>
                                        </p:tgtEl>
                                      </p:cBhvr>
                                    </p:animEffect>
                                  </p:childTnLst>
                                </p:cTn>
                              </p:par>
                            </p:childTnLst>
                          </p:cTn>
                        </p:par>
                        <p:par>
                          <p:cTn id="60" fill="hold">
                            <p:stCondLst>
                              <p:cond delay="4450"/>
                            </p:stCondLst>
                            <p:childTnLst>
                              <p:par>
                                <p:cTn id="61" presetID="22" presetClass="entr" presetSubtype="8" fill="hold" grpId="0" nodeType="after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wipe(left)">
                                      <p:cBhvr>
                                        <p:cTn id="63" dur="400"/>
                                        <p:tgtEl>
                                          <p:spTgt spid="219"/>
                                        </p:tgtEl>
                                      </p:cBhvr>
                                    </p:animEffect>
                                  </p:childTnLst>
                                </p:cTn>
                              </p:par>
                            </p:childTnLst>
                          </p:cTn>
                        </p:par>
                        <p:par>
                          <p:cTn id="64" fill="hold">
                            <p:stCondLst>
                              <p:cond delay="4850"/>
                            </p:stCondLst>
                            <p:childTnLst>
                              <p:par>
                                <p:cTn id="65" presetID="2" presetClass="entr" presetSubtype="1" fill="hold" grpId="0" nodeType="afterEffect">
                                  <p:stCondLst>
                                    <p:cond delay="0"/>
                                  </p:stCondLst>
                                  <p:childTnLst>
                                    <p:set>
                                      <p:cBhvr>
                                        <p:cTn id="66" dur="1" fill="hold">
                                          <p:stCondLst>
                                            <p:cond delay="0"/>
                                          </p:stCondLst>
                                        </p:cTn>
                                        <p:tgtEl>
                                          <p:spTgt spid="136"/>
                                        </p:tgtEl>
                                        <p:attrNameLst>
                                          <p:attrName>style.visibility</p:attrName>
                                        </p:attrNameLst>
                                      </p:cBhvr>
                                      <p:to>
                                        <p:strVal val="visible"/>
                                      </p:to>
                                    </p:set>
                                    <p:anim calcmode="lin" valueType="num">
                                      <p:cBhvr additive="base">
                                        <p:cTn id="67" dur="350" fill="hold"/>
                                        <p:tgtEl>
                                          <p:spTgt spid="136"/>
                                        </p:tgtEl>
                                        <p:attrNameLst>
                                          <p:attrName>ppt_x</p:attrName>
                                        </p:attrNameLst>
                                      </p:cBhvr>
                                      <p:tavLst>
                                        <p:tav tm="0">
                                          <p:val>
                                            <p:strVal val="#ppt_x"/>
                                          </p:val>
                                        </p:tav>
                                        <p:tav tm="100000">
                                          <p:val>
                                            <p:strVal val="#ppt_x"/>
                                          </p:val>
                                        </p:tav>
                                      </p:tavLst>
                                    </p:anim>
                                    <p:anim calcmode="lin" valueType="num">
                                      <p:cBhvr additive="base">
                                        <p:cTn id="68" dur="350" fill="hold"/>
                                        <p:tgtEl>
                                          <p:spTgt spid="136"/>
                                        </p:tgtEl>
                                        <p:attrNameLst>
                                          <p:attrName>ppt_y</p:attrName>
                                        </p:attrNameLst>
                                      </p:cBhvr>
                                      <p:tavLst>
                                        <p:tav tm="0">
                                          <p:val>
                                            <p:strVal val="0-#ppt_h/2"/>
                                          </p:val>
                                        </p:tav>
                                        <p:tav tm="100000">
                                          <p:val>
                                            <p:strVal val="#ppt_y"/>
                                          </p:val>
                                        </p:tav>
                                      </p:tavLst>
                                    </p:anim>
                                  </p:childTnLst>
                                </p:cTn>
                              </p:par>
                            </p:childTnLst>
                          </p:cTn>
                        </p:par>
                        <p:par>
                          <p:cTn id="69" fill="hold">
                            <p:stCondLst>
                              <p:cond delay="5200"/>
                            </p:stCondLst>
                            <p:childTnLst>
                              <p:par>
                                <p:cTn id="70" presetID="22" presetClass="entr" presetSubtype="2" fill="hold" nodeType="afterEffect">
                                  <p:stCondLst>
                                    <p:cond delay="0"/>
                                  </p:stCondLst>
                                  <p:childTnLst>
                                    <p:set>
                                      <p:cBhvr>
                                        <p:cTn id="71" dur="1" fill="hold">
                                          <p:stCondLst>
                                            <p:cond delay="0"/>
                                          </p:stCondLst>
                                        </p:cTn>
                                        <p:tgtEl>
                                          <p:spTgt spid="145"/>
                                        </p:tgtEl>
                                        <p:attrNameLst>
                                          <p:attrName>style.visibility</p:attrName>
                                        </p:attrNameLst>
                                      </p:cBhvr>
                                      <p:to>
                                        <p:strVal val="visible"/>
                                      </p:to>
                                    </p:set>
                                    <p:animEffect transition="in" filter="wipe(right)">
                                      <p:cBhvr>
                                        <p:cTn id="72" dur="150"/>
                                        <p:tgtEl>
                                          <p:spTgt spid="145"/>
                                        </p:tgtEl>
                                      </p:cBhvr>
                                    </p:animEffect>
                                  </p:childTnLst>
                                </p:cTn>
                              </p:par>
                            </p:childTnLst>
                          </p:cTn>
                        </p:par>
                        <p:par>
                          <p:cTn id="73" fill="hold">
                            <p:stCondLst>
                              <p:cond delay="5350"/>
                            </p:stCondLst>
                            <p:childTnLst>
                              <p:par>
                                <p:cTn id="74" presetID="22" presetClass="entr" presetSubtype="1" fill="hold" nodeType="afterEffect">
                                  <p:stCondLst>
                                    <p:cond delay="0"/>
                                  </p:stCondLst>
                                  <p:childTnLst>
                                    <p:set>
                                      <p:cBhvr>
                                        <p:cTn id="75" dur="1" fill="hold">
                                          <p:stCondLst>
                                            <p:cond delay="0"/>
                                          </p:stCondLst>
                                        </p:cTn>
                                        <p:tgtEl>
                                          <p:spTgt spid="144"/>
                                        </p:tgtEl>
                                        <p:attrNameLst>
                                          <p:attrName>style.visibility</p:attrName>
                                        </p:attrNameLst>
                                      </p:cBhvr>
                                      <p:to>
                                        <p:strVal val="visible"/>
                                      </p:to>
                                    </p:set>
                                    <p:animEffect transition="in" filter="wipe(up)">
                                      <p:cBhvr>
                                        <p:cTn id="76" dur="150"/>
                                        <p:tgtEl>
                                          <p:spTgt spid="144"/>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350"/>
                                        <p:tgtEl>
                                          <p:spTgt spid="1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fade">
                                      <p:cBhvr>
                                        <p:cTn id="83" dur="350"/>
                                        <p:tgtEl>
                                          <p:spTgt spid="123"/>
                                        </p:tgtEl>
                                      </p:cBhvr>
                                    </p:animEffect>
                                  </p:childTnLst>
                                </p:cTn>
                              </p:par>
                            </p:childTnLst>
                          </p:cTn>
                        </p:par>
                        <p:par>
                          <p:cTn id="84" fill="hold">
                            <p:stCondLst>
                              <p:cond delay="5850"/>
                            </p:stCondLst>
                            <p:childTnLst>
                              <p:par>
                                <p:cTn id="85" presetID="22" presetClass="entr" presetSubtype="8" fill="hold" grpId="0" nodeType="afterEffect">
                                  <p:stCondLst>
                                    <p:cond delay="0"/>
                                  </p:stCondLst>
                                  <p:childTnLst>
                                    <p:set>
                                      <p:cBhvr>
                                        <p:cTn id="86" dur="1" fill="hold">
                                          <p:stCondLst>
                                            <p:cond delay="0"/>
                                          </p:stCondLst>
                                        </p:cTn>
                                        <p:tgtEl>
                                          <p:spTgt spid="220"/>
                                        </p:tgtEl>
                                        <p:attrNameLst>
                                          <p:attrName>style.visibility</p:attrName>
                                        </p:attrNameLst>
                                      </p:cBhvr>
                                      <p:to>
                                        <p:strVal val="visible"/>
                                      </p:to>
                                    </p:set>
                                    <p:animEffect transition="in" filter="wipe(left)">
                                      <p:cBhvr>
                                        <p:cTn id="87" dur="400"/>
                                        <p:tgtEl>
                                          <p:spTgt spid="220"/>
                                        </p:tgtEl>
                                      </p:cBhvr>
                                    </p:animEffect>
                                  </p:childTnLst>
                                </p:cTn>
                              </p:par>
                            </p:childTnLst>
                          </p:cTn>
                        </p:par>
                        <p:par>
                          <p:cTn id="88" fill="hold">
                            <p:stCondLst>
                              <p:cond delay="6250"/>
                            </p:stCondLst>
                            <p:childTnLst>
                              <p:par>
                                <p:cTn id="89" presetID="2" presetClass="entr" presetSubtype="12" fill="hold" grpId="0" nodeType="after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350" fill="hold"/>
                                        <p:tgtEl>
                                          <p:spTgt spid="137"/>
                                        </p:tgtEl>
                                        <p:attrNameLst>
                                          <p:attrName>ppt_x</p:attrName>
                                        </p:attrNameLst>
                                      </p:cBhvr>
                                      <p:tavLst>
                                        <p:tav tm="0">
                                          <p:val>
                                            <p:strVal val="0-#ppt_w/2"/>
                                          </p:val>
                                        </p:tav>
                                        <p:tav tm="100000">
                                          <p:val>
                                            <p:strVal val="#ppt_x"/>
                                          </p:val>
                                        </p:tav>
                                      </p:tavLst>
                                    </p:anim>
                                    <p:anim calcmode="lin" valueType="num">
                                      <p:cBhvr additive="base">
                                        <p:cTn id="92" dur="350" fill="hold"/>
                                        <p:tgtEl>
                                          <p:spTgt spid="137"/>
                                        </p:tgtEl>
                                        <p:attrNameLst>
                                          <p:attrName>ppt_y</p:attrName>
                                        </p:attrNameLst>
                                      </p:cBhvr>
                                      <p:tavLst>
                                        <p:tav tm="0">
                                          <p:val>
                                            <p:strVal val="1+#ppt_h/2"/>
                                          </p:val>
                                        </p:tav>
                                        <p:tav tm="100000">
                                          <p:val>
                                            <p:strVal val="#ppt_y"/>
                                          </p:val>
                                        </p:tav>
                                      </p:tavLst>
                                    </p:anim>
                                  </p:childTnLst>
                                </p:cTn>
                              </p:par>
                            </p:childTnLst>
                          </p:cTn>
                        </p:par>
                        <p:par>
                          <p:cTn id="93" fill="hold">
                            <p:stCondLst>
                              <p:cond delay="6600"/>
                            </p:stCondLst>
                            <p:childTnLst>
                              <p:par>
                                <p:cTn id="94" presetID="22" presetClass="entr" presetSubtype="8" fill="hold" nodeType="afterEffect">
                                  <p:stCondLst>
                                    <p:cond delay="0"/>
                                  </p:stCondLst>
                                  <p:childTnLst>
                                    <p:set>
                                      <p:cBhvr>
                                        <p:cTn id="95" dur="1" fill="hold">
                                          <p:stCondLst>
                                            <p:cond delay="0"/>
                                          </p:stCondLst>
                                        </p:cTn>
                                        <p:tgtEl>
                                          <p:spTgt spid="147"/>
                                        </p:tgtEl>
                                        <p:attrNameLst>
                                          <p:attrName>style.visibility</p:attrName>
                                        </p:attrNameLst>
                                      </p:cBhvr>
                                      <p:to>
                                        <p:strVal val="visible"/>
                                      </p:to>
                                    </p:set>
                                    <p:animEffect transition="in" filter="wipe(left)">
                                      <p:cBhvr>
                                        <p:cTn id="96" dur="150"/>
                                        <p:tgtEl>
                                          <p:spTgt spid="147"/>
                                        </p:tgtEl>
                                      </p:cBhvr>
                                    </p:animEffect>
                                  </p:childTnLst>
                                </p:cTn>
                              </p:par>
                            </p:childTnLst>
                          </p:cTn>
                        </p:par>
                        <p:par>
                          <p:cTn id="97" fill="hold">
                            <p:stCondLst>
                              <p:cond delay="6750"/>
                            </p:stCondLst>
                            <p:childTnLst>
                              <p:par>
                                <p:cTn id="98" presetID="22" presetClass="entr" presetSubtype="1" fill="hold" nodeType="afterEffect">
                                  <p:stCondLst>
                                    <p:cond delay="0"/>
                                  </p:stCondLst>
                                  <p:childTnLst>
                                    <p:set>
                                      <p:cBhvr>
                                        <p:cTn id="99" dur="1" fill="hold">
                                          <p:stCondLst>
                                            <p:cond delay="0"/>
                                          </p:stCondLst>
                                        </p:cTn>
                                        <p:tgtEl>
                                          <p:spTgt spid="146"/>
                                        </p:tgtEl>
                                        <p:attrNameLst>
                                          <p:attrName>style.visibility</p:attrName>
                                        </p:attrNameLst>
                                      </p:cBhvr>
                                      <p:to>
                                        <p:strVal val="visible"/>
                                      </p:to>
                                    </p:set>
                                    <p:animEffect transition="in" filter="wipe(up)">
                                      <p:cBhvr>
                                        <p:cTn id="100" dur="200"/>
                                        <p:tgtEl>
                                          <p:spTgt spid="146"/>
                                        </p:tgtEl>
                                      </p:cBhvr>
                                    </p:animEffect>
                                  </p:childTnLst>
                                </p:cTn>
                              </p:par>
                            </p:childTnLst>
                          </p:cTn>
                        </p:par>
                        <p:par>
                          <p:cTn id="101" fill="hold">
                            <p:stCondLst>
                              <p:cond delay="6950"/>
                            </p:stCondLst>
                            <p:childTnLst>
                              <p:par>
                                <p:cTn id="102" presetID="10" presetClass="entr" presetSubtype="0" fill="hold" grpId="0" nodeType="after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fade">
                                      <p:cBhvr>
                                        <p:cTn id="104" dur="350"/>
                                        <p:tgtEl>
                                          <p:spTgt spid="1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350"/>
                                        <p:tgtEl>
                                          <p:spTgt spid="126"/>
                                        </p:tgtEl>
                                      </p:cBhvr>
                                    </p:animEffect>
                                  </p:childTnLst>
                                </p:cTn>
                              </p:par>
                            </p:childTnLst>
                          </p:cTn>
                        </p:par>
                        <p:par>
                          <p:cTn id="108" fill="hold">
                            <p:stCondLst>
                              <p:cond delay="7300"/>
                            </p:stCondLst>
                            <p:childTnLst>
                              <p:par>
                                <p:cTn id="109" presetID="22" presetClass="entr" presetSubtype="8" fill="hold" grpId="0" nodeType="afterEffect">
                                  <p:stCondLst>
                                    <p:cond delay="0"/>
                                  </p:stCondLst>
                                  <p:childTnLst>
                                    <p:set>
                                      <p:cBhvr>
                                        <p:cTn id="110" dur="1" fill="hold">
                                          <p:stCondLst>
                                            <p:cond delay="0"/>
                                          </p:stCondLst>
                                        </p:cTn>
                                        <p:tgtEl>
                                          <p:spTgt spid="221"/>
                                        </p:tgtEl>
                                        <p:attrNameLst>
                                          <p:attrName>style.visibility</p:attrName>
                                        </p:attrNameLst>
                                      </p:cBhvr>
                                      <p:to>
                                        <p:strVal val="visible"/>
                                      </p:to>
                                    </p:set>
                                    <p:animEffect transition="in" filter="wipe(left)">
                                      <p:cBhvr>
                                        <p:cTn id="111" dur="400"/>
                                        <p:tgtEl>
                                          <p:spTgt spid="221"/>
                                        </p:tgtEl>
                                      </p:cBhvr>
                                    </p:animEffect>
                                  </p:childTnLst>
                                </p:cTn>
                              </p:par>
                            </p:childTnLst>
                          </p:cTn>
                        </p:par>
                        <p:par>
                          <p:cTn id="112" fill="hold">
                            <p:stCondLst>
                              <p:cond delay="7700"/>
                            </p:stCondLst>
                            <p:childTnLst>
                              <p:par>
                                <p:cTn id="113" presetID="2" presetClass="entr" presetSubtype="8" fill="hold" grpId="0" nodeType="afterEffect">
                                  <p:stCondLst>
                                    <p:cond delay="0"/>
                                  </p:stCondLst>
                                  <p:childTnLst>
                                    <p:set>
                                      <p:cBhvr>
                                        <p:cTn id="114" dur="1" fill="hold">
                                          <p:stCondLst>
                                            <p:cond delay="0"/>
                                          </p:stCondLst>
                                        </p:cTn>
                                        <p:tgtEl>
                                          <p:spTgt spid="138"/>
                                        </p:tgtEl>
                                        <p:attrNameLst>
                                          <p:attrName>style.visibility</p:attrName>
                                        </p:attrNameLst>
                                      </p:cBhvr>
                                      <p:to>
                                        <p:strVal val="visible"/>
                                      </p:to>
                                    </p:set>
                                    <p:anim calcmode="lin" valueType="num">
                                      <p:cBhvr additive="base">
                                        <p:cTn id="115" dur="350" fill="hold"/>
                                        <p:tgtEl>
                                          <p:spTgt spid="138"/>
                                        </p:tgtEl>
                                        <p:attrNameLst>
                                          <p:attrName>ppt_x</p:attrName>
                                        </p:attrNameLst>
                                      </p:cBhvr>
                                      <p:tavLst>
                                        <p:tav tm="0">
                                          <p:val>
                                            <p:strVal val="0-#ppt_w/2"/>
                                          </p:val>
                                        </p:tav>
                                        <p:tav tm="100000">
                                          <p:val>
                                            <p:strVal val="#ppt_x"/>
                                          </p:val>
                                        </p:tav>
                                      </p:tavLst>
                                    </p:anim>
                                    <p:anim calcmode="lin" valueType="num">
                                      <p:cBhvr additive="base">
                                        <p:cTn id="116" dur="350" fill="hold"/>
                                        <p:tgtEl>
                                          <p:spTgt spid="138"/>
                                        </p:tgtEl>
                                        <p:attrNameLst>
                                          <p:attrName>ppt_y</p:attrName>
                                        </p:attrNameLst>
                                      </p:cBhvr>
                                      <p:tavLst>
                                        <p:tav tm="0">
                                          <p:val>
                                            <p:strVal val="#ppt_y"/>
                                          </p:val>
                                        </p:tav>
                                        <p:tav tm="100000">
                                          <p:val>
                                            <p:strVal val="#ppt_y"/>
                                          </p:val>
                                        </p:tav>
                                      </p:tavLst>
                                    </p:anim>
                                  </p:childTnLst>
                                </p:cTn>
                              </p:par>
                            </p:childTnLst>
                          </p:cTn>
                        </p:par>
                        <p:par>
                          <p:cTn id="117" fill="hold">
                            <p:stCondLst>
                              <p:cond delay="8050"/>
                            </p:stCondLst>
                            <p:childTnLst>
                              <p:par>
                                <p:cTn id="118" presetID="22" presetClass="entr" presetSubtype="8" fill="hold" nodeType="afterEffect">
                                  <p:stCondLst>
                                    <p:cond delay="0"/>
                                  </p:stCondLst>
                                  <p:childTnLst>
                                    <p:set>
                                      <p:cBhvr>
                                        <p:cTn id="119" dur="1" fill="hold">
                                          <p:stCondLst>
                                            <p:cond delay="0"/>
                                          </p:stCondLst>
                                        </p:cTn>
                                        <p:tgtEl>
                                          <p:spTgt spid="149"/>
                                        </p:tgtEl>
                                        <p:attrNameLst>
                                          <p:attrName>style.visibility</p:attrName>
                                        </p:attrNameLst>
                                      </p:cBhvr>
                                      <p:to>
                                        <p:strVal val="visible"/>
                                      </p:to>
                                    </p:set>
                                    <p:animEffect transition="in" filter="wipe(left)">
                                      <p:cBhvr>
                                        <p:cTn id="120" dur="250"/>
                                        <p:tgtEl>
                                          <p:spTgt spid="149"/>
                                        </p:tgtEl>
                                      </p:cBhvr>
                                    </p:animEffect>
                                  </p:childTnLst>
                                </p:cTn>
                              </p:par>
                            </p:childTnLst>
                          </p:cTn>
                        </p:par>
                        <p:par>
                          <p:cTn id="121" fill="hold">
                            <p:stCondLst>
                              <p:cond delay="8300"/>
                            </p:stCondLst>
                            <p:childTnLst>
                              <p:par>
                                <p:cTn id="122" presetID="22" presetClass="entr" presetSubtype="1" fill="hold" nodeType="afterEffect">
                                  <p:stCondLst>
                                    <p:cond delay="0"/>
                                  </p:stCondLst>
                                  <p:childTnLst>
                                    <p:set>
                                      <p:cBhvr>
                                        <p:cTn id="123" dur="1" fill="hold">
                                          <p:stCondLst>
                                            <p:cond delay="0"/>
                                          </p:stCondLst>
                                        </p:cTn>
                                        <p:tgtEl>
                                          <p:spTgt spid="148"/>
                                        </p:tgtEl>
                                        <p:attrNameLst>
                                          <p:attrName>style.visibility</p:attrName>
                                        </p:attrNameLst>
                                      </p:cBhvr>
                                      <p:to>
                                        <p:strVal val="visible"/>
                                      </p:to>
                                    </p:set>
                                    <p:animEffect transition="in" filter="wipe(up)">
                                      <p:cBhvr>
                                        <p:cTn id="124" dur="250"/>
                                        <p:tgtEl>
                                          <p:spTgt spid="148"/>
                                        </p:tgtEl>
                                      </p:cBhvr>
                                    </p:animEffect>
                                  </p:childTnLst>
                                </p:cTn>
                              </p:par>
                            </p:childTnLst>
                          </p:cTn>
                        </p:par>
                        <p:par>
                          <p:cTn id="125" fill="hold">
                            <p:stCondLst>
                              <p:cond delay="8550"/>
                            </p:stCondLst>
                            <p:childTnLst>
                              <p:par>
                                <p:cTn id="126" presetID="10" presetClass="entr" presetSubtype="0" fill="hold" grpId="0" nodeType="after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350"/>
                                        <p:tgtEl>
                                          <p:spTgt spid="12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9"/>
                                        </p:tgtEl>
                                        <p:attrNameLst>
                                          <p:attrName>style.visibility</p:attrName>
                                        </p:attrNameLst>
                                      </p:cBhvr>
                                      <p:to>
                                        <p:strVal val="visible"/>
                                      </p:to>
                                    </p:set>
                                    <p:animEffect transition="in" filter="fade">
                                      <p:cBhvr>
                                        <p:cTn id="131" dur="350"/>
                                        <p:tgtEl>
                                          <p:spTgt spid="129"/>
                                        </p:tgtEl>
                                      </p:cBhvr>
                                    </p:animEffect>
                                  </p:childTnLst>
                                </p:cTn>
                              </p:par>
                            </p:childTnLst>
                          </p:cTn>
                        </p:par>
                        <p:par>
                          <p:cTn id="132" fill="hold">
                            <p:stCondLst>
                              <p:cond delay="8900"/>
                            </p:stCondLst>
                            <p:childTnLst>
                              <p:par>
                                <p:cTn id="133" presetID="22" presetClass="entr" presetSubtype="8" fill="hold" grpId="0" nodeType="afterEffect">
                                  <p:stCondLst>
                                    <p:cond delay="0"/>
                                  </p:stCondLst>
                                  <p:childTnLst>
                                    <p:set>
                                      <p:cBhvr>
                                        <p:cTn id="134" dur="1" fill="hold">
                                          <p:stCondLst>
                                            <p:cond delay="0"/>
                                          </p:stCondLst>
                                        </p:cTn>
                                        <p:tgtEl>
                                          <p:spTgt spid="222"/>
                                        </p:tgtEl>
                                        <p:attrNameLst>
                                          <p:attrName>style.visibility</p:attrName>
                                        </p:attrNameLst>
                                      </p:cBhvr>
                                      <p:to>
                                        <p:strVal val="visible"/>
                                      </p:to>
                                    </p:set>
                                    <p:animEffect transition="in" filter="wipe(left)">
                                      <p:cBhvr>
                                        <p:cTn id="135" dur="400"/>
                                        <p:tgtEl>
                                          <p:spTgt spid="222"/>
                                        </p:tgtEl>
                                      </p:cBhvr>
                                    </p:animEffect>
                                  </p:childTnLst>
                                </p:cTn>
                              </p:par>
                            </p:childTnLst>
                          </p:cTn>
                        </p:par>
                        <p:par>
                          <p:cTn id="136" fill="hold">
                            <p:stCondLst>
                              <p:cond delay="9300"/>
                            </p:stCondLst>
                            <p:childTnLst>
                              <p:par>
                                <p:cTn id="137" presetID="2" presetClass="entr" presetSubtype="9" fill="hold" grpId="0" nodeType="afterEffect">
                                  <p:stCondLst>
                                    <p:cond delay="0"/>
                                  </p:stCondLst>
                                  <p:childTnLst>
                                    <p:set>
                                      <p:cBhvr>
                                        <p:cTn id="138" dur="1" fill="hold">
                                          <p:stCondLst>
                                            <p:cond delay="0"/>
                                          </p:stCondLst>
                                        </p:cTn>
                                        <p:tgtEl>
                                          <p:spTgt spid="139"/>
                                        </p:tgtEl>
                                        <p:attrNameLst>
                                          <p:attrName>style.visibility</p:attrName>
                                        </p:attrNameLst>
                                      </p:cBhvr>
                                      <p:to>
                                        <p:strVal val="visible"/>
                                      </p:to>
                                    </p:set>
                                    <p:anim calcmode="lin" valueType="num">
                                      <p:cBhvr additive="base">
                                        <p:cTn id="139" dur="350" fill="hold"/>
                                        <p:tgtEl>
                                          <p:spTgt spid="139"/>
                                        </p:tgtEl>
                                        <p:attrNameLst>
                                          <p:attrName>ppt_x</p:attrName>
                                        </p:attrNameLst>
                                      </p:cBhvr>
                                      <p:tavLst>
                                        <p:tav tm="0">
                                          <p:val>
                                            <p:strVal val="0-#ppt_w/2"/>
                                          </p:val>
                                        </p:tav>
                                        <p:tav tm="100000">
                                          <p:val>
                                            <p:strVal val="#ppt_x"/>
                                          </p:val>
                                        </p:tav>
                                      </p:tavLst>
                                    </p:anim>
                                    <p:anim calcmode="lin" valueType="num">
                                      <p:cBhvr additive="base">
                                        <p:cTn id="140" dur="350" fill="hold"/>
                                        <p:tgtEl>
                                          <p:spTgt spid="139"/>
                                        </p:tgtEl>
                                        <p:attrNameLst>
                                          <p:attrName>ppt_y</p:attrName>
                                        </p:attrNameLst>
                                      </p:cBhvr>
                                      <p:tavLst>
                                        <p:tav tm="0">
                                          <p:val>
                                            <p:strVal val="0-#ppt_h/2"/>
                                          </p:val>
                                        </p:tav>
                                        <p:tav tm="100000">
                                          <p:val>
                                            <p:strVal val="#ppt_y"/>
                                          </p:val>
                                        </p:tav>
                                      </p:tavLst>
                                    </p:anim>
                                  </p:childTnLst>
                                </p:cTn>
                              </p:par>
                            </p:childTnLst>
                          </p:cTn>
                        </p:par>
                        <p:par>
                          <p:cTn id="141" fill="hold">
                            <p:stCondLst>
                              <p:cond delay="9650"/>
                            </p:stCondLst>
                            <p:childTnLst>
                              <p:par>
                                <p:cTn id="142" presetID="22" presetClass="entr" presetSubtype="8" fill="hold" nodeType="afterEffect">
                                  <p:stCondLst>
                                    <p:cond delay="0"/>
                                  </p:stCondLst>
                                  <p:childTnLst>
                                    <p:set>
                                      <p:cBhvr>
                                        <p:cTn id="143" dur="1" fill="hold">
                                          <p:stCondLst>
                                            <p:cond delay="0"/>
                                          </p:stCondLst>
                                        </p:cTn>
                                        <p:tgtEl>
                                          <p:spTgt spid="151"/>
                                        </p:tgtEl>
                                        <p:attrNameLst>
                                          <p:attrName>style.visibility</p:attrName>
                                        </p:attrNameLst>
                                      </p:cBhvr>
                                      <p:to>
                                        <p:strVal val="visible"/>
                                      </p:to>
                                    </p:set>
                                    <p:animEffect transition="in" filter="wipe(left)">
                                      <p:cBhvr>
                                        <p:cTn id="144" dur="350"/>
                                        <p:tgtEl>
                                          <p:spTgt spid="151"/>
                                        </p:tgtEl>
                                      </p:cBhvr>
                                    </p:animEffect>
                                  </p:childTnLst>
                                </p:cTn>
                              </p:par>
                            </p:childTnLst>
                          </p:cTn>
                        </p:par>
                        <p:par>
                          <p:cTn id="145" fill="hold">
                            <p:stCondLst>
                              <p:cond delay="10000"/>
                            </p:stCondLst>
                            <p:childTnLst>
                              <p:par>
                                <p:cTn id="146" presetID="22" presetClass="entr" presetSubtype="1" fill="hold" nodeType="afterEffect">
                                  <p:stCondLst>
                                    <p:cond delay="0"/>
                                  </p:stCondLst>
                                  <p:childTnLst>
                                    <p:set>
                                      <p:cBhvr>
                                        <p:cTn id="147" dur="1" fill="hold">
                                          <p:stCondLst>
                                            <p:cond delay="0"/>
                                          </p:stCondLst>
                                        </p:cTn>
                                        <p:tgtEl>
                                          <p:spTgt spid="150"/>
                                        </p:tgtEl>
                                        <p:attrNameLst>
                                          <p:attrName>style.visibility</p:attrName>
                                        </p:attrNameLst>
                                      </p:cBhvr>
                                      <p:to>
                                        <p:strVal val="visible"/>
                                      </p:to>
                                    </p:set>
                                    <p:animEffect transition="in" filter="wipe(up)">
                                      <p:cBhvr>
                                        <p:cTn id="148" dur="250"/>
                                        <p:tgtEl>
                                          <p:spTgt spid="150"/>
                                        </p:tgtEl>
                                      </p:cBhvr>
                                    </p:animEffect>
                                  </p:childTnLst>
                                </p:cTn>
                              </p:par>
                            </p:childTnLst>
                          </p:cTn>
                        </p:par>
                        <p:par>
                          <p:cTn id="149" fill="hold">
                            <p:stCondLst>
                              <p:cond delay="10250"/>
                            </p:stCondLst>
                            <p:childTnLst>
                              <p:par>
                                <p:cTn id="150" presetID="10" presetClass="entr" presetSubtype="0" fill="hold" grpId="0" nodeType="afterEffect">
                                  <p:stCondLst>
                                    <p:cond delay="0"/>
                                  </p:stCondLst>
                                  <p:childTnLst>
                                    <p:set>
                                      <p:cBhvr>
                                        <p:cTn id="151" dur="1" fill="hold">
                                          <p:stCondLst>
                                            <p:cond delay="0"/>
                                          </p:stCondLst>
                                        </p:cTn>
                                        <p:tgtEl>
                                          <p:spTgt spid="131"/>
                                        </p:tgtEl>
                                        <p:attrNameLst>
                                          <p:attrName>style.visibility</p:attrName>
                                        </p:attrNameLst>
                                      </p:cBhvr>
                                      <p:to>
                                        <p:strVal val="visible"/>
                                      </p:to>
                                    </p:set>
                                    <p:animEffect transition="in" filter="fade">
                                      <p:cBhvr>
                                        <p:cTn id="152" dur="350"/>
                                        <p:tgtEl>
                                          <p:spTgt spid="13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32"/>
                                        </p:tgtEl>
                                        <p:attrNameLst>
                                          <p:attrName>style.visibility</p:attrName>
                                        </p:attrNameLst>
                                      </p:cBhvr>
                                      <p:to>
                                        <p:strVal val="visible"/>
                                      </p:to>
                                    </p:set>
                                    <p:animEffect transition="in" filter="fade">
                                      <p:cBhvr>
                                        <p:cTn id="155" dur="350"/>
                                        <p:tgtEl>
                                          <p:spTgt spid="132"/>
                                        </p:tgtEl>
                                      </p:cBhvr>
                                    </p:animEffect>
                                  </p:childTnLst>
                                </p:cTn>
                              </p:par>
                            </p:childTnLst>
                          </p:cTn>
                        </p:par>
                        <p:par>
                          <p:cTn id="156" fill="hold">
                            <p:stCondLst>
                              <p:cond delay="10600"/>
                            </p:stCondLst>
                            <p:childTnLst>
                              <p:par>
                                <p:cTn id="157" presetID="22" presetClass="entr" presetSubtype="8" fill="hold" grpId="0" nodeType="afterEffect">
                                  <p:stCondLst>
                                    <p:cond delay="0"/>
                                  </p:stCondLst>
                                  <p:childTnLst>
                                    <p:set>
                                      <p:cBhvr>
                                        <p:cTn id="158" dur="1" fill="hold">
                                          <p:stCondLst>
                                            <p:cond delay="0"/>
                                          </p:stCondLst>
                                        </p:cTn>
                                        <p:tgtEl>
                                          <p:spTgt spid="223"/>
                                        </p:tgtEl>
                                        <p:attrNameLst>
                                          <p:attrName>style.visibility</p:attrName>
                                        </p:attrNameLst>
                                      </p:cBhvr>
                                      <p:to>
                                        <p:strVal val="visible"/>
                                      </p:to>
                                    </p:set>
                                    <p:animEffect transition="in" filter="wipe(left)">
                                      <p:cBhvr>
                                        <p:cTn id="159" dur="4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6" grpId="0">
        <p:bldAsOne/>
      </p:bldGraphic>
      <p:bldP spid="117" grpId="0"/>
      <p:bldGraphic spid="119" grpId="0">
        <p:bldAsOne/>
      </p:bldGraphic>
      <p:bldP spid="120" grpId="0"/>
      <p:bldGraphic spid="122" grpId="0">
        <p:bldAsOne/>
      </p:bldGraphic>
      <p:bldP spid="123" grpId="0"/>
      <p:bldGraphic spid="125" grpId="0">
        <p:bldAsOne/>
      </p:bldGraphic>
      <p:bldP spid="126" grpId="0"/>
      <p:bldGraphic spid="128" grpId="0">
        <p:bldAsOne/>
      </p:bldGraphic>
      <p:bldP spid="129" grpId="0"/>
      <p:bldGraphic spid="131" grpId="0">
        <p:bldAsOne/>
      </p:bldGraphic>
      <p:bldP spid="132" grpId="0"/>
      <p:bldP spid="134" grpId="0" animBg="1"/>
      <p:bldP spid="135" grpId="0" animBg="1"/>
      <p:bldP spid="136" grpId="0" animBg="1"/>
      <p:bldP spid="137" grpId="0" animBg="1"/>
      <p:bldP spid="138" grpId="0" animBg="1"/>
      <p:bldP spid="139" grpId="0" animBg="1"/>
      <p:bldP spid="218" grpId="0"/>
      <p:bldP spid="219" grpId="0"/>
      <p:bldP spid="220" grpId="0"/>
      <p:bldP spid="221" grpId="0"/>
      <p:bldP spid="222" grpId="0"/>
      <p:bldP spid="223" grpId="0"/>
      <p:bldP spid="73"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fe325ac88af4cb1e315171a86c19382325f4f"/>
</p:tagLst>
</file>

<file path=ppt/theme/theme1.xml><?xml version="1.0" encoding="utf-8"?>
<a:theme xmlns:a="http://schemas.openxmlformats.org/drawingml/2006/main" name="亮亮图文旗舰店https://liangliangtuwen.tmall.com">
  <a:themeElements>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fontScheme name="Lizzysu-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0.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1.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2.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3.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4.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5.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6.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7.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8.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19.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0.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1.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2.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3.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4.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5.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6.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7.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8.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29.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0.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1.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2.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3.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4.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5.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6.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7.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8.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39.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0.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1.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2.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3.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4.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45.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5.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6.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7.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8.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ppt/theme/themeOverride9.xml><?xml version="1.0" encoding="utf-8"?>
<a:themeOverride xmlns:a="http://schemas.openxmlformats.org/drawingml/2006/main">
  <a:clrScheme name="自定义 121">
    <a:dk1>
      <a:srgbClr val="1F1F1F"/>
    </a:dk1>
    <a:lt1>
      <a:srgbClr val="FFFFFF"/>
    </a:lt1>
    <a:dk2>
      <a:srgbClr val="454545"/>
    </a:dk2>
    <a:lt2>
      <a:srgbClr val="D8D8D8"/>
    </a:lt2>
    <a:accent1>
      <a:srgbClr val="9B1E11"/>
    </a:accent1>
    <a:accent2>
      <a:srgbClr val="736666"/>
    </a:accent2>
    <a:accent3>
      <a:srgbClr val="C1D842"/>
    </a:accent3>
    <a:accent4>
      <a:srgbClr val="4BACC6"/>
    </a:accent4>
    <a:accent5>
      <a:srgbClr val="F4CE3F"/>
    </a:accent5>
    <a:accent6>
      <a:srgbClr val="3F3F3F"/>
    </a:accent6>
    <a:hlink>
      <a:srgbClr val="222A35"/>
    </a:hlink>
    <a:folHlink>
      <a:srgbClr val="7F6000"/>
    </a:folHlink>
  </a:clrScheme>
</a:themeOverride>
</file>

<file path=docProps/app.xml><?xml version="1.0" encoding="utf-8"?>
<Properties xmlns="http://schemas.openxmlformats.org/officeDocument/2006/extended-properties" xmlns:vt="http://schemas.openxmlformats.org/officeDocument/2006/docPropsVTypes">
  <Template/>
  <TotalTime>12858</TotalTime>
  <Words>8265</Words>
  <Application>Microsoft Office PowerPoint</Application>
  <PresentationFormat>自定义</PresentationFormat>
  <Paragraphs>487</Paragraphs>
  <Slides>45</Slides>
  <Notes>27</Notes>
  <HiddenSlides>0</HiddenSlides>
  <MMClips>1</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2409</cp:revision>
  <dcterms:created xsi:type="dcterms:W3CDTF">2014-10-29T09:18:14Z</dcterms:created>
  <dcterms:modified xsi:type="dcterms:W3CDTF">2017-07-06T15:13:51Z</dcterms:modified>
  <cp:category>https://cyppt.taobao.com/</cp:category>
</cp:coreProperties>
</file>