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1" r:id="rId18"/>
    <p:sldId id="273" r:id="rId19"/>
    <p:sldId id="274" r:id="rId20"/>
    <p:sldId id="275" r:id="rId21"/>
    <p:sldId id="277" r:id="rId22"/>
    <p:sldId id="276" r:id="rId23"/>
    <p:sldId id="278" r:id="rId24"/>
    <p:sldId id="279" r:id="rId25"/>
    <p:sldId id="280" r:id="rId26"/>
    <p:sldId id="281" r:id="rId27"/>
    <p:sldId id="284" r:id="rId28"/>
    <p:sldId id="282" r:id="rId29"/>
    <p:sldId id="285" r:id="rId30"/>
    <p:sldId id="286" r:id="rId31"/>
    <p:sldId id="283" r:id="rId32"/>
    <p:sldId id="287" r:id="rId33"/>
    <p:sldId id="288" r:id="rId34"/>
    <p:sldId id="291" r:id="rId35"/>
    <p:sldId id="289" r:id="rId36"/>
    <p:sldId id="290" r:id="rId37"/>
    <p:sldId id="292" r:id="rId38"/>
    <p:sldId id="293" r:id="rId39"/>
  </p:sldIdLst>
  <p:sldSz cx="12190413" cy="6858000"/>
  <p:notesSz cx="6858000" cy="9144000"/>
  <p:embeddedFontLst>
    <p:embeddedFont>
      <p:font typeface="微软雅黑" pitchFamily="34" charset="-122"/>
      <p:regular r:id="rId41"/>
      <p:bold r:id="rId42"/>
    </p:embeddedFont>
    <p:embeddedFont>
      <p:font typeface="Calibri" pitchFamily="34" charset="0"/>
      <p:regular r:id="rId43"/>
      <p:bold r:id="rId44"/>
      <p:italic r:id="rId45"/>
      <p:boldItalic r:id="rId46"/>
    </p:embeddedFont>
    <p:embeddedFont>
      <p:font typeface="Bebas"/>
      <p:regular r:id="rId47"/>
    </p:embeddedFont>
    <p:embeddedFont>
      <p:font typeface="华文黑体" charset="-122"/>
      <p:regular r:id="rId48"/>
    </p:embeddedFont>
    <p:embeddedFont>
      <p:font typeface="굴림" pitchFamily="34" charset="-127"/>
      <p:regular r:id="rId49"/>
    </p:embeddedFont>
    <p:embeddedFont>
      <p:font typeface="UKIJ Qolyazma" charset="0"/>
      <p:regular r:id="rId50"/>
    </p:embeddedFont>
    <p:embeddedFont>
      <p:font typeface="Arial Rounded MT Bold" charset="0"/>
      <p:regular r:id="rId51"/>
    </p:embeddedFont>
    <p:embeddedFont>
      <p:font typeface="Verdana" pitchFamily="34" charset="0"/>
      <p:regular r:id="rId52"/>
      <p:bold r:id="rId53"/>
      <p:italic r:id="rId54"/>
      <p:boldItalic r:id="rId55"/>
    </p:embeddedFont>
    <p:embeddedFont>
      <p:font typeface="黑体" pitchFamily="49" charset="-122"/>
      <p:regular r:id="rId56"/>
    </p:embeddedFont>
    <p:embeddedFont>
      <p:font typeface="Impact" pitchFamily="34" charset="0"/>
      <p:regular r:id="rId5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8294"/>
    <a:srgbClr val="2A3440"/>
    <a:srgbClr val="161D25"/>
    <a:srgbClr val="00ACF1"/>
    <a:srgbClr val="E9EEF4"/>
    <a:srgbClr val="81DEFF"/>
    <a:srgbClr val="47C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8" autoAdjust="0"/>
    <p:restoredTop sz="94660"/>
  </p:normalViewPr>
  <p:slideViewPr>
    <p:cSldViewPr>
      <p:cViewPr varScale="1">
        <p:scale>
          <a:sx n="104" d="100"/>
          <a:sy n="104" d="100"/>
        </p:scale>
        <p:origin x="-852"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dPt>
            <c:idx val="0"/>
            <c:spPr>
              <a:solidFill>
                <a:srgbClr val="161D25"/>
              </a:solidFill>
            </c:spPr>
          </c:dPt>
          <c:dPt>
            <c:idx val="1"/>
            <c:spPr>
              <a:solidFill>
                <a:srgbClr val="7B8294"/>
              </a:solidFill>
            </c:spPr>
          </c:dPt>
          <c:dPt>
            <c:idx val="2"/>
            <c:spPr>
              <a:solidFill>
                <a:srgbClr val="00ACF1"/>
              </a:solidFill>
            </c:spPr>
          </c:dPt>
          <c:dPt>
            <c:idx val="3"/>
            <c:spPr>
              <a:solidFill>
                <a:schemeClr val="bg1">
                  <a:lumMod val="75000"/>
                </a:schemeClr>
              </a:solidFill>
            </c:spPr>
          </c:dPt>
          <c:dLbls>
            <c:txPr>
              <a:bodyPr/>
              <a:lstStyle/>
              <a:p>
                <a:pPr>
                  <a:defRPr>
                    <a:solidFill>
                      <a:schemeClr val="bg1"/>
                    </a:solidFill>
                  </a:defRPr>
                </a:pPr>
                <a:endParaRPr lang="zh-CN"/>
              </a:p>
            </c:txPr>
            <c:showVal val="1"/>
            <c:showCatName val="1"/>
            <c:separator> </c:separator>
            <c:showLeaderLines val="1"/>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ser>
        <c:dLbls>
          <c:showVal val="1"/>
          <c:showCatName val="1"/>
        </c:dLbls>
        <c:firstSliceAng val="0"/>
        <c:holeSize val="75"/>
      </c:doughnutChart>
    </c:plotArea>
    <c:plotVisOnly val="1"/>
    <c:dispBlanksAs val="zero"/>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C4E54-CDFB-4183-A780-2A46D9B406E5}" type="datetimeFigureOut">
              <a:rPr lang="zh-CN" altLang="en-US" smtClean="0"/>
              <a:t>2017/7/6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B3E22-EA20-426C-84E9-0D96F47452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784B3E22-EA20-426C-84E9-0D96F4745222}"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7" name="直接连接符 96"/>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4" name="TextBox 33"/>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5" name="TextBox 34"/>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6" name="TextBox 35"/>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39" name="TextBox 38"/>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0" name="TextBox 39"/>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1" name="TextBox 40"/>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2" name="TextBox 41"/>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3" name="矩形 42"/>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90550" y="1029767"/>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二节">
    <p:spTree>
      <p:nvGrpSpPr>
        <p:cNvPr id="1" name=""/>
        <p:cNvGrpSpPr/>
        <p:nvPr/>
      </p:nvGrpSpPr>
      <p:grpSpPr>
        <a:xfrm>
          <a:off x="0" y="0"/>
          <a:ext cx="0" cy="0"/>
          <a:chOff x="0" y="0"/>
          <a:chExt cx="0" cy="0"/>
        </a:xfrm>
      </p:grpSpPr>
      <p:sp>
        <p:nvSpPr>
          <p:cNvPr id="32" name="矩形 3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90550" y="2030589"/>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587780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三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90550" y="3031411"/>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050180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第四节">
    <p:spTree>
      <p:nvGrpSpPr>
        <p:cNvPr id="1" name=""/>
        <p:cNvGrpSpPr/>
        <p:nvPr/>
      </p:nvGrpSpPr>
      <p:grpSpPr>
        <a:xfrm>
          <a:off x="0" y="0"/>
          <a:ext cx="0" cy="0"/>
          <a:chOff x="0" y="0"/>
          <a:chExt cx="0" cy="0"/>
        </a:xfrm>
      </p:grpSpPr>
      <p:sp>
        <p:nvSpPr>
          <p:cNvPr id="32" name="矩形 3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90550" y="4032233"/>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383550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第五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90550" y="5033056"/>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571912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media" Target="../media/media1.mp3"/><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liangliangtuwen.tmall.com/"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622" y="2467794"/>
            <a:ext cx="5862502" cy="646331"/>
          </a:xfrm>
          <a:prstGeom prst="rect">
            <a:avLst/>
          </a:prstGeom>
          <a:noFill/>
        </p:spPr>
        <p:txBody>
          <a:bodyPr wrap="none" rtlCol="0">
            <a:spAutoFit/>
          </a:bodyPr>
          <a:lstStyle/>
          <a:p>
            <a:r>
              <a:rPr lang="zh-CN" altLang="en-US" sz="3600" b="1" dirty="0">
                <a:solidFill>
                  <a:schemeClr val="bg1"/>
                </a:solidFill>
                <a:latin typeface="微软雅黑" pitchFamily="34" charset="-122"/>
                <a:ea typeface="微软雅黑" pitchFamily="34" charset="-122"/>
              </a:rPr>
              <a:t>框架</a:t>
            </a:r>
            <a:r>
              <a:rPr lang="zh-CN" altLang="en-US" sz="3600" b="1" dirty="0" smtClean="0">
                <a:solidFill>
                  <a:schemeClr val="bg1"/>
                </a:solidFill>
                <a:latin typeface="微软雅黑" pitchFamily="34" charset="-122"/>
                <a:ea typeface="微软雅黑" pitchFamily="34" charset="-122"/>
              </a:rPr>
              <a:t>完整工作汇报年终总结</a:t>
            </a:r>
            <a:r>
              <a:rPr lang="en-US" altLang="zh-CN" sz="3600" b="1" dirty="0" smtClean="0">
                <a:solidFill>
                  <a:schemeClr val="bg1"/>
                </a:solidFill>
                <a:latin typeface="微软雅黑" pitchFamily="34" charset="-122"/>
                <a:ea typeface="微软雅黑" pitchFamily="34" charset="-122"/>
              </a:rPr>
              <a:t> </a:t>
            </a:r>
            <a:endParaRPr lang="zh-CN" altLang="en-US" sz="3600" b="1" dirty="0">
              <a:solidFill>
                <a:schemeClr val="bg1"/>
              </a:solidFill>
              <a:latin typeface="微软雅黑" pitchFamily="34" charset="-122"/>
              <a:ea typeface="微软雅黑" pitchFamily="34" charset="-122"/>
            </a:endParaRPr>
          </a:p>
        </p:txBody>
      </p:sp>
      <p:sp>
        <p:nvSpPr>
          <p:cNvPr id="10" name="TextBox 9"/>
          <p:cNvSpPr txBox="1"/>
          <p:nvPr/>
        </p:nvSpPr>
        <p:spPr>
          <a:xfrm>
            <a:off x="999971" y="3532946"/>
            <a:ext cx="4873450" cy="400110"/>
          </a:xfrm>
          <a:prstGeom prst="rect">
            <a:avLst/>
          </a:prstGeom>
          <a:noFill/>
        </p:spPr>
        <p:txBody>
          <a:bodyPr wrap="none" rtlCol="0">
            <a:spAutoFit/>
          </a:bodyPr>
          <a:lstStyle/>
          <a:p>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汇报人</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：亮亮图文旗舰店        </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部门：</a:t>
            </a:r>
            <a:r>
              <a:rPr lang="en-US" altLang="zh-CN"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XXX</a:t>
            </a:r>
            <a:endParaRPr lang="zh-CN" altLang="en-US"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endParaRPr>
          </a:p>
        </p:txBody>
      </p:sp>
      <p:pic>
        <p:nvPicPr>
          <p:cNvPr id="138" name="La Partida - 小提琴吉他和长笛合奏.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789613" y="-622044"/>
            <a:ext cx="609600" cy="609600"/>
          </a:xfrm>
          <a:prstGeom prst="rect">
            <a:avLst/>
          </a:prstGeom>
        </p:spPr>
      </p:pic>
      <p:pic>
        <p:nvPicPr>
          <p:cNvPr id="2058" name="Picture 10" descr="D:\360data\重要数据\桌面\66666.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15411" y="1222563"/>
            <a:ext cx="4412874" cy="44128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D:\360data\重要数据\桌面\5555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83993" y="1391145"/>
            <a:ext cx="4075712" cy="4075712"/>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D:\360data\重要数据\桌面\44444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46782" y="1653934"/>
            <a:ext cx="3550132" cy="3550132"/>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D:\360data\重要数据\桌面\333333.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06281" y="1713433"/>
            <a:ext cx="3431134" cy="3431134"/>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D:\360data\重要数据\桌面\222222.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75697" y="1782849"/>
            <a:ext cx="3292302" cy="3292302"/>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descr="D:\360data\重要数据\桌面\111111111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344279" y="1951431"/>
            <a:ext cx="2955138" cy="2955138"/>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D:\360data\重要数据\桌面\24454.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014848" y="3200512"/>
            <a:ext cx="1613998" cy="45697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直接连接符 5"/>
          <p:cNvCxnSpPr/>
          <p:nvPr/>
        </p:nvCxnSpPr>
        <p:spPr>
          <a:xfrm>
            <a:off x="991546" y="2348880"/>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1546" y="4221088"/>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586966" y="921345"/>
            <a:ext cx="1584176" cy="158417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itchFamily="34" charset="-122"/>
                <a:ea typeface="微软雅黑" pitchFamily="34" charset="-122"/>
              </a:rPr>
              <a:t>20XX</a:t>
            </a:r>
            <a:endParaRPr lang="zh-CN" altLang="en-US" sz="2800" dirty="0">
              <a:latin typeface="微软雅黑" pitchFamily="34" charset="-122"/>
              <a:ea typeface="微软雅黑" pitchFamily="34" charset="-122"/>
            </a:endParaRPr>
          </a:p>
        </p:txBody>
      </p:sp>
      <p:sp>
        <p:nvSpPr>
          <p:cNvPr id="29" name="椭圆 28"/>
          <p:cNvSpPr/>
          <p:nvPr/>
        </p:nvSpPr>
        <p:spPr>
          <a:xfrm>
            <a:off x="9362602" y="772737"/>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创新</a:t>
            </a:r>
            <a:endParaRPr lang="zh-CN" altLang="en-US">
              <a:latin typeface="微软雅黑" pitchFamily="34" charset="-122"/>
              <a:ea typeface="微软雅黑" pitchFamily="34" charset="-122"/>
            </a:endParaRPr>
          </a:p>
        </p:txBody>
      </p:sp>
      <p:sp>
        <p:nvSpPr>
          <p:cNvPr id="30" name="椭圆 29"/>
          <p:cNvSpPr/>
          <p:nvPr/>
        </p:nvSpPr>
        <p:spPr>
          <a:xfrm>
            <a:off x="9157320" y="1747540"/>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专注</a:t>
            </a:r>
            <a:endParaRPr lang="zh-CN" altLang="en-US">
              <a:latin typeface="微软雅黑" pitchFamily="34" charset="-122"/>
              <a:ea typeface="微软雅黑" pitchFamily="34" charset="-122"/>
            </a:endParaRPr>
          </a:p>
        </p:txBody>
      </p:sp>
      <p:sp>
        <p:nvSpPr>
          <p:cNvPr id="31" name="椭圆 30"/>
          <p:cNvSpPr/>
          <p:nvPr/>
        </p:nvSpPr>
        <p:spPr>
          <a:xfrm>
            <a:off x="6894085"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引领</a:t>
            </a:r>
            <a:endParaRPr lang="zh-CN" altLang="en-US" sz="2000">
              <a:solidFill>
                <a:srgbClr val="7B8294"/>
              </a:solidFill>
              <a:latin typeface="微软雅黑" pitchFamily="34" charset="-122"/>
              <a:ea typeface="微软雅黑" pitchFamily="34" charset="-122"/>
            </a:endParaRPr>
          </a:p>
        </p:txBody>
      </p:sp>
      <p:sp>
        <p:nvSpPr>
          <p:cNvPr id="32" name="椭圆 31"/>
          <p:cNvSpPr/>
          <p:nvPr/>
        </p:nvSpPr>
        <p:spPr>
          <a:xfrm>
            <a:off x="9628846"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开拓</a:t>
            </a:r>
            <a:endParaRPr lang="zh-CN" altLang="en-US" sz="2000">
              <a:solidFill>
                <a:srgbClr val="7B8294"/>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262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8"/>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064"/>
                                        </p:tgtEl>
                                        <p:attrNameLst>
                                          <p:attrName>style.visibility</p:attrName>
                                        </p:attrNameLst>
                                      </p:cBhvr>
                                      <p:to>
                                        <p:strVal val="visible"/>
                                      </p:to>
                                    </p:set>
                                    <p:animEffect transition="in" filter="fade">
                                      <p:cBhvr>
                                        <p:cTn id="10" dur="500"/>
                                        <p:tgtEl>
                                          <p:spTgt spid="2064"/>
                                        </p:tgtEl>
                                      </p:cBhvr>
                                    </p:animEffect>
                                  </p:childTnLst>
                                </p:cTn>
                              </p:par>
                              <p:par>
                                <p:cTn id="11" presetID="53" presetClass="entr" presetSubtype="16" fill="hold" nodeType="withEffect">
                                  <p:stCondLst>
                                    <p:cond delay="0"/>
                                  </p:stCondLst>
                                  <p:childTnLst>
                                    <p:set>
                                      <p:cBhvr>
                                        <p:cTn id="12" dur="1" fill="hold">
                                          <p:stCondLst>
                                            <p:cond delay="0"/>
                                          </p:stCondLst>
                                        </p:cTn>
                                        <p:tgtEl>
                                          <p:spTgt spid="2063"/>
                                        </p:tgtEl>
                                        <p:attrNameLst>
                                          <p:attrName>style.visibility</p:attrName>
                                        </p:attrNameLst>
                                      </p:cBhvr>
                                      <p:to>
                                        <p:strVal val="visible"/>
                                      </p:to>
                                    </p:set>
                                    <p:anim calcmode="lin" valueType="num">
                                      <p:cBhvr>
                                        <p:cTn id="13" dur="500" fill="hold"/>
                                        <p:tgtEl>
                                          <p:spTgt spid="2063"/>
                                        </p:tgtEl>
                                        <p:attrNameLst>
                                          <p:attrName>ppt_w</p:attrName>
                                        </p:attrNameLst>
                                      </p:cBhvr>
                                      <p:tavLst>
                                        <p:tav tm="0">
                                          <p:val>
                                            <p:fltVal val="0"/>
                                          </p:val>
                                        </p:tav>
                                        <p:tav tm="100000">
                                          <p:val>
                                            <p:strVal val="#ppt_w"/>
                                          </p:val>
                                        </p:tav>
                                      </p:tavLst>
                                    </p:anim>
                                    <p:anim calcmode="lin" valueType="num">
                                      <p:cBhvr>
                                        <p:cTn id="14" dur="500" fill="hold"/>
                                        <p:tgtEl>
                                          <p:spTgt spid="2063"/>
                                        </p:tgtEl>
                                        <p:attrNameLst>
                                          <p:attrName>ppt_h</p:attrName>
                                        </p:attrNameLst>
                                      </p:cBhvr>
                                      <p:tavLst>
                                        <p:tav tm="0">
                                          <p:val>
                                            <p:fltVal val="0"/>
                                          </p:val>
                                        </p:tav>
                                        <p:tav tm="100000">
                                          <p:val>
                                            <p:strVal val="#ppt_h"/>
                                          </p:val>
                                        </p:tav>
                                      </p:tavLst>
                                    </p:anim>
                                    <p:animEffect transition="in" filter="fade">
                                      <p:cBhvr>
                                        <p:cTn id="15" dur="500"/>
                                        <p:tgtEl>
                                          <p:spTgt spid="2063"/>
                                        </p:tgtEl>
                                      </p:cBhvr>
                                    </p:animEffect>
                                  </p:childTnLst>
                                </p:cTn>
                              </p:par>
                              <p:par>
                                <p:cTn id="16" presetID="8" presetClass="emph" presetSubtype="0" fill="hold" nodeType="withEffect">
                                  <p:stCondLst>
                                    <p:cond delay="0"/>
                                  </p:stCondLst>
                                  <p:childTnLst>
                                    <p:animRot by="64800000">
                                      <p:cBhvr>
                                        <p:cTn id="17" dur="8000" fill="hold"/>
                                        <p:tgtEl>
                                          <p:spTgt spid="2063"/>
                                        </p:tgtEl>
                                        <p:attrNameLst>
                                          <p:attrName>r</p:attrName>
                                        </p:attrNameLst>
                                      </p:cBhvr>
                                    </p:animRot>
                                  </p:childTnLst>
                                </p:cTn>
                              </p:par>
                              <p:par>
                                <p:cTn id="18" presetID="53" presetClass="entr" presetSubtype="16" fill="hold" nodeType="withEffect">
                                  <p:stCondLst>
                                    <p:cond delay="0"/>
                                  </p:stCondLst>
                                  <p:childTnLst>
                                    <p:set>
                                      <p:cBhvr>
                                        <p:cTn id="19" dur="1" fill="hold">
                                          <p:stCondLst>
                                            <p:cond delay="0"/>
                                          </p:stCondLst>
                                        </p:cTn>
                                        <p:tgtEl>
                                          <p:spTgt spid="2062"/>
                                        </p:tgtEl>
                                        <p:attrNameLst>
                                          <p:attrName>style.visibility</p:attrName>
                                        </p:attrNameLst>
                                      </p:cBhvr>
                                      <p:to>
                                        <p:strVal val="visible"/>
                                      </p:to>
                                    </p:set>
                                    <p:anim calcmode="lin" valueType="num">
                                      <p:cBhvr>
                                        <p:cTn id="20" dur="500" fill="hold"/>
                                        <p:tgtEl>
                                          <p:spTgt spid="2062"/>
                                        </p:tgtEl>
                                        <p:attrNameLst>
                                          <p:attrName>ppt_w</p:attrName>
                                        </p:attrNameLst>
                                      </p:cBhvr>
                                      <p:tavLst>
                                        <p:tav tm="0">
                                          <p:val>
                                            <p:fltVal val="0"/>
                                          </p:val>
                                        </p:tav>
                                        <p:tav tm="100000">
                                          <p:val>
                                            <p:strVal val="#ppt_w"/>
                                          </p:val>
                                        </p:tav>
                                      </p:tavLst>
                                    </p:anim>
                                    <p:anim calcmode="lin" valueType="num">
                                      <p:cBhvr>
                                        <p:cTn id="21" dur="500" fill="hold"/>
                                        <p:tgtEl>
                                          <p:spTgt spid="2062"/>
                                        </p:tgtEl>
                                        <p:attrNameLst>
                                          <p:attrName>ppt_h</p:attrName>
                                        </p:attrNameLst>
                                      </p:cBhvr>
                                      <p:tavLst>
                                        <p:tav tm="0">
                                          <p:val>
                                            <p:fltVal val="0"/>
                                          </p:val>
                                        </p:tav>
                                        <p:tav tm="100000">
                                          <p:val>
                                            <p:strVal val="#ppt_h"/>
                                          </p:val>
                                        </p:tav>
                                      </p:tavLst>
                                    </p:anim>
                                    <p:animEffect transition="in" filter="fade">
                                      <p:cBhvr>
                                        <p:cTn id="22" dur="500"/>
                                        <p:tgtEl>
                                          <p:spTgt spid="2062"/>
                                        </p:tgtEl>
                                      </p:cBhvr>
                                    </p:animEffect>
                                  </p:childTnLst>
                                </p:cTn>
                              </p:par>
                              <p:par>
                                <p:cTn id="23" presetID="53" presetClass="entr" presetSubtype="16" fill="hold" nodeType="withEffect">
                                  <p:stCondLst>
                                    <p:cond delay="0"/>
                                  </p:stCondLst>
                                  <p:childTnLst>
                                    <p:set>
                                      <p:cBhvr>
                                        <p:cTn id="24" dur="1" fill="hold">
                                          <p:stCondLst>
                                            <p:cond delay="0"/>
                                          </p:stCondLst>
                                        </p:cTn>
                                        <p:tgtEl>
                                          <p:spTgt spid="2061"/>
                                        </p:tgtEl>
                                        <p:attrNameLst>
                                          <p:attrName>style.visibility</p:attrName>
                                        </p:attrNameLst>
                                      </p:cBhvr>
                                      <p:to>
                                        <p:strVal val="visible"/>
                                      </p:to>
                                    </p:set>
                                    <p:anim calcmode="lin" valueType="num">
                                      <p:cBhvr>
                                        <p:cTn id="25" dur="500" fill="hold"/>
                                        <p:tgtEl>
                                          <p:spTgt spid="2061"/>
                                        </p:tgtEl>
                                        <p:attrNameLst>
                                          <p:attrName>ppt_w</p:attrName>
                                        </p:attrNameLst>
                                      </p:cBhvr>
                                      <p:tavLst>
                                        <p:tav tm="0">
                                          <p:val>
                                            <p:fltVal val="0"/>
                                          </p:val>
                                        </p:tav>
                                        <p:tav tm="100000">
                                          <p:val>
                                            <p:strVal val="#ppt_w"/>
                                          </p:val>
                                        </p:tav>
                                      </p:tavLst>
                                    </p:anim>
                                    <p:anim calcmode="lin" valueType="num">
                                      <p:cBhvr>
                                        <p:cTn id="26" dur="500" fill="hold"/>
                                        <p:tgtEl>
                                          <p:spTgt spid="2061"/>
                                        </p:tgtEl>
                                        <p:attrNameLst>
                                          <p:attrName>ppt_h</p:attrName>
                                        </p:attrNameLst>
                                      </p:cBhvr>
                                      <p:tavLst>
                                        <p:tav tm="0">
                                          <p:val>
                                            <p:fltVal val="0"/>
                                          </p:val>
                                        </p:tav>
                                        <p:tav tm="100000">
                                          <p:val>
                                            <p:strVal val="#ppt_h"/>
                                          </p:val>
                                        </p:tav>
                                      </p:tavLst>
                                    </p:anim>
                                    <p:animEffect transition="in" filter="fade">
                                      <p:cBhvr>
                                        <p:cTn id="27" dur="500"/>
                                        <p:tgtEl>
                                          <p:spTgt spid="2061"/>
                                        </p:tgtEl>
                                      </p:cBhvr>
                                    </p:animEffect>
                                  </p:childTnLst>
                                </p:cTn>
                              </p:par>
                              <p:par>
                                <p:cTn id="28" presetID="53" presetClass="entr" presetSubtype="16" fill="hold" nodeType="withEffect">
                                  <p:stCondLst>
                                    <p:cond delay="0"/>
                                  </p:stCondLst>
                                  <p:childTnLst>
                                    <p:set>
                                      <p:cBhvr>
                                        <p:cTn id="29" dur="1" fill="hold">
                                          <p:stCondLst>
                                            <p:cond delay="0"/>
                                          </p:stCondLst>
                                        </p:cTn>
                                        <p:tgtEl>
                                          <p:spTgt spid="2060"/>
                                        </p:tgtEl>
                                        <p:attrNameLst>
                                          <p:attrName>style.visibility</p:attrName>
                                        </p:attrNameLst>
                                      </p:cBhvr>
                                      <p:to>
                                        <p:strVal val="visible"/>
                                      </p:to>
                                    </p:set>
                                    <p:anim calcmode="lin" valueType="num">
                                      <p:cBhvr>
                                        <p:cTn id="30" dur="500" fill="hold"/>
                                        <p:tgtEl>
                                          <p:spTgt spid="2060"/>
                                        </p:tgtEl>
                                        <p:attrNameLst>
                                          <p:attrName>ppt_w</p:attrName>
                                        </p:attrNameLst>
                                      </p:cBhvr>
                                      <p:tavLst>
                                        <p:tav tm="0">
                                          <p:val>
                                            <p:fltVal val="0"/>
                                          </p:val>
                                        </p:tav>
                                        <p:tav tm="100000">
                                          <p:val>
                                            <p:strVal val="#ppt_w"/>
                                          </p:val>
                                        </p:tav>
                                      </p:tavLst>
                                    </p:anim>
                                    <p:anim calcmode="lin" valueType="num">
                                      <p:cBhvr>
                                        <p:cTn id="31" dur="500" fill="hold"/>
                                        <p:tgtEl>
                                          <p:spTgt spid="2060"/>
                                        </p:tgtEl>
                                        <p:attrNameLst>
                                          <p:attrName>ppt_h</p:attrName>
                                        </p:attrNameLst>
                                      </p:cBhvr>
                                      <p:tavLst>
                                        <p:tav tm="0">
                                          <p:val>
                                            <p:fltVal val="0"/>
                                          </p:val>
                                        </p:tav>
                                        <p:tav tm="100000">
                                          <p:val>
                                            <p:strVal val="#ppt_h"/>
                                          </p:val>
                                        </p:tav>
                                      </p:tavLst>
                                    </p:anim>
                                    <p:animEffect transition="in" filter="fade">
                                      <p:cBhvr>
                                        <p:cTn id="32" dur="500"/>
                                        <p:tgtEl>
                                          <p:spTgt spid="2060"/>
                                        </p:tgtEl>
                                      </p:cBhvr>
                                    </p:animEffect>
                                  </p:childTnLst>
                                </p:cTn>
                              </p:par>
                              <p:par>
                                <p:cTn id="33" presetID="53" presetClass="entr" presetSubtype="16" fill="hold" nodeType="withEffect">
                                  <p:stCondLst>
                                    <p:cond delay="0"/>
                                  </p:stCondLst>
                                  <p:childTnLst>
                                    <p:set>
                                      <p:cBhvr>
                                        <p:cTn id="34" dur="1" fill="hold">
                                          <p:stCondLst>
                                            <p:cond delay="0"/>
                                          </p:stCondLst>
                                        </p:cTn>
                                        <p:tgtEl>
                                          <p:spTgt spid="2059"/>
                                        </p:tgtEl>
                                        <p:attrNameLst>
                                          <p:attrName>style.visibility</p:attrName>
                                        </p:attrNameLst>
                                      </p:cBhvr>
                                      <p:to>
                                        <p:strVal val="visible"/>
                                      </p:to>
                                    </p:set>
                                    <p:anim calcmode="lin" valueType="num">
                                      <p:cBhvr>
                                        <p:cTn id="35" dur="500" fill="hold"/>
                                        <p:tgtEl>
                                          <p:spTgt spid="2059"/>
                                        </p:tgtEl>
                                        <p:attrNameLst>
                                          <p:attrName>ppt_w</p:attrName>
                                        </p:attrNameLst>
                                      </p:cBhvr>
                                      <p:tavLst>
                                        <p:tav tm="0">
                                          <p:val>
                                            <p:fltVal val="0"/>
                                          </p:val>
                                        </p:tav>
                                        <p:tav tm="100000">
                                          <p:val>
                                            <p:strVal val="#ppt_w"/>
                                          </p:val>
                                        </p:tav>
                                      </p:tavLst>
                                    </p:anim>
                                    <p:anim calcmode="lin" valueType="num">
                                      <p:cBhvr>
                                        <p:cTn id="36" dur="500" fill="hold"/>
                                        <p:tgtEl>
                                          <p:spTgt spid="2059"/>
                                        </p:tgtEl>
                                        <p:attrNameLst>
                                          <p:attrName>ppt_h</p:attrName>
                                        </p:attrNameLst>
                                      </p:cBhvr>
                                      <p:tavLst>
                                        <p:tav tm="0">
                                          <p:val>
                                            <p:fltVal val="0"/>
                                          </p:val>
                                        </p:tav>
                                        <p:tav tm="100000">
                                          <p:val>
                                            <p:strVal val="#ppt_h"/>
                                          </p:val>
                                        </p:tav>
                                      </p:tavLst>
                                    </p:anim>
                                    <p:animEffect transition="in" filter="fade">
                                      <p:cBhvr>
                                        <p:cTn id="37" dur="500"/>
                                        <p:tgtEl>
                                          <p:spTgt spid="2059"/>
                                        </p:tgtEl>
                                      </p:cBhvr>
                                    </p:animEffect>
                                  </p:childTnLst>
                                </p:cTn>
                              </p:par>
                              <p:par>
                                <p:cTn id="38" presetID="8" presetClass="emph" presetSubtype="0" fill="hold" nodeType="withEffect">
                                  <p:stCondLst>
                                    <p:cond delay="0"/>
                                  </p:stCondLst>
                                  <p:childTnLst>
                                    <p:animRot by="-64800000">
                                      <p:cBhvr>
                                        <p:cTn id="39" dur="8000" fill="hold"/>
                                        <p:tgtEl>
                                          <p:spTgt spid="2059"/>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2058"/>
                                        </p:tgtEl>
                                        <p:attrNameLst>
                                          <p:attrName>style.visibility</p:attrName>
                                        </p:attrNameLst>
                                      </p:cBhvr>
                                      <p:to>
                                        <p:strVal val="visible"/>
                                      </p:to>
                                    </p:set>
                                    <p:anim calcmode="lin" valueType="num">
                                      <p:cBhvr>
                                        <p:cTn id="42" dur="500" fill="hold"/>
                                        <p:tgtEl>
                                          <p:spTgt spid="2058"/>
                                        </p:tgtEl>
                                        <p:attrNameLst>
                                          <p:attrName>ppt_w</p:attrName>
                                        </p:attrNameLst>
                                      </p:cBhvr>
                                      <p:tavLst>
                                        <p:tav tm="0">
                                          <p:val>
                                            <p:fltVal val="0"/>
                                          </p:val>
                                        </p:tav>
                                        <p:tav tm="100000">
                                          <p:val>
                                            <p:strVal val="#ppt_w"/>
                                          </p:val>
                                        </p:tav>
                                      </p:tavLst>
                                    </p:anim>
                                    <p:anim calcmode="lin" valueType="num">
                                      <p:cBhvr>
                                        <p:cTn id="43" dur="500" fill="hold"/>
                                        <p:tgtEl>
                                          <p:spTgt spid="2058"/>
                                        </p:tgtEl>
                                        <p:attrNameLst>
                                          <p:attrName>ppt_h</p:attrName>
                                        </p:attrNameLst>
                                      </p:cBhvr>
                                      <p:tavLst>
                                        <p:tav tm="0">
                                          <p:val>
                                            <p:fltVal val="0"/>
                                          </p:val>
                                        </p:tav>
                                        <p:tav tm="100000">
                                          <p:val>
                                            <p:strVal val="#ppt_h"/>
                                          </p:val>
                                        </p:tav>
                                      </p:tavLst>
                                    </p:anim>
                                    <p:animEffect transition="in" filter="fade">
                                      <p:cBhvr>
                                        <p:cTn id="44" dur="500"/>
                                        <p:tgtEl>
                                          <p:spTgt spid="2058"/>
                                        </p:tgtEl>
                                      </p:cBhvr>
                                    </p:animEffect>
                                  </p:childTnLst>
                                </p:cTn>
                              </p:par>
                              <p:par>
                                <p:cTn id="45" presetID="8" presetClass="emph" presetSubtype="0" fill="hold" nodeType="withEffect">
                                  <p:stCondLst>
                                    <p:cond delay="0"/>
                                  </p:stCondLst>
                                  <p:childTnLst>
                                    <p:animRot by="64800000">
                                      <p:cBhvr>
                                        <p:cTn id="46" dur="8000" fill="hold"/>
                                        <p:tgtEl>
                                          <p:spTgt spid="2058"/>
                                        </p:tgtEl>
                                        <p:attrNameLst>
                                          <p:attrName>r</p:attrName>
                                        </p:attrNameLst>
                                      </p:cBhvr>
                                    </p:animRot>
                                  </p:childTnLst>
                                </p:cTn>
                              </p:par>
                              <p:par>
                                <p:cTn id="47" presetID="10" presetClass="entr" presetSubtype="0" fill="hold" nodeType="withEffect">
                                  <p:stCondLst>
                                    <p:cond delay="80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10" presetClass="entr" presetSubtype="0" fill="hold" nodeType="withEffect">
                                  <p:stCondLst>
                                    <p:cond delay="8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1" presetClass="entr" presetSubtype="0" fill="hold" grpId="0" nodeType="withEffect">
                                  <p:stCondLst>
                                    <p:cond delay="800"/>
                                  </p:stCondLst>
                                  <p:iterate type="lt">
                                    <p:tmPct val="10000"/>
                                  </p:iterate>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7"/>
                                        </p:tgtEl>
                                        <p:attrNameLst>
                                          <p:attrName>ppt_y</p:attrName>
                                        </p:attrNameLst>
                                      </p:cBhvr>
                                      <p:tavLst>
                                        <p:tav tm="0">
                                          <p:val>
                                            <p:strVal val="#ppt_y"/>
                                          </p:val>
                                        </p:tav>
                                        <p:tav tm="100000">
                                          <p:val>
                                            <p:strVal val="#ppt_y"/>
                                          </p:val>
                                        </p:tav>
                                      </p:tavLst>
                                    </p:anim>
                                    <p:anim calcmode="lin" valueType="num">
                                      <p:cBhvr>
                                        <p:cTn id="5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7"/>
                                        </p:tgtEl>
                                      </p:cBhvr>
                                    </p:animEffect>
                                  </p:childTnLst>
                                </p:cTn>
                              </p:par>
                              <p:par>
                                <p:cTn id="60" presetID="14" presetClass="entr" presetSubtype="10" fill="hold" grpId="0" nodeType="withEffect">
                                  <p:stCondLst>
                                    <p:cond delay="130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9"/>
                                        </p:tgtEl>
                                        <p:attrNameLst>
                                          <p:attrName>style.visibility</p:attrName>
                                        </p:attrNameLst>
                                      </p:cBhvr>
                                      <p:to>
                                        <p:strVal val="visible"/>
                                      </p:to>
                                    </p:set>
                                    <p:anim calcmode="lin" valueType="num">
                                      <p:cBhvr>
                                        <p:cTn id="65" dur="300" fill="hold"/>
                                        <p:tgtEl>
                                          <p:spTgt spid="9"/>
                                        </p:tgtEl>
                                        <p:attrNameLst>
                                          <p:attrName>ppt_w</p:attrName>
                                        </p:attrNameLst>
                                      </p:cBhvr>
                                      <p:tavLst>
                                        <p:tav tm="0">
                                          <p:val>
                                            <p:fltVal val="0"/>
                                          </p:val>
                                        </p:tav>
                                        <p:tav tm="100000">
                                          <p:val>
                                            <p:strVal val="#ppt_w"/>
                                          </p:val>
                                        </p:tav>
                                      </p:tavLst>
                                    </p:anim>
                                    <p:anim calcmode="lin" valueType="num">
                                      <p:cBhvr>
                                        <p:cTn id="66" dur="300" fill="hold"/>
                                        <p:tgtEl>
                                          <p:spTgt spid="9"/>
                                        </p:tgtEl>
                                        <p:attrNameLst>
                                          <p:attrName>ppt_h</p:attrName>
                                        </p:attrNameLst>
                                      </p:cBhvr>
                                      <p:tavLst>
                                        <p:tav tm="0">
                                          <p:val>
                                            <p:fltVal val="0"/>
                                          </p:val>
                                        </p:tav>
                                        <p:tav tm="100000">
                                          <p:val>
                                            <p:strVal val="#ppt_h"/>
                                          </p:val>
                                        </p:tav>
                                      </p:tavLst>
                                    </p:anim>
                                    <p:animEffect transition="in" filter="fade">
                                      <p:cBhvr>
                                        <p:cTn id="67" dur="300"/>
                                        <p:tgtEl>
                                          <p:spTgt spid="9"/>
                                        </p:tgtEl>
                                      </p:cBhvr>
                                    </p:animEffect>
                                  </p:childTnLst>
                                </p:cTn>
                              </p:par>
                              <p:par>
                                <p:cTn id="68" presetID="6" presetClass="emph" presetSubtype="0" autoRev="1" fill="hold" grpId="1" nodeType="withEffect">
                                  <p:stCondLst>
                                    <p:cond delay="2300"/>
                                  </p:stCondLst>
                                  <p:childTnLst>
                                    <p:animScale>
                                      <p:cBhvr>
                                        <p:cTn id="69" dur="100" fill="hold"/>
                                        <p:tgtEl>
                                          <p:spTgt spid="9"/>
                                        </p:tgtEl>
                                      </p:cBhvr>
                                      <p:by x="150000" y="150000"/>
                                    </p:animScale>
                                  </p:childTnLst>
                                </p:cTn>
                              </p:par>
                              <p:par>
                                <p:cTn id="70" presetID="53" presetClass="entr" presetSubtype="16" fill="hold" grpId="0" nodeType="withEffect">
                                  <p:stCondLst>
                                    <p:cond delay="2300"/>
                                  </p:stCondLst>
                                  <p:childTnLst>
                                    <p:set>
                                      <p:cBhvr>
                                        <p:cTn id="71" dur="1" fill="hold">
                                          <p:stCondLst>
                                            <p:cond delay="0"/>
                                          </p:stCondLst>
                                        </p:cTn>
                                        <p:tgtEl>
                                          <p:spTgt spid="29"/>
                                        </p:tgtEl>
                                        <p:attrNameLst>
                                          <p:attrName>style.visibility</p:attrName>
                                        </p:attrNameLst>
                                      </p:cBhvr>
                                      <p:to>
                                        <p:strVal val="visible"/>
                                      </p:to>
                                    </p:set>
                                    <p:anim calcmode="lin" valueType="num">
                                      <p:cBhvr>
                                        <p:cTn id="72" dur="300" fill="hold"/>
                                        <p:tgtEl>
                                          <p:spTgt spid="29"/>
                                        </p:tgtEl>
                                        <p:attrNameLst>
                                          <p:attrName>ppt_w</p:attrName>
                                        </p:attrNameLst>
                                      </p:cBhvr>
                                      <p:tavLst>
                                        <p:tav tm="0">
                                          <p:val>
                                            <p:fltVal val="0"/>
                                          </p:val>
                                        </p:tav>
                                        <p:tav tm="100000">
                                          <p:val>
                                            <p:strVal val="#ppt_w"/>
                                          </p:val>
                                        </p:tav>
                                      </p:tavLst>
                                    </p:anim>
                                    <p:anim calcmode="lin" valueType="num">
                                      <p:cBhvr>
                                        <p:cTn id="73" dur="300" fill="hold"/>
                                        <p:tgtEl>
                                          <p:spTgt spid="29"/>
                                        </p:tgtEl>
                                        <p:attrNameLst>
                                          <p:attrName>ppt_h</p:attrName>
                                        </p:attrNameLst>
                                      </p:cBhvr>
                                      <p:tavLst>
                                        <p:tav tm="0">
                                          <p:val>
                                            <p:fltVal val="0"/>
                                          </p:val>
                                        </p:tav>
                                        <p:tav tm="100000">
                                          <p:val>
                                            <p:strVal val="#ppt_h"/>
                                          </p:val>
                                        </p:tav>
                                      </p:tavLst>
                                    </p:anim>
                                    <p:animEffect transition="in" filter="fade">
                                      <p:cBhvr>
                                        <p:cTn id="74" dur="300"/>
                                        <p:tgtEl>
                                          <p:spTgt spid="29"/>
                                        </p:tgtEl>
                                      </p:cBhvr>
                                    </p:animEffect>
                                  </p:childTnLst>
                                </p:cTn>
                              </p:par>
                              <p:par>
                                <p:cTn id="75" presetID="6" presetClass="emph" presetSubtype="0" autoRev="1" fill="hold" grpId="1" nodeType="withEffect">
                                  <p:stCondLst>
                                    <p:cond delay="2600"/>
                                  </p:stCondLst>
                                  <p:childTnLst>
                                    <p:animScale>
                                      <p:cBhvr>
                                        <p:cTn id="76" dur="100" fill="hold"/>
                                        <p:tgtEl>
                                          <p:spTgt spid="29"/>
                                        </p:tgtEl>
                                      </p:cBhvr>
                                      <p:by x="150000" y="150000"/>
                                    </p:animScale>
                                  </p:childTnLst>
                                </p:cTn>
                              </p:par>
                              <p:par>
                                <p:cTn id="77" presetID="53" presetClass="entr" presetSubtype="16" fill="hold" grpId="0" nodeType="withEffect">
                                  <p:stCondLst>
                                    <p:cond delay="2600"/>
                                  </p:stCondLst>
                                  <p:childTnLst>
                                    <p:set>
                                      <p:cBhvr>
                                        <p:cTn id="78" dur="1" fill="hold">
                                          <p:stCondLst>
                                            <p:cond delay="0"/>
                                          </p:stCondLst>
                                        </p:cTn>
                                        <p:tgtEl>
                                          <p:spTgt spid="30"/>
                                        </p:tgtEl>
                                        <p:attrNameLst>
                                          <p:attrName>style.visibility</p:attrName>
                                        </p:attrNameLst>
                                      </p:cBhvr>
                                      <p:to>
                                        <p:strVal val="visible"/>
                                      </p:to>
                                    </p:set>
                                    <p:anim calcmode="lin" valueType="num">
                                      <p:cBhvr>
                                        <p:cTn id="79" dur="300" fill="hold"/>
                                        <p:tgtEl>
                                          <p:spTgt spid="30"/>
                                        </p:tgtEl>
                                        <p:attrNameLst>
                                          <p:attrName>ppt_w</p:attrName>
                                        </p:attrNameLst>
                                      </p:cBhvr>
                                      <p:tavLst>
                                        <p:tav tm="0">
                                          <p:val>
                                            <p:fltVal val="0"/>
                                          </p:val>
                                        </p:tav>
                                        <p:tav tm="100000">
                                          <p:val>
                                            <p:strVal val="#ppt_w"/>
                                          </p:val>
                                        </p:tav>
                                      </p:tavLst>
                                    </p:anim>
                                    <p:anim calcmode="lin" valueType="num">
                                      <p:cBhvr>
                                        <p:cTn id="80" dur="300" fill="hold"/>
                                        <p:tgtEl>
                                          <p:spTgt spid="30"/>
                                        </p:tgtEl>
                                        <p:attrNameLst>
                                          <p:attrName>ppt_h</p:attrName>
                                        </p:attrNameLst>
                                      </p:cBhvr>
                                      <p:tavLst>
                                        <p:tav tm="0">
                                          <p:val>
                                            <p:fltVal val="0"/>
                                          </p:val>
                                        </p:tav>
                                        <p:tav tm="100000">
                                          <p:val>
                                            <p:strVal val="#ppt_h"/>
                                          </p:val>
                                        </p:tav>
                                      </p:tavLst>
                                    </p:anim>
                                    <p:animEffect transition="in" filter="fade">
                                      <p:cBhvr>
                                        <p:cTn id="81" dur="300"/>
                                        <p:tgtEl>
                                          <p:spTgt spid="30"/>
                                        </p:tgtEl>
                                      </p:cBhvr>
                                    </p:animEffect>
                                  </p:childTnLst>
                                </p:cTn>
                              </p:par>
                              <p:par>
                                <p:cTn id="82" presetID="6" presetClass="emph" presetSubtype="0" autoRev="1" fill="hold" grpId="1" nodeType="withEffect">
                                  <p:stCondLst>
                                    <p:cond delay="2900"/>
                                  </p:stCondLst>
                                  <p:childTnLst>
                                    <p:animScale>
                                      <p:cBhvr>
                                        <p:cTn id="83" dur="100" fill="hold"/>
                                        <p:tgtEl>
                                          <p:spTgt spid="30"/>
                                        </p:tgtEl>
                                      </p:cBhvr>
                                      <p:by x="150000" y="150000"/>
                                    </p:animScale>
                                  </p:childTnLst>
                                </p:cTn>
                              </p:par>
                              <p:par>
                                <p:cTn id="84" presetID="53" presetClass="entr" presetSubtype="16" fill="hold" grpId="0" nodeType="withEffect">
                                  <p:stCondLst>
                                    <p:cond delay="29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300" fill="hold"/>
                                        <p:tgtEl>
                                          <p:spTgt spid="31"/>
                                        </p:tgtEl>
                                        <p:attrNameLst>
                                          <p:attrName>ppt_w</p:attrName>
                                        </p:attrNameLst>
                                      </p:cBhvr>
                                      <p:tavLst>
                                        <p:tav tm="0">
                                          <p:val>
                                            <p:fltVal val="0"/>
                                          </p:val>
                                        </p:tav>
                                        <p:tav tm="100000">
                                          <p:val>
                                            <p:strVal val="#ppt_w"/>
                                          </p:val>
                                        </p:tav>
                                      </p:tavLst>
                                    </p:anim>
                                    <p:anim calcmode="lin" valueType="num">
                                      <p:cBhvr>
                                        <p:cTn id="87" dur="300" fill="hold"/>
                                        <p:tgtEl>
                                          <p:spTgt spid="31"/>
                                        </p:tgtEl>
                                        <p:attrNameLst>
                                          <p:attrName>ppt_h</p:attrName>
                                        </p:attrNameLst>
                                      </p:cBhvr>
                                      <p:tavLst>
                                        <p:tav tm="0">
                                          <p:val>
                                            <p:fltVal val="0"/>
                                          </p:val>
                                        </p:tav>
                                        <p:tav tm="100000">
                                          <p:val>
                                            <p:strVal val="#ppt_h"/>
                                          </p:val>
                                        </p:tav>
                                      </p:tavLst>
                                    </p:anim>
                                    <p:animEffect transition="in" filter="fade">
                                      <p:cBhvr>
                                        <p:cTn id="88" dur="300"/>
                                        <p:tgtEl>
                                          <p:spTgt spid="31"/>
                                        </p:tgtEl>
                                      </p:cBhvr>
                                    </p:animEffect>
                                  </p:childTnLst>
                                </p:cTn>
                              </p:par>
                              <p:par>
                                <p:cTn id="89" presetID="6" presetClass="emph" presetSubtype="0" autoRev="1" fill="hold" grpId="1" nodeType="withEffect">
                                  <p:stCondLst>
                                    <p:cond delay="3200"/>
                                  </p:stCondLst>
                                  <p:childTnLst>
                                    <p:animScale>
                                      <p:cBhvr>
                                        <p:cTn id="90" dur="100" fill="hold"/>
                                        <p:tgtEl>
                                          <p:spTgt spid="31"/>
                                        </p:tgtEl>
                                      </p:cBhvr>
                                      <p:by x="150000" y="150000"/>
                                    </p:animScale>
                                  </p:childTnLst>
                                </p:cTn>
                              </p:par>
                              <p:par>
                                <p:cTn id="91" presetID="53" presetClass="entr" presetSubtype="16" fill="hold" grpId="0" nodeType="withEffect">
                                  <p:stCondLst>
                                    <p:cond delay="32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300" fill="hold"/>
                                        <p:tgtEl>
                                          <p:spTgt spid="32"/>
                                        </p:tgtEl>
                                        <p:attrNameLst>
                                          <p:attrName>ppt_w</p:attrName>
                                        </p:attrNameLst>
                                      </p:cBhvr>
                                      <p:tavLst>
                                        <p:tav tm="0">
                                          <p:val>
                                            <p:fltVal val="0"/>
                                          </p:val>
                                        </p:tav>
                                        <p:tav tm="100000">
                                          <p:val>
                                            <p:strVal val="#ppt_w"/>
                                          </p:val>
                                        </p:tav>
                                      </p:tavLst>
                                    </p:anim>
                                    <p:anim calcmode="lin" valueType="num">
                                      <p:cBhvr>
                                        <p:cTn id="94" dur="300" fill="hold"/>
                                        <p:tgtEl>
                                          <p:spTgt spid="32"/>
                                        </p:tgtEl>
                                        <p:attrNameLst>
                                          <p:attrName>ppt_h</p:attrName>
                                        </p:attrNameLst>
                                      </p:cBhvr>
                                      <p:tavLst>
                                        <p:tav tm="0">
                                          <p:val>
                                            <p:fltVal val="0"/>
                                          </p:val>
                                        </p:tav>
                                        <p:tav tm="100000">
                                          <p:val>
                                            <p:strVal val="#ppt_h"/>
                                          </p:val>
                                        </p:tav>
                                      </p:tavLst>
                                    </p:anim>
                                    <p:animEffect transition="in" filter="fade">
                                      <p:cBhvr>
                                        <p:cTn id="95" dur="300"/>
                                        <p:tgtEl>
                                          <p:spTgt spid="32"/>
                                        </p:tgtEl>
                                      </p:cBhvr>
                                    </p:animEffect>
                                  </p:childTnLst>
                                </p:cTn>
                              </p:par>
                              <p:par>
                                <p:cTn id="96" presetID="6" presetClass="emph" presetSubtype="0" autoRev="1" fill="hold" grpId="1" nodeType="withEffect">
                                  <p:stCondLst>
                                    <p:cond delay="3500"/>
                                  </p:stCondLst>
                                  <p:childTnLst>
                                    <p:animScale>
                                      <p:cBhvr>
                                        <p:cTn id="97" dur="1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98" repeatCount="indefinite" fill="hold" display="0">
                  <p:stCondLst>
                    <p:cond delay="indefinite"/>
                  </p:stCondLst>
                  <p:endCondLst>
                    <p:cond evt="onStopAudio" delay="0">
                      <p:tgtEl>
                        <p:sldTgt/>
                      </p:tgtEl>
                    </p:cond>
                  </p:endCondLst>
                </p:cTn>
                <p:tgtEl>
                  <p:spTgt spid="138"/>
                </p:tgtEl>
              </p:cMediaNode>
            </p:video>
          </p:childTnLst>
        </p:cTn>
      </p:par>
    </p:tnLst>
    <p:bldLst>
      <p:bldP spid="7" grpId="0"/>
      <p:bldP spid="10" grpId="0"/>
      <p:bldP spid="9" grpId="0" animBg="1"/>
      <p:bldP spid="9"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1" name="Freeform 6"/>
          <p:cNvSpPr>
            <a:spLocks/>
          </p:cNvSpPr>
          <p:nvPr/>
        </p:nvSpPr>
        <p:spPr bwMode="auto">
          <a:xfrm>
            <a:off x="2779890" y="2809489"/>
            <a:ext cx="9412288" cy="1815562"/>
          </a:xfrm>
          <a:custGeom>
            <a:avLst/>
            <a:gdLst>
              <a:gd name="T0" fmla="*/ 0 w 7807"/>
              <a:gd name="T1" fmla="*/ 505 h 1481"/>
              <a:gd name="T2" fmla="*/ 1455 w 7807"/>
              <a:gd name="T3" fmla="*/ 442 h 1481"/>
              <a:gd name="T4" fmla="*/ 2192 w 7807"/>
              <a:gd name="T5" fmla="*/ 1360 h 1481"/>
              <a:gd name="T6" fmla="*/ 4134 w 7807"/>
              <a:gd name="T7" fmla="*/ 408 h 1481"/>
              <a:gd name="T8" fmla="*/ 5917 w 7807"/>
              <a:gd name="T9" fmla="*/ 1481 h 1481"/>
              <a:gd name="T10" fmla="*/ 6744 w 7807"/>
              <a:gd name="T11" fmla="*/ 302 h 1481"/>
              <a:gd name="T12" fmla="*/ 7807 w 7807"/>
              <a:gd name="T13" fmla="*/ 0 h 1481"/>
            </a:gdLst>
            <a:ahLst/>
            <a:cxnLst>
              <a:cxn ang="0">
                <a:pos x="T0" y="T1"/>
              </a:cxn>
              <a:cxn ang="0">
                <a:pos x="T2" y="T3"/>
              </a:cxn>
              <a:cxn ang="0">
                <a:pos x="T4" y="T5"/>
              </a:cxn>
              <a:cxn ang="0">
                <a:pos x="T6" y="T7"/>
              </a:cxn>
              <a:cxn ang="0">
                <a:pos x="T8" y="T9"/>
              </a:cxn>
              <a:cxn ang="0">
                <a:pos x="T10" y="T11"/>
              </a:cxn>
              <a:cxn ang="0">
                <a:pos x="T12" y="T13"/>
              </a:cxn>
            </a:cxnLst>
            <a:rect l="0" t="0" r="r" b="b"/>
            <a:pathLst>
              <a:path w="7807" h="1481">
                <a:moveTo>
                  <a:pt x="0" y="505"/>
                </a:moveTo>
                <a:lnTo>
                  <a:pt x="1455" y="442"/>
                </a:lnTo>
                <a:lnTo>
                  <a:pt x="2192" y="1360"/>
                </a:lnTo>
                <a:lnTo>
                  <a:pt x="4134" y="408"/>
                </a:lnTo>
                <a:lnTo>
                  <a:pt x="5917" y="1481"/>
                </a:lnTo>
                <a:lnTo>
                  <a:pt x="6744" y="302"/>
                </a:lnTo>
                <a:lnTo>
                  <a:pt x="7807" y="0"/>
                </a:lnTo>
              </a:path>
            </a:pathLst>
          </a:custGeom>
          <a:noFill/>
          <a:ln w="28575" cap="flat">
            <a:solidFill>
              <a:srgbClr val="00ACF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70601" tIns="35300" rIns="70601" bIns="35300" numCol="1" anchor="t" anchorCtr="0" compatLnSpc="1">
            <a:prstTxWarp prst="textNoShape">
              <a:avLst/>
            </a:prstTxWarp>
          </a:bodyPr>
          <a:lstStyle/>
          <a:p>
            <a:endParaRPr lang="zh-CN" altLang="en-US"/>
          </a:p>
        </p:txBody>
      </p:sp>
      <p:sp>
        <p:nvSpPr>
          <p:cNvPr id="12" name="椭圆 11"/>
          <p:cNvSpPr/>
          <p:nvPr/>
        </p:nvSpPr>
        <p:spPr>
          <a:xfrm>
            <a:off x="3801859" y="2585387"/>
            <a:ext cx="1445543" cy="1445761"/>
          </a:xfrm>
          <a:prstGeom prst="ellipse">
            <a:avLst/>
          </a:prstGeom>
          <a:blipFill>
            <a:blip r:embed="rId2"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3" name="椭圆 12"/>
          <p:cNvSpPr/>
          <p:nvPr/>
        </p:nvSpPr>
        <p:spPr>
          <a:xfrm>
            <a:off x="4872937" y="3831888"/>
            <a:ext cx="1111956" cy="1112124"/>
          </a:xfrm>
          <a:prstGeom prst="ellipse">
            <a:avLst/>
          </a:prstGeom>
          <a:blipFill>
            <a:blip r:embed="rId3"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4" name="椭圆 13"/>
          <p:cNvSpPr/>
          <p:nvPr/>
        </p:nvSpPr>
        <p:spPr>
          <a:xfrm>
            <a:off x="6381692" y="1918113"/>
            <a:ext cx="2779890" cy="2780309"/>
          </a:xfrm>
          <a:prstGeom prst="ellipse">
            <a:avLst/>
          </a:prstGeom>
          <a:blipFill dpi="0" rotWithShape="1">
            <a:blip r:embed="rId4" cstate="print"/>
            <a:srcRec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5" name="椭圆 14"/>
          <p:cNvSpPr/>
          <p:nvPr/>
        </p:nvSpPr>
        <p:spPr>
          <a:xfrm>
            <a:off x="9042772" y="3735352"/>
            <a:ext cx="1723532" cy="1723792"/>
          </a:xfrm>
          <a:prstGeom prst="ellipse">
            <a:avLst/>
          </a:prstGeom>
          <a:blipFill>
            <a:blip r:embed="rId5"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6" name="椭圆 15"/>
          <p:cNvSpPr/>
          <p:nvPr/>
        </p:nvSpPr>
        <p:spPr>
          <a:xfrm>
            <a:off x="10321521" y="2585387"/>
            <a:ext cx="1111956" cy="1112124"/>
          </a:xfrm>
          <a:prstGeom prst="ellipse">
            <a:avLst/>
          </a:prstGeom>
          <a:blipFill>
            <a:blip r:embed="rId6" cstate="print"/>
            <a:stretch>
              <a:fillRect/>
            </a:stretch>
          </a:blip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7" name="椭圆 16"/>
          <p:cNvSpPr/>
          <p:nvPr/>
        </p:nvSpPr>
        <p:spPr>
          <a:xfrm>
            <a:off x="6381692" y="1918113"/>
            <a:ext cx="2779890" cy="2780309"/>
          </a:xfrm>
          <a:prstGeom prst="ellipse">
            <a:avLst/>
          </a:prstGeom>
          <a:solidFill>
            <a:srgbClr val="161D25">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600">
                <a:latin typeface="微软雅黑" pitchFamily="34" charset="-122"/>
                <a:ea typeface="微软雅黑" pitchFamily="34" charset="-122"/>
              </a:rPr>
              <a:t>点击此处添加</a:t>
            </a:r>
            <a:r>
              <a:rPr lang="zh-CN" altLang="en-US" sz="1600" smtClean="0">
                <a:latin typeface="微软雅黑" pitchFamily="34" charset="-122"/>
                <a:ea typeface="微软雅黑" pitchFamily="34" charset="-122"/>
              </a:rPr>
              <a:t>文本</a:t>
            </a:r>
            <a:endParaRPr lang="en-US" altLang="zh-CN" sz="1600" smtClean="0">
              <a:latin typeface="微软雅黑" pitchFamily="34" charset="-122"/>
              <a:ea typeface="微软雅黑" pitchFamily="34" charset="-122"/>
            </a:endParaRPr>
          </a:p>
          <a:p>
            <a:pPr algn="ctr"/>
            <a:r>
              <a:rPr lang="zh-CN" altLang="en-US" sz="1600" smtClean="0">
                <a:latin typeface="微软雅黑" pitchFamily="34" charset="-122"/>
                <a:ea typeface="微软雅黑" pitchFamily="34" charset="-122"/>
              </a:rPr>
              <a:t>点击</a:t>
            </a:r>
            <a:r>
              <a:rPr lang="zh-CN" altLang="en-US" sz="1600">
                <a:latin typeface="微软雅黑" pitchFamily="34" charset="-122"/>
                <a:ea typeface="微软雅黑" pitchFamily="34" charset="-122"/>
              </a:rPr>
              <a:t>此处添加文本</a:t>
            </a:r>
          </a:p>
          <a:p>
            <a:pPr algn="ctr"/>
            <a:r>
              <a:rPr lang="zh-CN" altLang="en-US" sz="1600">
                <a:latin typeface="微软雅黑" pitchFamily="34" charset="-122"/>
                <a:ea typeface="微软雅黑" pitchFamily="34" charset="-122"/>
              </a:rPr>
              <a:t>点击此处添加文本</a:t>
            </a:r>
          </a:p>
          <a:p>
            <a:pPr algn="ctr"/>
            <a:r>
              <a:rPr lang="zh-CN" altLang="en-US" sz="1600">
                <a:latin typeface="微软雅黑" pitchFamily="34" charset="-122"/>
                <a:ea typeface="微软雅黑" pitchFamily="34" charset="-122"/>
              </a:rPr>
              <a:t>点击此处添加文本</a:t>
            </a:r>
          </a:p>
          <a:p>
            <a:pPr algn="ctr"/>
            <a:r>
              <a:rPr lang="zh-CN" altLang="en-US" sz="1600">
                <a:latin typeface="微软雅黑" pitchFamily="34" charset="-122"/>
                <a:ea typeface="微软雅黑" pitchFamily="34" charset="-122"/>
              </a:rPr>
              <a:t>点击此处添加文本</a:t>
            </a:r>
          </a:p>
          <a:p>
            <a:pPr algn="ctr"/>
            <a:r>
              <a:rPr lang="zh-CN" altLang="en-US" sz="1600">
                <a:latin typeface="微软雅黑" pitchFamily="34" charset="-122"/>
                <a:ea typeface="微软雅黑" pitchFamily="34" charset="-122"/>
              </a:rPr>
              <a:t>点击此处添加</a:t>
            </a:r>
            <a:r>
              <a:rPr lang="zh-CN" altLang="en-US" sz="1600" smtClean="0">
                <a:latin typeface="微软雅黑" pitchFamily="34" charset="-122"/>
                <a:ea typeface="微软雅黑" pitchFamily="34" charset="-122"/>
              </a:rPr>
              <a:t>文本</a:t>
            </a:r>
            <a:endParaRPr lang="zh-CN" altLang="en-US" sz="1600">
              <a:latin typeface="微软雅黑" pitchFamily="34" charset="-122"/>
              <a:ea typeface="微软雅黑" pitchFamily="34" charset="-122"/>
            </a:endParaRPr>
          </a:p>
        </p:txBody>
      </p:sp>
      <p:sp>
        <p:nvSpPr>
          <p:cNvPr id="18" name="椭圆 17"/>
          <p:cNvSpPr/>
          <p:nvPr/>
        </p:nvSpPr>
        <p:spPr>
          <a:xfrm>
            <a:off x="9042772" y="3735352"/>
            <a:ext cx="1723532" cy="1723792"/>
          </a:xfrm>
          <a:prstGeom prst="ellipse">
            <a:avLst/>
          </a:prstGeom>
          <a:solidFill>
            <a:srgbClr val="161D25">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400">
                <a:latin typeface="微软雅黑" pitchFamily="34" charset="-122"/>
                <a:ea typeface="微软雅黑" pitchFamily="34" charset="-122"/>
              </a:rPr>
              <a:t>点击此处添加文本点击此处添加文本点击此处添加文本点击此处添加文本</a:t>
            </a: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3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4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14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par>
                          <p:cTn id="39" fill="hold">
                            <p:stCondLst>
                              <p:cond delay="24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2030589"/>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工作完成情况</a:t>
            </a:r>
          </a:p>
        </p:txBody>
      </p:sp>
    </p:spTree>
    <p:extLst>
      <p:ext uri="{BB962C8B-B14F-4D97-AF65-F5344CB8AC3E}">
        <p14:creationId xmlns:p14="http://schemas.microsoft.com/office/powerpoint/2010/main" xmlns="" val="4033113561"/>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3"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3" animBg="1"/>
          <p:bldP spid="51" grpId="1"/>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3"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3" animBg="1"/>
          <p:bldP spid="51" grpId="1"/>
          <p:bldP spid="67" grpId="0" animBg="1"/>
          <p:bldP spid="6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51" name="Freeform 6"/>
          <p:cNvSpPr>
            <a:spLocks/>
          </p:cNvSpPr>
          <p:nvPr/>
        </p:nvSpPr>
        <p:spPr bwMode="auto">
          <a:xfrm>
            <a:off x="416096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2" name="Freeform 7"/>
          <p:cNvSpPr>
            <a:spLocks/>
          </p:cNvSpPr>
          <p:nvPr/>
        </p:nvSpPr>
        <p:spPr bwMode="auto">
          <a:xfrm>
            <a:off x="4160965" y="3150458"/>
            <a:ext cx="261630" cy="493752"/>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3" name="Freeform 8"/>
          <p:cNvSpPr>
            <a:spLocks/>
          </p:cNvSpPr>
          <p:nvPr/>
        </p:nvSpPr>
        <p:spPr bwMode="auto">
          <a:xfrm>
            <a:off x="4497145"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4" name="Freeform 9"/>
          <p:cNvSpPr>
            <a:spLocks/>
          </p:cNvSpPr>
          <p:nvPr/>
        </p:nvSpPr>
        <p:spPr bwMode="auto">
          <a:xfrm>
            <a:off x="4831919"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5" name="Freeform 10"/>
          <p:cNvSpPr>
            <a:spLocks/>
          </p:cNvSpPr>
          <p:nvPr/>
        </p:nvSpPr>
        <p:spPr bwMode="auto">
          <a:xfrm>
            <a:off x="5163878" y="2034944"/>
            <a:ext cx="263036" cy="160926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6" name="Freeform 11"/>
          <p:cNvSpPr>
            <a:spLocks/>
          </p:cNvSpPr>
          <p:nvPr/>
        </p:nvSpPr>
        <p:spPr bwMode="auto">
          <a:xfrm>
            <a:off x="4497145" y="2814256"/>
            <a:ext cx="261630" cy="82995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7" name="Freeform 12"/>
          <p:cNvSpPr>
            <a:spLocks/>
          </p:cNvSpPr>
          <p:nvPr/>
        </p:nvSpPr>
        <p:spPr bwMode="auto">
          <a:xfrm>
            <a:off x="4831919" y="2466801"/>
            <a:ext cx="263036" cy="117740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8" name="Freeform 13"/>
          <p:cNvSpPr>
            <a:spLocks/>
          </p:cNvSpPr>
          <p:nvPr/>
        </p:nvSpPr>
        <p:spPr bwMode="auto">
          <a:xfrm>
            <a:off x="5163878" y="2238915"/>
            <a:ext cx="263036" cy="140529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59" name="Freeform 14"/>
          <p:cNvSpPr>
            <a:spLocks/>
          </p:cNvSpPr>
          <p:nvPr/>
        </p:nvSpPr>
        <p:spPr bwMode="auto">
          <a:xfrm>
            <a:off x="5964238"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0" name="Freeform 15"/>
          <p:cNvSpPr>
            <a:spLocks/>
          </p:cNvSpPr>
          <p:nvPr/>
        </p:nvSpPr>
        <p:spPr bwMode="auto">
          <a:xfrm>
            <a:off x="629901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1" name="Freeform 16"/>
          <p:cNvSpPr>
            <a:spLocks/>
          </p:cNvSpPr>
          <p:nvPr/>
        </p:nvSpPr>
        <p:spPr bwMode="auto">
          <a:xfrm>
            <a:off x="663519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2" name="Freeform 17"/>
          <p:cNvSpPr>
            <a:spLocks/>
          </p:cNvSpPr>
          <p:nvPr/>
        </p:nvSpPr>
        <p:spPr bwMode="auto">
          <a:xfrm>
            <a:off x="6971371"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3" name="Freeform 18"/>
          <p:cNvSpPr>
            <a:spLocks/>
          </p:cNvSpPr>
          <p:nvPr/>
        </p:nvSpPr>
        <p:spPr bwMode="auto">
          <a:xfrm>
            <a:off x="5964238" y="3405072"/>
            <a:ext cx="261630" cy="239139"/>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4" name="Freeform 19"/>
          <p:cNvSpPr>
            <a:spLocks/>
          </p:cNvSpPr>
          <p:nvPr/>
        </p:nvSpPr>
        <p:spPr bwMode="auto">
          <a:xfrm>
            <a:off x="6299011" y="2821289"/>
            <a:ext cx="263036"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5" name="Freeform 20"/>
          <p:cNvSpPr>
            <a:spLocks/>
          </p:cNvSpPr>
          <p:nvPr/>
        </p:nvSpPr>
        <p:spPr bwMode="auto">
          <a:xfrm>
            <a:off x="6635191" y="2238915"/>
            <a:ext cx="263036" cy="140529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6" name="Freeform 21"/>
          <p:cNvSpPr>
            <a:spLocks/>
          </p:cNvSpPr>
          <p:nvPr/>
        </p:nvSpPr>
        <p:spPr bwMode="auto">
          <a:xfrm>
            <a:off x="6971371" y="3026667"/>
            <a:ext cx="263036" cy="617543"/>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7" name="Freeform 22"/>
          <p:cNvSpPr>
            <a:spLocks/>
          </p:cNvSpPr>
          <p:nvPr/>
        </p:nvSpPr>
        <p:spPr bwMode="auto">
          <a:xfrm>
            <a:off x="7759072"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8" name="Freeform 23"/>
          <p:cNvSpPr>
            <a:spLocks/>
          </p:cNvSpPr>
          <p:nvPr/>
        </p:nvSpPr>
        <p:spPr bwMode="auto">
          <a:xfrm>
            <a:off x="8095251"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69" name="Freeform 24"/>
          <p:cNvSpPr>
            <a:spLocks/>
          </p:cNvSpPr>
          <p:nvPr/>
        </p:nvSpPr>
        <p:spPr bwMode="auto">
          <a:xfrm>
            <a:off x="8431430"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0" name="Freeform 25"/>
          <p:cNvSpPr>
            <a:spLocks/>
          </p:cNvSpPr>
          <p:nvPr/>
        </p:nvSpPr>
        <p:spPr bwMode="auto">
          <a:xfrm>
            <a:off x="8766204"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1" name="Freeform 26"/>
          <p:cNvSpPr>
            <a:spLocks/>
          </p:cNvSpPr>
          <p:nvPr/>
        </p:nvSpPr>
        <p:spPr bwMode="auto">
          <a:xfrm>
            <a:off x="8766204" y="2231881"/>
            <a:ext cx="263036" cy="141232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2" name="Freeform 27"/>
          <p:cNvSpPr>
            <a:spLocks/>
          </p:cNvSpPr>
          <p:nvPr/>
        </p:nvSpPr>
        <p:spPr bwMode="auto">
          <a:xfrm>
            <a:off x="8431430" y="2493529"/>
            <a:ext cx="261630" cy="115068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3" name="Freeform 28"/>
          <p:cNvSpPr>
            <a:spLocks/>
          </p:cNvSpPr>
          <p:nvPr/>
        </p:nvSpPr>
        <p:spPr bwMode="auto">
          <a:xfrm>
            <a:off x="8095251" y="2821289"/>
            <a:ext cx="261630" cy="82292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4" name="Freeform 29"/>
          <p:cNvSpPr>
            <a:spLocks/>
          </p:cNvSpPr>
          <p:nvPr/>
        </p:nvSpPr>
        <p:spPr bwMode="auto">
          <a:xfrm>
            <a:off x="7759072" y="3161711"/>
            <a:ext cx="263036" cy="482499"/>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5" name="Freeform 30"/>
          <p:cNvSpPr>
            <a:spLocks/>
          </p:cNvSpPr>
          <p:nvPr/>
        </p:nvSpPr>
        <p:spPr bwMode="auto">
          <a:xfrm>
            <a:off x="9650961" y="2034944"/>
            <a:ext cx="263036" cy="160926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6" name="Freeform 31"/>
          <p:cNvSpPr>
            <a:spLocks/>
          </p:cNvSpPr>
          <p:nvPr/>
        </p:nvSpPr>
        <p:spPr bwMode="auto">
          <a:xfrm>
            <a:off x="9982920" y="2034944"/>
            <a:ext cx="263036"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7" name="Freeform 32"/>
          <p:cNvSpPr>
            <a:spLocks/>
          </p:cNvSpPr>
          <p:nvPr/>
        </p:nvSpPr>
        <p:spPr bwMode="auto">
          <a:xfrm>
            <a:off x="1031909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8" name="Freeform 33"/>
          <p:cNvSpPr>
            <a:spLocks/>
          </p:cNvSpPr>
          <p:nvPr/>
        </p:nvSpPr>
        <p:spPr bwMode="auto">
          <a:xfrm>
            <a:off x="10655279" y="2034944"/>
            <a:ext cx="261630" cy="160926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79" name="Freeform 34"/>
          <p:cNvSpPr>
            <a:spLocks/>
          </p:cNvSpPr>
          <p:nvPr/>
        </p:nvSpPr>
        <p:spPr bwMode="auto">
          <a:xfrm>
            <a:off x="10655279" y="2247355"/>
            <a:ext cx="261630" cy="13968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0" name="Freeform 35"/>
          <p:cNvSpPr>
            <a:spLocks/>
          </p:cNvSpPr>
          <p:nvPr/>
        </p:nvSpPr>
        <p:spPr bwMode="auto">
          <a:xfrm>
            <a:off x="10319099" y="2369738"/>
            <a:ext cx="261630" cy="12744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1" name="Freeform 36"/>
          <p:cNvSpPr>
            <a:spLocks/>
          </p:cNvSpPr>
          <p:nvPr/>
        </p:nvSpPr>
        <p:spPr bwMode="auto">
          <a:xfrm>
            <a:off x="9982920" y="3300974"/>
            <a:ext cx="263036" cy="34323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2" name="Freeform 37"/>
          <p:cNvSpPr>
            <a:spLocks/>
          </p:cNvSpPr>
          <p:nvPr/>
        </p:nvSpPr>
        <p:spPr bwMode="auto">
          <a:xfrm>
            <a:off x="9650961" y="2663738"/>
            <a:ext cx="263036" cy="98047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7B8294"/>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3" name="Oval 38"/>
          <p:cNvSpPr>
            <a:spLocks noChangeArrowheads="1"/>
          </p:cNvSpPr>
          <p:nvPr/>
        </p:nvSpPr>
        <p:spPr bwMode="auto">
          <a:xfrm>
            <a:off x="4453541" y="3912471"/>
            <a:ext cx="663920"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4" name="Freeform 39"/>
          <p:cNvSpPr>
            <a:spLocks noEditPoints="1"/>
          </p:cNvSpPr>
          <p:nvPr/>
        </p:nvSpPr>
        <p:spPr bwMode="auto">
          <a:xfrm>
            <a:off x="4611537" y="4067247"/>
            <a:ext cx="352146" cy="356656"/>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5" name="Oval 40"/>
          <p:cNvSpPr>
            <a:spLocks noChangeArrowheads="1"/>
          </p:cNvSpPr>
          <p:nvPr/>
        </p:nvSpPr>
        <p:spPr bwMode="auto">
          <a:xfrm>
            <a:off x="6264789" y="3912471"/>
            <a:ext cx="666163"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6" name="Oval 41"/>
          <p:cNvSpPr>
            <a:spLocks noChangeArrowheads="1"/>
          </p:cNvSpPr>
          <p:nvPr/>
        </p:nvSpPr>
        <p:spPr bwMode="auto">
          <a:xfrm>
            <a:off x="8067119" y="3912471"/>
            <a:ext cx="663920"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7" name="Oval 42"/>
          <p:cNvSpPr>
            <a:spLocks noChangeArrowheads="1"/>
          </p:cNvSpPr>
          <p:nvPr/>
        </p:nvSpPr>
        <p:spPr bwMode="auto">
          <a:xfrm>
            <a:off x="9937557" y="3912471"/>
            <a:ext cx="663920" cy="666206"/>
          </a:xfrm>
          <a:prstGeom prst="ellipse">
            <a:avLst/>
          </a:prstGeom>
          <a:solidFill>
            <a:schemeClr val="bg1"/>
          </a:solidFill>
          <a:ln w="12700" cap="flat">
            <a:solidFill>
              <a:srgbClr val="7B8294"/>
            </a:solidFill>
            <a:prstDash val="solid"/>
            <a:miter lim="800000"/>
            <a:headEnd/>
            <a:tailEnd/>
          </a:ln>
          <a:extLst/>
        </p:spPr>
        <p:txBody>
          <a:bodyPr vert="horz" wrap="square" lIns="81015" tIns="40507" rIns="81015" bIns="40507" numCol="1" anchor="t" anchorCtr="0" compatLnSpc="1">
            <a:prstTxWarp prst="textNoShape">
              <a:avLst/>
            </a:prstTxWarp>
          </a:bodyPr>
          <a:lstStyle/>
          <a:p>
            <a:endParaRPr lang="zh-CN" altLang="en-US"/>
          </a:p>
        </p:txBody>
      </p:sp>
      <p:sp>
        <p:nvSpPr>
          <p:cNvPr id="88" name="Freeform 43"/>
          <p:cNvSpPr>
            <a:spLocks noEditPoints="1"/>
          </p:cNvSpPr>
          <p:nvPr/>
        </p:nvSpPr>
        <p:spPr bwMode="auto">
          <a:xfrm>
            <a:off x="8259026" y="4134539"/>
            <a:ext cx="275885" cy="222072"/>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89" name="Freeform 44"/>
          <p:cNvSpPr>
            <a:spLocks noEditPoints="1"/>
          </p:cNvSpPr>
          <p:nvPr/>
        </p:nvSpPr>
        <p:spPr bwMode="auto">
          <a:xfrm>
            <a:off x="6406515" y="4080287"/>
            <a:ext cx="381306" cy="3319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90" name="Freeform 45"/>
          <p:cNvSpPr>
            <a:spLocks noEditPoints="1"/>
          </p:cNvSpPr>
          <p:nvPr/>
        </p:nvSpPr>
        <p:spPr bwMode="auto">
          <a:xfrm>
            <a:off x="10128209" y="4086446"/>
            <a:ext cx="282616" cy="31403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161D25"/>
          </a:solidFill>
          <a:ln>
            <a:noFill/>
          </a:ln>
          <a:extLst/>
        </p:spPr>
        <p:txBody>
          <a:bodyPr vert="horz" wrap="square" lIns="81015" tIns="40507" rIns="81015" bIns="40507" numCol="1" anchor="t" anchorCtr="0" compatLnSpc="1">
            <a:prstTxWarp prst="textNoShape">
              <a:avLst/>
            </a:prstTxWarp>
          </a:bodyPr>
          <a:lstStyle/>
          <a:p>
            <a:endParaRPr lang="zh-CN" altLang="en-US"/>
          </a:p>
        </p:txBody>
      </p:sp>
      <p:sp>
        <p:nvSpPr>
          <p:cNvPr id="91" name="TextBox 90"/>
          <p:cNvSpPr txBox="1"/>
          <p:nvPr/>
        </p:nvSpPr>
        <p:spPr>
          <a:xfrm>
            <a:off x="399944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2" name="TextBox 91"/>
          <p:cNvSpPr txBox="1"/>
          <p:nvPr/>
        </p:nvSpPr>
        <p:spPr>
          <a:xfrm>
            <a:off x="399944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3" name="TextBox 92"/>
          <p:cNvSpPr txBox="1"/>
          <p:nvPr/>
        </p:nvSpPr>
        <p:spPr>
          <a:xfrm>
            <a:off x="5823419"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4" name="TextBox 93"/>
          <p:cNvSpPr txBox="1"/>
          <p:nvPr/>
        </p:nvSpPr>
        <p:spPr>
          <a:xfrm>
            <a:off x="5823419"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5" name="TextBox 94"/>
          <p:cNvSpPr txBox="1"/>
          <p:nvPr/>
        </p:nvSpPr>
        <p:spPr>
          <a:xfrm>
            <a:off x="7622872"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6" name="TextBox 95"/>
          <p:cNvSpPr txBox="1"/>
          <p:nvPr/>
        </p:nvSpPr>
        <p:spPr>
          <a:xfrm>
            <a:off x="7622874"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97" name="TextBox 96"/>
          <p:cNvSpPr txBox="1"/>
          <p:nvPr/>
        </p:nvSpPr>
        <p:spPr>
          <a:xfrm>
            <a:off x="9492256" y="4979279"/>
            <a:ext cx="1572104" cy="681969"/>
          </a:xfrm>
          <a:prstGeom prst="rect">
            <a:avLst/>
          </a:prstGeom>
          <a:noFill/>
        </p:spPr>
        <p:txBody>
          <a:bodyPr wrap="square" lIns="81015" tIns="40507" rIns="81015" bIns="40507" rtlCol="0">
            <a:spAutoFit/>
          </a:bodyPr>
          <a:lstStyle/>
          <a:p>
            <a:pPr algn="ctr">
              <a:lnSpc>
                <a:spcPct val="130000"/>
              </a:lnSpc>
            </a:pPr>
            <a:r>
              <a:rPr lang="zh-CN" altLang="en-US" sz="1000" dirty="0">
                <a:solidFill>
                  <a:schemeClr val="tx1">
                    <a:lumMod val="85000"/>
                    <a:lumOff val="1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85000"/>
                    <a:lumOff val="15000"/>
                  </a:schemeClr>
                </a:solidFill>
                <a:latin typeface="微软雅黑" pitchFamily="34" charset="-122"/>
                <a:ea typeface="微软雅黑" pitchFamily="34" charset="-122"/>
              </a:rPr>
              <a:t>选择粘贴。</a:t>
            </a:r>
          </a:p>
        </p:txBody>
      </p:sp>
      <p:sp>
        <p:nvSpPr>
          <p:cNvPr id="98" name="TextBox 97"/>
          <p:cNvSpPr txBox="1"/>
          <p:nvPr/>
        </p:nvSpPr>
        <p:spPr>
          <a:xfrm>
            <a:off x="9492257" y="4710863"/>
            <a:ext cx="1572103" cy="285078"/>
          </a:xfrm>
          <a:prstGeom prst="rect">
            <a:avLst/>
          </a:prstGeom>
          <a:noFill/>
        </p:spPr>
        <p:txBody>
          <a:bodyPr wrap="square" lIns="81015" tIns="0" rIns="81015" bIns="0" rtlCol="0" anchor="t">
            <a:spAutoFit/>
          </a:bodyPr>
          <a:lstStyle/>
          <a:p>
            <a:pPr algn="ctr">
              <a:lnSpc>
                <a:spcPct val="150000"/>
              </a:lnSpc>
            </a:pPr>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anim calcmode="lin" valueType="num">
                                      <p:cBhvr>
                                        <p:cTn id="18" dur="500" fill="hold"/>
                                        <p:tgtEl>
                                          <p:spTgt spid="84"/>
                                        </p:tgtEl>
                                        <p:attrNameLst>
                                          <p:attrName>ppt_w</p:attrName>
                                        </p:attrNameLst>
                                      </p:cBhvr>
                                      <p:tavLst>
                                        <p:tav tm="0" fmla="#ppt_w*sin(2.5*pi*$)">
                                          <p:val>
                                            <p:fltVal val="0"/>
                                          </p:val>
                                        </p:tav>
                                        <p:tav tm="100000">
                                          <p:val>
                                            <p:fltVal val="1"/>
                                          </p:val>
                                        </p:tav>
                                      </p:tavLst>
                                    </p:anim>
                                    <p:anim calcmode="lin" valueType="num">
                                      <p:cBhvr>
                                        <p:cTn id="19" dur="500" fill="hold"/>
                                        <p:tgtEl>
                                          <p:spTgt spid="84"/>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1000" fill="hold"/>
                                        <p:tgtEl>
                                          <p:spTgt spid="91"/>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500"/>
                                        <p:tgtEl>
                                          <p:spTgt spid="51"/>
                                        </p:tgtEl>
                                      </p:cBhvr>
                                    </p:animEffect>
                                  </p:childTnLst>
                                </p:cTn>
                              </p:par>
                              <p:par>
                                <p:cTn id="34" presetID="22" presetClass="entr" presetSubtype="4" fill="hold" grpId="0" nodeType="withEffect">
                                  <p:stCondLst>
                                    <p:cond delay="20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par>
                                <p:cTn id="37" presetID="22" presetClass="entr" presetSubtype="4" fill="hold" grpId="0" nodeType="withEffect">
                                  <p:stCondLst>
                                    <p:cond delay="40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par>
                                <p:cTn id="40" presetID="22" presetClass="entr" presetSubtype="4" fill="hold" grpId="0" nodeType="withEffect">
                                  <p:stCondLst>
                                    <p:cond delay="60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par>
                          <p:cTn id="43" fill="hold">
                            <p:stCondLst>
                              <p:cond delay="1600"/>
                            </p:stCondLst>
                            <p:childTnLst>
                              <p:par>
                                <p:cTn id="44" presetID="22" presetClass="entr" presetSubtype="4"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down)">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anim calcmode="lin" valueType="num">
                                      <p:cBhvr>
                                        <p:cTn id="61" dur="500" fill="hold"/>
                                        <p:tgtEl>
                                          <p:spTgt spid="85"/>
                                        </p:tgtEl>
                                        <p:attrNameLst>
                                          <p:attrName>ppt_w</p:attrName>
                                        </p:attrNameLst>
                                      </p:cBhvr>
                                      <p:tavLst>
                                        <p:tav tm="0" fmla="#ppt_w*sin(2.5*pi*$)">
                                          <p:val>
                                            <p:fltVal val="0"/>
                                          </p:val>
                                        </p:tav>
                                        <p:tav tm="100000">
                                          <p:val>
                                            <p:fltVal val="1"/>
                                          </p:val>
                                        </p:tav>
                                      </p:tavLst>
                                    </p:anim>
                                    <p:anim calcmode="lin" valueType="num">
                                      <p:cBhvr>
                                        <p:cTn id="62" dur="500" fill="hold"/>
                                        <p:tgtEl>
                                          <p:spTgt spid="85"/>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anim calcmode="lin" valueType="num">
                                      <p:cBhvr>
                                        <p:cTn id="66" dur="500" fill="hold"/>
                                        <p:tgtEl>
                                          <p:spTgt spid="89"/>
                                        </p:tgtEl>
                                        <p:attrNameLst>
                                          <p:attrName>ppt_w</p:attrName>
                                        </p:attrNameLst>
                                      </p:cBhvr>
                                      <p:tavLst>
                                        <p:tav tm="0" fmla="#ppt_w*sin(2.5*pi*$)">
                                          <p:val>
                                            <p:fltVal val="0"/>
                                          </p:val>
                                        </p:tav>
                                        <p:tav tm="100000">
                                          <p:val>
                                            <p:fltVal val="1"/>
                                          </p:val>
                                        </p:tav>
                                      </p:tavLst>
                                    </p:anim>
                                    <p:anim calcmode="lin" valueType="num">
                                      <p:cBhvr>
                                        <p:cTn id="67" dur="500" fill="hold"/>
                                        <p:tgtEl>
                                          <p:spTgt spid="89"/>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1000"/>
                                        <p:tgtEl>
                                          <p:spTgt spid="93"/>
                                        </p:tgtEl>
                                      </p:cBhvr>
                                    </p:animEffect>
                                    <p:anim calcmode="lin" valueType="num">
                                      <p:cBhvr>
                                        <p:cTn id="77" dur="1000" fill="hold"/>
                                        <p:tgtEl>
                                          <p:spTgt spid="93"/>
                                        </p:tgtEl>
                                        <p:attrNameLst>
                                          <p:attrName>ppt_x</p:attrName>
                                        </p:attrNameLst>
                                      </p:cBhvr>
                                      <p:tavLst>
                                        <p:tav tm="0">
                                          <p:val>
                                            <p:strVal val="#ppt_x"/>
                                          </p:val>
                                        </p:tav>
                                        <p:tav tm="100000">
                                          <p:val>
                                            <p:strVal val="#ppt_x"/>
                                          </p:val>
                                        </p:tav>
                                      </p:tavLst>
                                    </p:anim>
                                    <p:anim calcmode="lin" valueType="num">
                                      <p:cBhvr>
                                        <p:cTn id="78" dur="1000" fill="hold"/>
                                        <p:tgtEl>
                                          <p:spTgt spid="93"/>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500"/>
                                        <p:tgtEl>
                                          <p:spTgt spid="59"/>
                                        </p:tgtEl>
                                      </p:cBhvr>
                                    </p:animEffect>
                                  </p:childTnLst>
                                </p:cTn>
                              </p:par>
                              <p:par>
                                <p:cTn id="82" presetID="22" presetClass="entr" presetSubtype="4" fill="hold" grpId="0" nodeType="withEffect">
                                  <p:stCondLst>
                                    <p:cond delay="20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500"/>
                                        <p:tgtEl>
                                          <p:spTgt spid="60"/>
                                        </p:tgtEl>
                                      </p:cBhvr>
                                    </p:animEffect>
                                  </p:childTnLst>
                                </p:cTn>
                              </p:par>
                              <p:par>
                                <p:cTn id="85" presetID="22" presetClass="entr" presetSubtype="4" fill="hold" grpId="0" nodeType="withEffect">
                                  <p:stCondLst>
                                    <p:cond delay="40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par>
                                <p:cTn id="88" presetID="22" presetClass="entr" presetSubtype="4" fill="hold" grpId="0" nodeType="withEffect">
                                  <p:stCondLst>
                                    <p:cond delay="600"/>
                                  </p:stCondLst>
                                  <p:childTnLst>
                                    <p:set>
                                      <p:cBhvr>
                                        <p:cTn id="89" dur="1" fill="hold">
                                          <p:stCondLst>
                                            <p:cond delay="0"/>
                                          </p:stCondLst>
                                        </p:cTn>
                                        <p:tgtEl>
                                          <p:spTgt spid="62"/>
                                        </p:tgtEl>
                                        <p:attrNameLst>
                                          <p:attrName>style.visibility</p:attrName>
                                        </p:attrNameLst>
                                      </p:cBhvr>
                                      <p:to>
                                        <p:strVal val="visible"/>
                                      </p:to>
                                    </p:set>
                                    <p:animEffect transition="in" filter="wipe(down)">
                                      <p:cBhvr>
                                        <p:cTn id="90" dur="500"/>
                                        <p:tgtEl>
                                          <p:spTgt spid="62"/>
                                        </p:tgtEl>
                                      </p:cBhvr>
                                    </p:animEffect>
                                  </p:childTnLst>
                                </p:cTn>
                              </p:par>
                            </p:childTnLst>
                          </p:cTn>
                        </p:par>
                        <p:par>
                          <p:cTn id="91" fill="hold">
                            <p:stCondLst>
                              <p:cond delay="1600"/>
                            </p:stCondLst>
                            <p:childTnLst>
                              <p:par>
                                <p:cTn id="92" presetID="22" presetClass="entr" presetSubtype="4"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down)">
                                      <p:cBhvr>
                                        <p:cTn id="94" dur="500"/>
                                        <p:tgtEl>
                                          <p:spTgt spid="6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down)">
                                      <p:cBhvr>
                                        <p:cTn id="97" dur="500"/>
                                        <p:tgtEl>
                                          <p:spTgt spid="6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wipe(down)">
                                      <p:cBhvr>
                                        <p:cTn id="100" dur="500"/>
                                        <p:tgtEl>
                                          <p:spTgt spid="6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grpId="0" nodeType="click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anim calcmode="lin" valueType="num">
                                      <p:cBhvr>
                                        <p:cTn id="109" dur="500" fill="hold"/>
                                        <p:tgtEl>
                                          <p:spTgt spid="86"/>
                                        </p:tgtEl>
                                        <p:attrNameLst>
                                          <p:attrName>ppt_w</p:attrName>
                                        </p:attrNameLst>
                                      </p:cBhvr>
                                      <p:tavLst>
                                        <p:tav tm="0" fmla="#ppt_w*sin(2.5*pi*$)">
                                          <p:val>
                                            <p:fltVal val="0"/>
                                          </p:val>
                                        </p:tav>
                                        <p:tav tm="100000">
                                          <p:val>
                                            <p:fltVal val="1"/>
                                          </p:val>
                                        </p:tav>
                                      </p:tavLst>
                                    </p:anim>
                                    <p:anim calcmode="lin" valueType="num">
                                      <p:cBhvr>
                                        <p:cTn id="110" dur="500" fill="hold"/>
                                        <p:tgtEl>
                                          <p:spTgt spid="86"/>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ppt_w</p:attrName>
                                        </p:attrNameLst>
                                      </p:cBhvr>
                                      <p:tavLst>
                                        <p:tav tm="0" fmla="#ppt_w*sin(2.5*pi*$)">
                                          <p:val>
                                            <p:fltVal val="0"/>
                                          </p:val>
                                        </p:tav>
                                        <p:tav tm="100000">
                                          <p:val>
                                            <p:fltVal val="1"/>
                                          </p:val>
                                        </p:tav>
                                      </p:tavLst>
                                    </p:anim>
                                    <p:anim calcmode="lin" valueType="num">
                                      <p:cBhvr>
                                        <p:cTn id="115" dur="500" fill="hold"/>
                                        <p:tgtEl>
                                          <p:spTgt spid="88"/>
                                        </p:tgtEl>
                                        <p:attrNameLst>
                                          <p:attrName>ppt_h</p:attrName>
                                        </p:attrNameLst>
                                      </p:cBhvr>
                                      <p:tavLst>
                                        <p:tav tm="0">
                                          <p:val>
                                            <p:strVal val="#ppt_h"/>
                                          </p:val>
                                        </p:tav>
                                        <p:tav tm="100000">
                                          <p:val>
                                            <p:strVal val="#ppt_h"/>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fade">
                                      <p:cBhvr>
                                        <p:cTn id="119" dur="1000"/>
                                        <p:tgtEl>
                                          <p:spTgt spid="96"/>
                                        </p:tgtEl>
                                      </p:cBhvr>
                                    </p:animEffect>
                                    <p:anim calcmode="lin" valueType="num">
                                      <p:cBhvr>
                                        <p:cTn id="120" dur="1000" fill="hold"/>
                                        <p:tgtEl>
                                          <p:spTgt spid="96"/>
                                        </p:tgtEl>
                                        <p:attrNameLst>
                                          <p:attrName>ppt_x</p:attrName>
                                        </p:attrNameLst>
                                      </p:cBhvr>
                                      <p:tavLst>
                                        <p:tav tm="0">
                                          <p:val>
                                            <p:strVal val="#ppt_x"/>
                                          </p:val>
                                        </p:tav>
                                        <p:tav tm="100000">
                                          <p:val>
                                            <p:strVal val="#ppt_x"/>
                                          </p:val>
                                        </p:tav>
                                      </p:tavLst>
                                    </p:anim>
                                    <p:anim calcmode="lin" valueType="num">
                                      <p:cBhvr>
                                        <p:cTn id="121" dur="1000" fill="hold"/>
                                        <p:tgtEl>
                                          <p:spTgt spid="96"/>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1000"/>
                                        <p:tgtEl>
                                          <p:spTgt spid="95"/>
                                        </p:tgtEl>
                                      </p:cBhvr>
                                    </p:animEffect>
                                    <p:anim calcmode="lin" valueType="num">
                                      <p:cBhvr>
                                        <p:cTn id="125" dur="1000" fill="hold"/>
                                        <p:tgtEl>
                                          <p:spTgt spid="95"/>
                                        </p:tgtEl>
                                        <p:attrNameLst>
                                          <p:attrName>ppt_x</p:attrName>
                                        </p:attrNameLst>
                                      </p:cBhvr>
                                      <p:tavLst>
                                        <p:tav tm="0">
                                          <p:val>
                                            <p:strVal val="#ppt_x"/>
                                          </p:val>
                                        </p:tav>
                                        <p:tav tm="100000">
                                          <p:val>
                                            <p:strVal val="#ppt_x"/>
                                          </p:val>
                                        </p:tav>
                                      </p:tavLst>
                                    </p:anim>
                                    <p:anim calcmode="lin" valueType="num">
                                      <p:cBhvr>
                                        <p:cTn id="126" dur="1000" fill="hold"/>
                                        <p:tgtEl>
                                          <p:spTgt spid="95"/>
                                        </p:tgtEl>
                                        <p:attrNameLst>
                                          <p:attrName>ppt_y</p:attrName>
                                        </p:attrNameLst>
                                      </p:cBhvr>
                                      <p:tavLst>
                                        <p:tav tm="0">
                                          <p:val>
                                            <p:strVal val="#ppt_y-.1"/>
                                          </p:val>
                                        </p:tav>
                                        <p:tav tm="100000">
                                          <p:val>
                                            <p:strVal val="#ppt_y"/>
                                          </p:val>
                                        </p:tav>
                                      </p:tavLst>
                                    </p:anim>
                                  </p:childTnLst>
                                </p:cTn>
                              </p:par>
                              <p:par>
                                <p:cTn id="127" presetID="22" presetClass="entr" presetSubtype="4"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wipe(down)">
                                      <p:cBhvr>
                                        <p:cTn id="129" dur="500"/>
                                        <p:tgtEl>
                                          <p:spTgt spid="67"/>
                                        </p:tgtEl>
                                      </p:cBhvr>
                                    </p:animEffect>
                                  </p:childTnLst>
                                </p:cTn>
                              </p:par>
                              <p:par>
                                <p:cTn id="130" presetID="22" presetClass="entr" presetSubtype="4" fill="hold" grpId="0" nodeType="withEffect">
                                  <p:stCondLst>
                                    <p:cond delay="20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par>
                                <p:cTn id="133" presetID="22" presetClass="entr" presetSubtype="4" fill="hold" grpId="0" nodeType="withEffect">
                                  <p:stCondLst>
                                    <p:cond delay="40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00"/>
                                        <p:tgtEl>
                                          <p:spTgt spid="69"/>
                                        </p:tgtEl>
                                      </p:cBhvr>
                                    </p:animEffect>
                                  </p:childTnLst>
                                </p:cTn>
                              </p:par>
                              <p:par>
                                <p:cTn id="136" presetID="22" presetClass="entr" presetSubtype="4" fill="hold" grpId="0" nodeType="withEffect">
                                  <p:stCondLst>
                                    <p:cond delay="600"/>
                                  </p:stCondLst>
                                  <p:childTnLst>
                                    <p:set>
                                      <p:cBhvr>
                                        <p:cTn id="137" dur="1" fill="hold">
                                          <p:stCondLst>
                                            <p:cond delay="0"/>
                                          </p:stCondLst>
                                        </p:cTn>
                                        <p:tgtEl>
                                          <p:spTgt spid="70"/>
                                        </p:tgtEl>
                                        <p:attrNameLst>
                                          <p:attrName>style.visibility</p:attrName>
                                        </p:attrNameLst>
                                      </p:cBhvr>
                                      <p:to>
                                        <p:strVal val="visible"/>
                                      </p:to>
                                    </p:set>
                                    <p:animEffect transition="in" filter="wipe(down)">
                                      <p:cBhvr>
                                        <p:cTn id="138" dur="500"/>
                                        <p:tgtEl>
                                          <p:spTgt spid="70"/>
                                        </p:tgtEl>
                                      </p:cBhvr>
                                    </p:animEffect>
                                  </p:childTnLst>
                                </p:cTn>
                              </p:par>
                            </p:childTnLst>
                          </p:cTn>
                        </p:par>
                        <p:par>
                          <p:cTn id="139" fill="hold">
                            <p:stCondLst>
                              <p:cond delay="1600"/>
                            </p:stCondLst>
                            <p:childTnLst>
                              <p:par>
                                <p:cTn id="140" presetID="22" presetClass="entr" presetSubtype="4" fill="hold" grpId="0" nodeType="after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wipe(down)">
                                      <p:cBhvr>
                                        <p:cTn id="142" dur="500"/>
                                        <p:tgtEl>
                                          <p:spTgt spid="74"/>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wipe(down)">
                                      <p:cBhvr>
                                        <p:cTn id="145" dur="500"/>
                                        <p:tgtEl>
                                          <p:spTgt spid="7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down)">
                                      <p:cBhvr>
                                        <p:cTn id="148" dur="500"/>
                                        <p:tgtEl>
                                          <p:spTgt spid="7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down)">
                                      <p:cBhvr>
                                        <p:cTn id="151" dur="500"/>
                                        <p:tgtEl>
                                          <p:spTgt spid="71"/>
                                        </p:tgtEl>
                                      </p:cBhvr>
                                    </p:animEffect>
                                  </p:childTnLst>
                                </p:cTn>
                              </p:par>
                            </p:childTnLst>
                          </p:cTn>
                        </p:par>
                      </p:childTnLst>
                    </p:cTn>
                  </p:par>
                  <p:par>
                    <p:cTn id="152" fill="hold">
                      <p:stCondLst>
                        <p:cond delay="indefinite"/>
                      </p:stCondLst>
                      <p:childTnLst>
                        <p:par>
                          <p:cTn id="153" fill="hold">
                            <p:stCondLst>
                              <p:cond delay="0"/>
                            </p:stCondLst>
                            <p:childTnLst>
                              <p:par>
                                <p:cTn id="154" presetID="45" presetClass="entr" presetSubtype="0" fill="hold" grpId="0"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fade">
                                      <p:cBhvr>
                                        <p:cTn id="156" dur="500"/>
                                        <p:tgtEl>
                                          <p:spTgt spid="87"/>
                                        </p:tgtEl>
                                      </p:cBhvr>
                                    </p:animEffect>
                                    <p:anim calcmode="lin" valueType="num">
                                      <p:cBhvr>
                                        <p:cTn id="157" dur="500" fill="hold"/>
                                        <p:tgtEl>
                                          <p:spTgt spid="87"/>
                                        </p:tgtEl>
                                        <p:attrNameLst>
                                          <p:attrName>ppt_w</p:attrName>
                                        </p:attrNameLst>
                                      </p:cBhvr>
                                      <p:tavLst>
                                        <p:tav tm="0" fmla="#ppt_w*sin(2.5*pi*$)">
                                          <p:val>
                                            <p:fltVal val="0"/>
                                          </p:val>
                                        </p:tav>
                                        <p:tav tm="100000">
                                          <p:val>
                                            <p:fltVal val="1"/>
                                          </p:val>
                                        </p:tav>
                                      </p:tavLst>
                                    </p:anim>
                                    <p:anim calcmode="lin" valueType="num">
                                      <p:cBhvr>
                                        <p:cTn id="158" dur="500" fill="hold"/>
                                        <p:tgtEl>
                                          <p:spTgt spid="87"/>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anim calcmode="lin" valueType="num">
                                      <p:cBhvr>
                                        <p:cTn id="162" dur="500" fill="hold"/>
                                        <p:tgtEl>
                                          <p:spTgt spid="90"/>
                                        </p:tgtEl>
                                        <p:attrNameLst>
                                          <p:attrName>ppt_w</p:attrName>
                                        </p:attrNameLst>
                                      </p:cBhvr>
                                      <p:tavLst>
                                        <p:tav tm="0" fmla="#ppt_w*sin(2.5*pi*$)">
                                          <p:val>
                                            <p:fltVal val="0"/>
                                          </p:val>
                                        </p:tav>
                                        <p:tav tm="100000">
                                          <p:val>
                                            <p:fltVal val="1"/>
                                          </p:val>
                                        </p:tav>
                                      </p:tavLst>
                                    </p:anim>
                                    <p:anim calcmode="lin" valueType="num">
                                      <p:cBhvr>
                                        <p:cTn id="163" dur="500" fill="hold"/>
                                        <p:tgtEl>
                                          <p:spTgt spid="90"/>
                                        </p:tgtEl>
                                        <p:attrNameLst>
                                          <p:attrName>ppt_h</p:attrName>
                                        </p:attrNameLst>
                                      </p:cBhvr>
                                      <p:tavLst>
                                        <p:tav tm="0">
                                          <p:val>
                                            <p:strVal val="#ppt_h"/>
                                          </p:val>
                                        </p:tav>
                                        <p:tav tm="100000">
                                          <p:val>
                                            <p:strVal val="#ppt_h"/>
                                          </p:val>
                                        </p:tav>
                                      </p:tavLst>
                                    </p:anim>
                                  </p:childTnLst>
                                </p:cTn>
                              </p:par>
                            </p:childTnLst>
                          </p:cTn>
                        </p:par>
                        <p:par>
                          <p:cTn id="164" fill="hold">
                            <p:stCondLst>
                              <p:cond delay="500"/>
                            </p:stCondLst>
                            <p:childTnLst>
                              <p:par>
                                <p:cTn id="165" presetID="47" presetClass="entr" presetSubtype="0"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fade">
                                      <p:cBhvr>
                                        <p:cTn id="167" dur="1000"/>
                                        <p:tgtEl>
                                          <p:spTgt spid="98"/>
                                        </p:tgtEl>
                                      </p:cBhvr>
                                    </p:animEffect>
                                    <p:anim calcmode="lin" valueType="num">
                                      <p:cBhvr>
                                        <p:cTn id="168" dur="1000" fill="hold"/>
                                        <p:tgtEl>
                                          <p:spTgt spid="98"/>
                                        </p:tgtEl>
                                        <p:attrNameLst>
                                          <p:attrName>ppt_x</p:attrName>
                                        </p:attrNameLst>
                                      </p:cBhvr>
                                      <p:tavLst>
                                        <p:tav tm="0">
                                          <p:val>
                                            <p:strVal val="#ppt_x"/>
                                          </p:val>
                                        </p:tav>
                                        <p:tav tm="100000">
                                          <p:val>
                                            <p:strVal val="#ppt_x"/>
                                          </p:val>
                                        </p:tav>
                                      </p:tavLst>
                                    </p:anim>
                                    <p:anim calcmode="lin" valueType="num">
                                      <p:cBhvr>
                                        <p:cTn id="169" dur="1000" fill="hold"/>
                                        <p:tgtEl>
                                          <p:spTgt spid="98"/>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97"/>
                                        </p:tgtEl>
                                        <p:attrNameLst>
                                          <p:attrName>style.visibility</p:attrName>
                                        </p:attrNameLst>
                                      </p:cBhvr>
                                      <p:to>
                                        <p:strVal val="visible"/>
                                      </p:to>
                                    </p:set>
                                    <p:animEffect transition="in" filter="fade">
                                      <p:cBhvr>
                                        <p:cTn id="172" dur="1000"/>
                                        <p:tgtEl>
                                          <p:spTgt spid="97"/>
                                        </p:tgtEl>
                                      </p:cBhvr>
                                    </p:animEffect>
                                    <p:anim calcmode="lin" valueType="num">
                                      <p:cBhvr>
                                        <p:cTn id="173" dur="1000" fill="hold"/>
                                        <p:tgtEl>
                                          <p:spTgt spid="97"/>
                                        </p:tgtEl>
                                        <p:attrNameLst>
                                          <p:attrName>ppt_x</p:attrName>
                                        </p:attrNameLst>
                                      </p:cBhvr>
                                      <p:tavLst>
                                        <p:tav tm="0">
                                          <p:val>
                                            <p:strVal val="#ppt_x"/>
                                          </p:val>
                                        </p:tav>
                                        <p:tav tm="100000">
                                          <p:val>
                                            <p:strVal val="#ppt_x"/>
                                          </p:val>
                                        </p:tav>
                                      </p:tavLst>
                                    </p:anim>
                                    <p:anim calcmode="lin" valueType="num">
                                      <p:cBhvr>
                                        <p:cTn id="174" dur="1000" fill="hold"/>
                                        <p:tgtEl>
                                          <p:spTgt spid="97"/>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wipe(down)">
                                      <p:cBhvr>
                                        <p:cTn id="177" dur="500"/>
                                        <p:tgtEl>
                                          <p:spTgt spid="75"/>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76"/>
                                        </p:tgtEl>
                                        <p:attrNameLst>
                                          <p:attrName>style.visibility</p:attrName>
                                        </p:attrNameLst>
                                      </p:cBhvr>
                                      <p:to>
                                        <p:strVal val="visible"/>
                                      </p:to>
                                    </p:set>
                                    <p:animEffect transition="in" filter="wipe(down)">
                                      <p:cBhvr>
                                        <p:cTn id="180" dur="500"/>
                                        <p:tgtEl>
                                          <p:spTgt spid="76"/>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77"/>
                                        </p:tgtEl>
                                        <p:attrNameLst>
                                          <p:attrName>style.visibility</p:attrName>
                                        </p:attrNameLst>
                                      </p:cBhvr>
                                      <p:to>
                                        <p:strVal val="visible"/>
                                      </p:to>
                                    </p:set>
                                    <p:animEffect transition="in" filter="wipe(down)">
                                      <p:cBhvr>
                                        <p:cTn id="183" dur="500"/>
                                        <p:tgtEl>
                                          <p:spTgt spid="77"/>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78"/>
                                        </p:tgtEl>
                                        <p:attrNameLst>
                                          <p:attrName>style.visibility</p:attrName>
                                        </p:attrNameLst>
                                      </p:cBhvr>
                                      <p:to>
                                        <p:strVal val="visible"/>
                                      </p:to>
                                    </p:set>
                                    <p:animEffect transition="in" filter="wipe(down)">
                                      <p:cBhvr>
                                        <p:cTn id="186" dur="500"/>
                                        <p:tgtEl>
                                          <p:spTgt spid="78"/>
                                        </p:tgtEl>
                                      </p:cBhvr>
                                    </p:animEffect>
                                  </p:childTnLst>
                                </p:cTn>
                              </p:par>
                            </p:childTnLst>
                          </p:cTn>
                        </p:par>
                        <p:par>
                          <p:cTn id="187" fill="hold">
                            <p:stCondLst>
                              <p:cond delay="1600"/>
                            </p:stCondLst>
                            <p:childTnLst>
                              <p:par>
                                <p:cTn id="188" presetID="22" presetClass="entr" presetSubtype="4" fill="hold" grpId="0" nodeType="after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1"/>
                                        </p:tgtEl>
                                        <p:attrNameLst>
                                          <p:attrName>style.visibility</p:attrName>
                                        </p:attrNameLst>
                                      </p:cBhvr>
                                      <p:to>
                                        <p:strVal val="visible"/>
                                      </p:to>
                                    </p:set>
                                    <p:animEffect transition="in" filter="wipe(down)">
                                      <p:cBhvr>
                                        <p:cTn id="193" dur="500"/>
                                        <p:tgtEl>
                                          <p:spTgt spid="81"/>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0"/>
                                        </p:tgtEl>
                                        <p:attrNameLst>
                                          <p:attrName>style.visibility</p:attrName>
                                        </p:attrNameLst>
                                      </p:cBhvr>
                                      <p:to>
                                        <p:strVal val="visible"/>
                                      </p:to>
                                    </p:set>
                                    <p:animEffect transition="in" filter="wipe(down)">
                                      <p:cBhvr>
                                        <p:cTn id="196" dur="500"/>
                                        <p:tgtEl>
                                          <p:spTgt spid="80"/>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wipe(down)">
                                      <p:cBhvr>
                                        <p:cTn id="1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aphicFrame>
        <p:nvGraphicFramePr>
          <p:cNvPr id="3" name="图表 2"/>
          <p:cNvGraphicFramePr/>
          <p:nvPr>
            <p:extLst>
              <p:ext uri="{D42A27DB-BD31-4B8C-83A1-F6EECF244321}">
                <p14:modId xmlns:p14="http://schemas.microsoft.com/office/powerpoint/2010/main" xmlns="" val="2436919736"/>
              </p:ext>
            </p:extLst>
          </p:nvPr>
        </p:nvGraphicFramePr>
        <p:xfrm>
          <a:off x="5711510" y="1893489"/>
          <a:ext cx="3558384" cy="3551736"/>
        </p:xfrm>
        <a:graphic>
          <a:graphicData uri="http://schemas.openxmlformats.org/drawingml/2006/chart">
            <c:chart xmlns:c="http://schemas.openxmlformats.org/drawingml/2006/chart" xmlns:r="http://schemas.openxmlformats.org/officeDocument/2006/relationships" r:id="rId2"/>
          </a:graphicData>
        </a:graphic>
      </p:graphicFrame>
      <p:sp>
        <p:nvSpPr>
          <p:cNvPr id="4" name="椭圆 3"/>
          <p:cNvSpPr/>
          <p:nvPr/>
        </p:nvSpPr>
        <p:spPr>
          <a:xfrm>
            <a:off x="6581942" y="2760546"/>
            <a:ext cx="1817520" cy="1817622"/>
          </a:xfrm>
          <a:prstGeom prst="ellipse">
            <a:avLst/>
          </a:prstGeom>
          <a:noFill/>
          <a:ln>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5" name="TextBox 4"/>
          <p:cNvSpPr txBox="1"/>
          <p:nvPr/>
        </p:nvSpPr>
        <p:spPr>
          <a:xfrm>
            <a:off x="3531862" y="2346104"/>
            <a:ext cx="61714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12</a:t>
            </a:r>
            <a:endParaRPr lang="zh-CN" altLang="en-US" sz="4200">
              <a:solidFill>
                <a:srgbClr val="161D25"/>
              </a:solidFill>
              <a:latin typeface="Bebas" pitchFamily="2" charset="0"/>
            </a:endParaRPr>
          </a:p>
        </p:txBody>
      </p:sp>
      <p:sp>
        <p:nvSpPr>
          <p:cNvPr id="6" name="TextBox 5"/>
          <p:cNvSpPr txBox="1"/>
          <p:nvPr/>
        </p:nvSpPr>
        <p:spPr>
          <a:xfrm>
            <a:off x="9046653" y="2346104"/>
            <a:ext cx="713438"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08</a:t>
            </a:r>
            <a:endParaRPr lang="zh-CN" altLang="en-US" sz="4200">
              <a:solidFill>
                <a:srgbClr val="161D25"/>
              </a:solidFill>
              <a:latin typeface="Bebas" pitchFamily="2" charset="0"/>
            </a:endParaRPr>
          </a:p>
        </p:txBody>
      </p:sp>
      <p:sp>
        <p:nvSpPr>
          <p:cNvPr id="7" name="TextBox 6"/>
          <p:cNvSpPr txBox="1"/>
          <p:nvPr/>
        </p:nvSpPr>
        <p:spPr>
          <a:xfrm>
            <a:off x="3531862" y="4146655"/>
            <a:ext cx="71274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20</a:t>
            </a:r>
            <a:endParaRPr lang="zh-CN" altLang="en-US" sz="4200">
              <a:solidFill>
                <a:srgbClr val="161D25"/>
              </a:solidFill>
              <a:latin typeface="Bebas" pitchFamily="2" charset="0"/>
            </a:endParaRPr>
          </a:p>
        </p:txBody>
      </p:sp>
      <p:sp>
        <p:nvSpPr>
          <p:cNvPr id="8" name="TextBox 7"/>
          <p:cNvSpPr txBox="1"/>
          <p:nvPr/>
        </p:nvSpPr>
        <p:spPr>
          <a:xfrm>
            <a:off x="9046653" y="4146655"/>
            <a:ext cx="69656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60</a:t>
            </a:r>
            <a:endParaRPr lang="zh-CN" altLang="en-US" sz="4200">
              <a:solidFill>
                <a:srgbClr val="161D25"/>
              </a:solidFill>
              <a:latin typeface="Bebas" pitchFamily="2" charset="0"/>
            </a:endParaRPr>
          </a:p>
        </p:txBody>
      </p:sp>
      <p:sp>
        <p:nvSpPr>
          <p:cNvPr id="9" name="TextBox 8"/>
          <p:cNvSpPr txBox="1"/>
          <p:nvPr/>
        </p:nvSpPr>
        <p:spPr>
          <a:xfrm>
            <a:off x="4190294" y="2748933"/>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0" name="TextBox 9"/>
          <p:cNvSpPr txBox="1"/>
          <p:nvPr/>
        </p:nvSpPr>
        <p:spPr>
          <a:xfrm>
            <a:off x="4190294" y="2392639"/>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1" name="TextBox 10"/>
          <p:cNvSpPr txBox="1"/>
          <p:nvPr/>
        </p:nvSpPr>
        <p:spPr>
          <a:xfrm>
            <a:off x="9760091" y="2748933"/>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2" name="TextBox 11"/>
          <p:cNvSpPr txBox="1"/>
          <p:nvPr/>
        </p:nvSpPr>
        <p:spPr>
          <a:xfrm>
            <a:off x="9760091" y="2392639"/>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3" name="TextBox 12"/>
          <p:cNvSpPr txBox="1"/>
          <p:nvPr/>
        </p:nvSpPr>
        <p:spPr>
          <a:xfrm>
            <a:off x="4190294" y="4602780"/>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4" name="TextBox 13"/>
          <p:cNvSpPr txBox="1"/>
          <p:nvPr/>
        </p:nvSpPr>
        <p:spPr>
          <a:xfrm>
            <a:off x="4190294" y="4246486"/>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5" name="TextBox 14"/>
          <p:cNvSpPr txBox="1"/>
          <p:nvPr/>
        </p:nvSpPr>
        <p:spPr>
          <a:xfrm>
            <a:off x="9760091" y="4602780"/>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itchFamily="34" charset="-122"/>
                <a:ea typeface="微软雅黑" pitchFamily="34" charset="-122"/>
              </a:rPr>
              <a:t>文字。</a:t>
            </a:r>
          </a:p>
        </p:txBody>
      </p:sp>
      <p:sp>
        <p:nvSpPr>
          <p:cNvPr id="16" name="TextBox 15"/>
          <p:cNvSpPr txBox="1"/>
          <p:nvPr/>
        </p:nvSpPr>
        <p:spPr>
          <a:xfrm>
            <a:off x="9760091" y="4246486"/>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12" presetClass="entr" presetSubtype="4"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par>
                                <p:cTn id="26" presetID="12" presetClass="entr" presetSubtype="4" fill="hold" grpId="0" nodeType="withEffect">
                                  <p:stCondLst>
                                    <p:cond delay="0"/>
                                  </p:stCondLst>
                                  <p:iterate type="lt">
                                    <p:tmPct val="3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par>
                                <p:cTn id="30" presetID="12" presetClass="entr" presetSubtype="4" fill="hold" grpId="0" nodeType="withEffect">
                                  <p:stCondLst>
                                    <p:cond delay="0"/>
                                  </p:stCondLst>
                                  <p:iterate type="lt">
                                    <p:tmPct val="3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grpId="0" nodeType="withEffect">
                                  <p:stCondLst>
                                    <p:cond delay="0"/>
                                  </p:stCondLst>
                                  <p:iterate type="lt">
                                    <p:tmPct val="30000"/>
                                  </p:iterate>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childTnLst>
                          </p:cTn>
                        </p:par>
                        <p:par>
                          <p:cTn id="38" fill="hold">
                            <p:stCondLst>
                              <p:cond delay="16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6" name="Freeform 23"/>
          <p:cNvSpPr>
            <a:spLocks/>
          </p:cNvSpPr>
          <p:nvPr/>
        </p:nvSpPr>
        <p:spPr bwMode="auto">
          <a:xfrm>
            <a:off x="6722850" y="3270550"/>
            <a:ext cx="1160399" cy="116571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161D25"/>
          </a:solidFill>
          <a:ln>
            <a:noFill/>
          </a:ln>
        </p:spPr>
        <p:txBody>
          <a:bodyPr vert="horz" wrap="square" lIns="70564" tIns="35282" rIns="70564" bIns="35282" numCol="1" anchor="ctr" anchorCtr="0" compatLnSpc="1">
            <a:prstTxWarp prst="textNoShape">
              <a:avLst/>
            </a:prstTxWarp>
          </a:bodyPr>
          <a:lstStyle/>
          <a:p>
            <a:pPr algn="ctr"/>
            <a:r>
              <a:rPr lang="zh-CN" altLang="en-US" sz="2500">
                <a:solidFill>
                  <a:schemeClr val="bg1"/>
                </a:solidFill>
                <a:latin typeface="微软雅黑" pitchFamily="34" charset="-122"/>
                <a:ea typeface="微软雅黑" pitchFamily="34" charset="-122"/>
              </a:rPr>
              <a:t>添加</a:t>
            </a:r>
            <a:endParaRPr lang="en-US" altLang="zh-CN" sz="2500">
              <a:solidFill>
                <a:schemeClr val="bg1"/>
              </a:solidFill>
              <a:latin typeface="微软雅黑" pitchFamily="34" charset="-122"/>
              <a:ea typeface="微软雅黑" pitchFamily="34" charset="-122"/>
            </a:endParaRPr>
          </a:p>
          <a:p>
            <a:pPr algn="ctr"/>
            <a:r>
              <a:rPr lang="zh-CN" altLang="en-US" sz="2500">
                <a:solidFill>
                  <a:schemeClr val="bg1"/>
                </a:solidFill>
                <a:latin typeface="微软雅黑" pitchFamily="34" charset="-122"/>
                <a:ea typeface="微软雅黑" pitchFamily="34" charset="-122"/>
              </a:rPr>
              <a:t>标题</a:t>
            </a:r>
          </a:p>
        </p:txBody>
      </p:sp>
      <p:sp>
        <p:nvSpPr>
          <p:cNvPr id="37" name="Freeform 24"/>
          <p:cNvSpPr>
            <a:spLocks/>
          </p:cNvSpPr>
          <p:nvPr/>
        </p:nvSpPr>
        <p:spPr bwMode="auto">
          <a:xfrm>
            <a:off x="8807368" y="3110396"/>
            <a:ext cx="737719" cy="73776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3400">
                <a:latin typeface="Bebas" pitchFamily="2" charset="0"/>
              </a:rPr>
              <a:t>02</a:t>
            </a:r>
            <a:endParaRPr lang="zh-CN" altLang="en-US" sz="3400">
              <a:latin typeface="Bebas" pitchFamily="2" charset="0"/>
            </a:endParaRPr>
          </a:p>
        </p:txBody>
      </p:sp>
      <p:sp>
        <p:nvSpPr>
          <p:cNvPr id="38" name="Freeform 25"/>
          <p:cNvSpPr>
            <a:spLocks/>
          </p:cNvSpPr>
          <p:nvPr/>
        </p:nvSpPr>
        <p:spPr bwMode="auto">
          <a:xfrm>
            <a:off x="5538822" y="1973561"/>
            <a:ext cx="855860" cy="85853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4200">
                <a:latin typeface="Bebas" pitchFamily="2" charset="0"/>
              </a:rPr>
              <a:t>01</a:t>
            </a:r>
            <a:endParaRPr lang="zh-CN" altLang="en-US" sz="4200">
              <a:latin typeface="Bebas" pitchFamily="2" charset="0"/>
            </a:endParaRPr>
          </a:p>
        </p:txBody>
      </p:sp>
      <p:sp>
        <p:nvSpPr>
          <p:cNvPr id="39" name="Freeform 26"/>
          <p:cNvSpPr>
            <a:spLocks/>
          </p:cNvSpPr>
          <p:nvPr/>
        </p:nvSpPr>
        <p:spPr bwMode="auto">
          <a:xfrm>
            <a:off x="6678219" y="5113641"/>
            <a:ext cx="427930" cy="427954"/>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prstTxWarp prst="textNoShape">
              <a:avLst/>
            </a:prstTxWarp>
            <a:noAutofit/>
          </a:bodyPr>
          <a:lstStyle/>
          <a:p>
            <a:pPr algn="ctr"/>
            <a:r>
              <a:rPr lang="en-US" altLang="zh-CN" sz="1900">
                <a:latin typeface="Bebas" pitchFamily="2" charset="0"/>
              </a:rPr>
              <a:t>03</a:t>
            </a:r>
            <a:endParaRPr lang="zh-CN" altLang="en-US" sz="1900">
              <a:latin typeface="Bebas" pitchFamily="2" charset="0"/>
            </a:endParaRPr>
          </a:p>
        </p:txBody>
      </p:sp>
      <p:sp>
        <p:nvSpPr>
          <p:cNvPr id="40" name="Freeform 27"/>
          <p:cNvSpPr>
            <a:spLocks/>
          </p:cNvSpPr>
          <p:nvPr/>
        </p:nvSpPr>
        <p:spPr bwMode="auto">
          <a:xfrm>
            <a:off x="5215906" y="2391013"/>
            <a:ext cx="1506943" cy="146239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1" name="Freeform 28"/>
          <p:cNvSpPr>
            <a:spLocks/>
          </p:cNvSpPr>
          <p:nvPr/>
        </p:nvSpPr>
        <p:spPr bwMode="auto">
          <a:xfrm>
            <a:off x="7883249" y="3848157"/>
            <a:ext cx="1289040" cy="372819"/>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2" name="Freeform 29"/>
          <p:cNvSpPr>
            <a:spLocks/>
          </p:cNvSpPr>
          <p:nvPr/>
        </p:nvSpPr>
        <p:spPr bwMode="auto">
          <a:xfrm>
            <a:off x="6890871" y="4436266"/>
            <a:ext cx="414803" cy="1296990"/>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3" name="TextBox 42"/>
          <p:cNvSpPr txBox="1"/>
          <p:nvPr/>
        </p:nvSpPr>
        <p:spPr>
          <a:xfrm>
            <a:off x="6471840" y="2269203"/>
            <a:ext cx="3073247"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4" name="TextBox 43"/>
          <p:cNvSpPr txBox="1"/>
          <p:nvPr/>
        </p:nvSpPr>
        <p:spPr>
          <a:xfrm>
            <a:off x="6402843" y="1906092"/>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9661477" y="3466690"/>
            <a:ext cx="2056078"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6" name="TextBox 45"/>
          <p:cNvSpPr txBox="1"/>
          <p:nvPr/>
        </p:nvSpPr>
        <p:spPr>
          <a:xfrm>
            <a:off x="9592480" y="3103579"/>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7" name="TextBox 46"/>
          <p:cNvSpPr txBox="1"/>
          <p:nvPr/>
        </p:nvSpPr>
        <p:spPr>
          <a:xfrm>
            <a:off x="3493244" y="4992272"/>
            <a:ext cx="3073247" cy="671417"/>
          </a:xfrm>
          <a:prstGeom prst="rect">
            <a:avLst/>
          </a:prstGeom>
          <a:noFill/>
        </p:spPr>
        <p:txBody>
          <a:bodyPr wrap="square" lIns="70564" tIns="35282" rIns="70564" bIns="35282" rtlCol="0">
            <a:spAutoFit/>
          </a:bodyPr>
          <a:lstStyle/>
          <a:p>
            <a:pPr algn="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48" name="TextBox 47"/>
          <p:cNvSpPr txBox="1"/>
          <p:nvPr/>
        </p:nvSpPr>
        <p:spPr>
          <a:xfrm>
            <a:off x="5052727" y="4659665"/>
            <a:ext cx="1543812"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360"/>
                                          </p:val>
                                        </p:tav>
                                        <p:tav tm="100000">
                                          <p:val>
                                            <p:fltVal val="0"/>
                                          </p:val>
                                        </p:tav>
                                      </p:tavLst>
                                    </p:anim>
                                    <p:animEffect transition="in" filter="fade">
                                      <p:cBhvr>
                                        <p:cTn id="30" dur="500"/>
                                        <p:tgtEl>
                                          <p:spTgt spid="3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360"/>
                                          </p:val>
                                        </p:tav>
                                        <p:tav tm="100000">
                                          <p:val>
                                            <p:fltVal val="0"/>
                                          </p:val>
                                        </p:tav>
                                      </p:tavLst>
                                    </p:anim>
                                    <p:animEffect transition="in" filter="fade">
                                      <p:cBhvr>
                                        <p:cTn id="36" dur="500"/>
                                        <p:tgtEl>
                                          <p:spTgt spid="3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style.rotation</p:attrName>
                                        </p:attrNameLst>
                                      </p:cBhvr>
                                      <p:tavLst>
                                        <p:tav tm="0">
                                          <p:val>
                                            <p:fltVal val="360"/>
                                          </p:val>
                                        </p:tav>
                                        <p:tav tm="100000">
                                          <p:val>
                                            <p:fltVal val="0"/>
                                          </p:val>
                                        </p:tav>
                                      </p:tavLst>
                                    </p:anim>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right)">
                                      <p:cBhvr>
                                        <p:cTn id="58" dur="500"/>
                                        <p:tgtEl>
                                          <p:spTgt spid="4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right)">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3" name="组合 2"/>
          <p:cNvGrpSpPr/>
          <p:nvPr/>
        </p:nvGrpSpPr>
        <p:grpSpPr>
          <a:xfrm>
            <a:off x="6816736" y="2142257"/>
            <a:ext cx="2611774" cy="1370405"/>
            <a:chOff x="5157515" y="1784090"/>
            <a:chExt cx="3384376" cy="1775690"/>
          </a:xfrm>
        </p:grpSpPr>
        <p:sp>
          <p:nvSpPr>
            <p:cNvPr id="4" name="矩形标注 3"/>
            <p:cNvSpPr/>
            <p:nvPr/>
          </p:nvSpPr>
          <p:spPr>
            <a:xfrm>
              <a:off x="5157515" y="1784090"/>
              <a:ext cx="3384376" cy="1775690"/>
            </a:xfrm>
            <a:prstGeom prst="wedgeRectCallou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237635" y="247214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6" name="TextBox 5"/>
            <p:cNvSpPr txBox="1"/>
            <p:nvPr/>
          </p:nvSpPr>
          <p:spPr>
            <a:xfrm>
              <a:off x="6237635" y="2010478"/>
              <a:ext cx="887138" cy="448649"/>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2</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7"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8594965" y="3930803"/>
            <a:ext cx="2611774" cy="1370405"/>
            <a:chOff x="7461771" y="4101582"/>
            <a:chExt cx="3384376" cy="1775690"/>
          </a:xfrm>
        </p:grpSpPr>
        <p:sp>
          <p:nvSpPr>
            <p:cNvPr id="9" name="矩形标注 8"/>
            <p:cNvSpPr/>
            <p:nvPr/>
          </p:nvSpPr>
          <p:spPr>
            <a:xfrm>
              <a:off x="7461771" y="4101582"/>
              <a:ext cx="3384376" cy="1775690"/>
            </a:xfrm>
            <a:prstGeom prst="wedgeRectCallou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541891" y="482515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11" name="TextBox 10"/>
            <p:cNvSpPr txBox="1"/>
            <p:nvPr/>
          </p:nvSpPr>
          <p:spPr>
            <a:xfrm>
              <a:off x="8541891" y="4363488"/>
              <a:ext cx="887138" cy="448649"/>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4</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12"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5641187" y="3930803"/>
            <a:ext cx="2611774" cy="1370405"/>
            <a:chOff x="3634221" y="4101582"/>
            <a:chExt cx="3384376" cy="1775690"/>
          </a:xfrm>
        </p:grpSpPr>
        <p:sp>
          <p:nvSpPr>
            <p:cNvPr id="14" name="矩形标注 13"/>
            <p:cNvSpPr/>
            <p:nvPr/>
          </p:nvSpPr>
          <p:spPr>
            <a:xfrm>
              <a:off x="3634221" y="4101582"/>
              <a:ext cx="3384376" cy="1775690"/>
            </a:xfrm>
            <a:prstGeom prst="wedgeRectCallou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746612" y="482515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16" name="TextBox 15"/>
            <p:cNvSpPr txBox="1"/>
            <p:nvPr/>
          </p:nvSpPr>
          <p:spPr>
            <a:xfrm>
              <a:off x="4746612" y="4363488"/>
              <a:ext cx="887138" cy="448649"/>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3</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17"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3862958" y="2142257"/>
            <a:ext cx="2611774" cy="1370405"/>
            <a:chOff x="1329965" y="1784090"/>
            <a:chExt cx="3384376" cy="1775690"/>
          </a:xfrm>
        </p:grpSpPr>
        <p:sp>
          <p:nvSpPr>
            <p:cNvPr id="19" name="矩形标注 18"/>
            <p:cNvSpPr/>
            <p:nvPr/>
          </p:nvSpPr>
          <p:spPr>
            <a:xfrm>
              <a:off x="1329965" y="1784090"/>
              <a:ext cx="3384376" cy="1775690"/>
            </a:xfrm>
            <a:prstGeom prst="wedgeRectCallou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435713" y="2472143"/>
              <a:ext cx="2206620" cy="812530"/>
            </a:xfrm>
            <a:prstGeom prst="rect">
              <a:avLst/>
            </a:prstGeom>
            <a:noFill/>
          </p:spPr>
          <p:txBody>
            <a:bodyPr wrap="square" rtlCol="0">
              <a:spAutoFit/>
            </a:bodyPr>
            <a:lstStyle/>
            <a:p>
              <a:pPr>
                <a:lnSpc>
                  <a:spcPct val="130000"/>
                </a:lnSpc>
              </a:pPr>
              <a:r>
                <a:rPr lang="zh-CN" altLang="en-US" sz="90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900">
                  <a:solidFill>
                    <a:schemeClr val="bg1"/>
                  </a:solidFill>
                  <a:latin typeface="微软雅黑" pitchFamily="34" charset="-122"/>
                  <a:ea typeface="微软雅黑" pitchFamily="34" charset="-122"/>
                </a:rPr>
                <a:t>文字。</a:t>
              </a:r>
            </a:p>
          </p:txBody>
        </p:sp>
        <p:sp>
          <p:nvSpPr>
            <p:cNvPr id="21" name="TextBox 20"/>
            <p:cNvSpPr txBox="1"/>
            <p:nvPr/>
          </p:nvSpPr>
          <p:spPr>
            <a:xfrm>
              <a:off x="2435713" y="2010478"/>
              <a:ext cx="887138" cy="461665"/>
            </a:xfrm>
            <a:prstGeom prst="rect">
              <a:avLst/>
            </a:prstGeom>
            <a:noFill/>
          </p:spPr>
          <p:txBody>
            <a:bodyPr wrap="square" tIns="0" bIns="0" rtlCol="0" anchor="t">
              <a:spAutoFit/>
            </a:bodyPr>
            <a:lstStyle/>
            <a:p>
              <a:pPr>
                <a:lnSpc>
                  <a:spcPct val="150000"/>
                </a:lnSpc>
              </a:pPr>
              <a:r>
                <a:rPr lang="zh-CN" altLang="en-US" sz="1500">
                  <a:solidFill>
                    <a:schemeClr val="bg1"/>
                  </a:solidFill>
                  <a:latin typeface="微软雅黑" pitchFamily="34" charset="-122"/>
                  <a:ea typeface="微软雅黑" pitchFamily="34" charset="-122"/>
                  <a:cs typeface="华文黑体" pitchFamily="2" charset="-122"/>
                </a:rPr>
                <a:t>标题</a:t>
              </a:r>
              <a:r>
                <a:rPr lang="en-US" altLang="zh-CN" sz="1500">
                  <a:solidFill>
                    <a:schemeClr val="bg1"/>
                  </a:solidFill>
                  <a:latin typeface="微软雅黑" pitchFamily="34" charset="-122"/>
                  <a:ea typeface="微软雅黑" pitchFamily="34" charset="-122"/>
                  <a:cs typeface="华文黑体" pitchFamily="2" charset="-122"/>
                </a:rPr>
                <a:t>1</a:t>
              </a:r>
              <a:endParaRPr lang="zh-CN" altLang="en-US" sz="1500">
                <a:solidFill>
                  <a:schemeClr val="bg1"/>
                </a:solidFill>
                <a:latin typeface="微软雅黑" pitchFamily="34" charset="-122"/>
                <a:ea typeface="微软雅黑" pitchFamily="34" charset="-122"/>
                <a:cs typeface="华文黑体" pitchFamily="2" charset="-122"/>
              </a:endParaRPr>
            </a:p>
          </p:txBody>
        </p:sp>
        <p:sp>
          <p:nvSpPr>
            <p:cNvPr id="22"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5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18"/>
                                        </p:tgtEl>
                                        <p:attrNameLst>
                                          <p:attrName>ppt_w</p:attrName>
                                        </p:attrNameLst>
                                      </p:cBhvr>
                                      <p:tavLst>
                                        <p:tav tm="0">
                                          <p:val>
                                            <p:strVal val="#ppt_w*.05"/>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18"/>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18"/>
                                        </p:tgtEl>
                                      </p:cBhvr>
                                    </p:animEffect>
                                  </p:childTnLst>
                                </p:cTn>
                              </p:par>
                              <p:par>
                                <p:cTn id="19" presetID="25"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anim calcmode="lin" valueType="num">
                                      <p:cBhvr>
                                        <p:cTn id="25"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28" dur="500" decel="50000">
                                          <p:stCondLst>
                                            <p:cond delay="0"/>
                                          </p:stCondLst>
                                        </p:cTn>
                                        <p:tgtEl>
                                          <p:spTgt spid="3"/>
                                        </p:tgtEl>
                                      </p:cBhvr>
                                    </p:animEffect>
                                  </p:childTnLst>
                                </p:cTn>
                              </p:par>
                              <p:par>
                                <p:cTn id="29" presetID="25"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13"/>
                                        </p:tgtEl>
                                      </p:cBhvr>
                                    </p:animEffect>
                                  </p:childTnLst>
                                </p:cTn>
                              </p:par>
                              <p:par>
                                <p:cTn id="39" presetID="25" presetClass="entr" presetSubtype="0" fill="hold" nodeType="withEffect">
                                  <p:stCondLst>
                                    <p:cond delay="600"/>
                                  </p:stCondLst>
                                  <p:childTnLst>
                                    <p:set>
                                      <p:cBhvr>
                                        <p:cTn id="40" dur="1" fill="hold">
                                          <p:stCondLst>
                                            <p:cond delay="0"/>
                                          </p:stCondLst>
                                        </p:cTn>
                                        <p:tgtEl>
                                          <p:spTgt spid="8"/>
                                        </p:tgtEl>
                                        <p:attrNameLst>
                                          <p:attrName>style.visibility</p:attrName>
                                        </p:attrNameLst>
                                      </p:cBhvr>
                                      <p:to>
                                        <p:strVal val="visible"/>
                                      </p:to>
                                    </p:set>
                                    <p:anim calcmode="lin" valueType="num">
                                      <p:cBhvr>
                                        <p:cTn id="41"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3" name="Oval 4"/>
          <p:cNvSpPr>
            <a:spLocks noChangeArrowheads="1"/>
          </p:cNvSpPr>
          <p:nvPr/>
        </p:nvSpPr>
        <p:spPr bwMode="auto">
          <a:xfrm>
            <a:off x="7153489" y="1916832"/>
            <a:ext cx="940602" cy="940532"/>
          </a:xfrm>
          <a:prstGeom prst="ellipse">
            <a:avLst/>
          </a:prstGeom>
          <a:solidFill>
            <a:srgbClr val="7B8294"/>
          </a:solidFill>
          <a:ln w="12700">
            <a:no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4" name="Oval 4"/>
          <p:cNvSpPr>
            <a:spLocks noChangeArrowheads="1"/>
          </p:cNvSpPr>
          <p:nvPr/>
        </p:nvSpPr>
        <p:spPr bwMode="auto">
          <a:xfrm>
            <a:off x="7153489" y="1916832"/>
            <a:ext cx="940602" cy="940532"/>
          </a:xfrm>
          <a:prstGeom prst="ellipse">
            <a:avLst/>
          </a:pr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5" name="Oval 4"/>
          <p:cNvSpPr>
            <a:spLocks noChangeArrowheads="1"/>
          </p:cNvSpPr>
          <p:nvPr/>
        </p:nvSpPr>
        <p:spPr bwMode="auto">
          <a:xfrm>
            <a:off x="6107445" y="2342034"/>
            <a:ext cx="1286860" cy="1286764"/>
          </a:xfrm>
          <a:prstGeom prst="ellipse">
            <a:avLst/>
          </a:prstGeom>
          <a:solidFill>
            <a:srgbClr val="7B8294"/>
          </a:solidFill>
          <a:ln w="12700">
            <a:solidFill>
              <a:schemeClr val="bg1"/>
            </a:solid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6" name="Oval 4"/>
          <p:cNvSpPr>
            <a:spLocks noChangeArrowheads="1"/>
          </p:cNvSpPr>
          <p:nvPr/>
        </p:nvSpPr>
        <p:spPr bwMode="auto">
          <a:xfrm>
            <a:off x="6107445" y="2726264"/>
            <a:ext cx="1286860" cy="902535"/>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7" name="Oval 4"/>
          <p:cNvSpPr>
            <a:spLocks noChangeArrowheads="1"/>
          </p:cNvSpPr>
          <p:nvPr/>
        </p:nvSpPr>
        <p:spPr bwMode="auto">
          <a:xfrm>
            <a:off x="4893561" y="2933036"/>
            <a:ext cx="1586032" cy="1586121"/>
          </a:xfrm>
          <a:prstGeom prst="ellipse">
            <a:avLst/>
          </a:prstGeom>
          <a:solidFill>
            <a:srgbClr val="7B8294"/>
          </a:solidFill>
          <a:ln w="12700">
            <a:solidFill>
              <a:schemeClr val="bg1"/>
            </a:solid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8" name="Oval 4"/>
          <p:cNvSpPr>
            <a:spLocks noChangeArrowheads="1"/>
          </p:cNvSpPr>
          <p:nvPr/>
        </p:nvSpPr>
        <p:spPr bwMode="auto">
          <a:xfrm>
            <a:off x="4893561" y="3712781"/>
            <a:ext cx="1586032" cy="806376"/>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29" name="Oval 4"/>
          <p:cNvSpPr>
            <a:spLocks noChangeArrowheads="1"/>
          </p:cNvSpPr>
          <p:nvPr/>
        </p:nvSpPr>
        <p:spPr bwMode="auto">
          <a:xfrm>
            <a:off x="3460220" y="3692168"/>
            <a:ext cx="1946681" cy="1946792"/>
          </a:xfrm>
          <a:prstGeom prst="ellipse">
            <a:avLst/>
          </a:prstGeom>
          <a:solidFill>
            <a:srgbClr val="7B8294"/>
          </a:solidFill>
          <a:ln w="12700">
            <a:solidFill>
              <a:schemeClr val="bg1"/>
            </a:solidFill>
            <a:round/>
            <a:headEnd/>
            <a:tailE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0" name="Oval 4"/>
          <p:cNvSpPr>
            <a:spLocks noChangeArrowheads="1"/>
          </p:cNvSpPr>
          <p:nvPr/>
        </p:nvSpPr>
        <p:spPr bwMode="auto">
          <a:xfrm>
            <a:off x="3627938" y="5211787"/>
            <a:ext cx="1611246" cy="42717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161D25"/>
          </a:solidFill>
          <a:ln w="12700">
            <a:noFill/>
            <a:round/>
            <a:headEnd/>
            <a:tailE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1" name="TextBox 30"/>
          <p:cNvSpPr txBox="1"/>
          <p:nvPr/>
        </p:nvSpPr>
        <p:spPr>
          <a:xfrm>
            <a:off x="3808102" y="4460661"/>
            <a:ext cx="1271020" cy="409807"/>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
        <p:nvSpPr>
          <p:cNvPr id="32" name="TextBox 31"/>
          <p:cNvSpPr txBox="1"/>
          <p:nvPr/>
        </p:nvSpPr>
        <p:spPr>
          <a:xfrm>
            <a:off x="5146674" y="3245078"/>
            <a:ext cx="1117132" cy="363641"/>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
        <p:nvSpPr>
          <p:cNvPr id="33" name="TextBox 32"/>
          <p:cNvSpPr txBox="1"/>
          <p:nvPr/>
        </p:nvSpPr>
        <p:spPr>
          <a:xfrm>
            <a:off x="6283761" y="2844989"/>
            <a:ext cx="934229" cy="308789"/>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cxnSp>
        <p:nvCxnSpPr>
          <p:cNvPr id="34" name="直接连接符 33"/>
          <p:cNvCxnSpPr/>
          <p:nvPr/>
        </p:nvCxnSpPr>
        <p:spPr>
          <a:xfrm>
            <a:off x="7625092" y="2517739"/>
            <a:ext cx="827103"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5" name="直接连接符 34"/>
          <p:cNvCxnSpPr/>
          <p:nvPr/>
        </p:nvCxnSpPr>
        <p:spPr>
          <a:xfrm>
            <a:off x="6742260" y="3226743"/>
            <a:ext cx="170993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6" name="直接连接符 35"/>
          <p:cNvCxnSpPr/>
          <p:nvPr/>
        </p:nvCxnSpPr>
        <p:spPr>
          <a:xfrm>
            <a:off x="5650169" y="4034533"/>
            <a:ext cx="280202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7" name="直接连接符 36"/>
          <p:cNvCxnSpPr/>
          <p:nvPr/>
        </p:nvCxnSpPr>
        <p:spPr>
          <a:xfrm>
            <a:off x="4433560" y="4876083"/>
            <a:ext cx="4018635" cy="0"/>
          </a:xfrm>
          <a:prstGeom prst="line">
            <a:avLst/>
          </a:prstGeom>
          <a:noFill/>
          <a:ln w="9525" cap="flat" cmpd="sng" algn="ctr">
            <a:solidFill>
              <a:sysClr val="window" lastClr="FFFFFF">
                <a:lumMod val="50000"/>
              </a:sysClr>
            </a:solidFill>
            <a:prstDash val="sysDot"/>
            <a:headEnd type="oval"/>
            <a:tailEnd type="oval"/>
          </a:ln>
          <a:effectLst/>
        </p:spPr>
      </p:cxnSp>
      <p:sp>
        <p:nvSpPr>
          <p:cNvPr id="38" name="TextBox 37"/>
          <p:cNvSpPr txBox="1"/>
          <p:nvPr/>
        </p:nvSpPr>
        <p:spPr>
          <a:xfrm>
            <a:off x="8517059" y="4665564"/>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39" name="TextBox 38"/>
          <p:cNvSpPr txBox="1"/>
          <p:nvPr/>
        </p:nvSpPr>
        <p:spPr>
          <a:xfrm>
            <a:off x="8517059" y="3836947"/>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0" name="TextBox 39"/>
          <p:cNvSpPr txBox="1"/>
          <p:nvPr/>
        </p:nvSpPr>
        <p:spPr>
          <a:xfrm>
            <a:off x="8517059" y="3008328"/>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1" name="TextBox 40"/>
          <p:cNvSpPr txBox="1"/>
          <p:nvPr/>
        </p:nvSpPr>
        <p:spPr>
          <a:xfrm>
            <a:off x="8517059" y="2338999"/>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您的内容打在这里，或者通过复制您的文本后，在此框中</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选择粘贴，并选择只保留文字。</a:t>
            </a:r>
          </a:p>
        </p:txBody>
      </p:sp>
      <p:sp>
        <p:nvSpPr>
          <p:cNvPr id="42" name="TextBox 41"/>
          <p:cNvSpPr txBox="1"/>
          <p:nvPr/>
        </p:nvSpPr>
        <p:spPr>
          <a:xfrm>
            <a:off x="7237150" y="2256457"/>
            <a:ext cx="775885" cy="261282"/>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smtClean="0">
                <a:ln>
                  <a:noFill/>
                </a:ln>
                <a:solidFill>
                  <a:sysClr val="window" lastClr="FFFFFF"/>
                </a:solidFill>
                <a:effectLst/>
                <a:uLnTx/>
                <a:uFillTx/>
                <a:latin typeface="微软雅黑" pitchFamily="34" charset="-122"/>
                <a:ea typeface="微软雅黑" pitchFamily="34" charset="-122"/>
              </a:rPr>
              <a:t>添加标题</a:t>
            </a:r>
          </a:p>
        </p:txBody>
      </p:sp>
    </p:spTree>
    <p:extLst>
      <p:ext uri="{BB962C8B-B14F-4D97-AF65-F5344CB8AC3E}">
        <p14:creationId xmlns:p14="http://schemas.microsoft.com/office/powerpoint/2010/main" xmlns="" val="2709626198"/>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2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2000">
                                          <p:cBhvr additive="base">
                                            <p:cTn id="12" dur="500" fill="hold"/>
                                            <p:tgtEl>
                                              <p:spTgt spid="23"/>
                                            </p:tgtEl>
                                            <p:attrNameLst>
                                              <p:attrName>ppt_x</p:attrName>
                                            </p:attrNameLst>
                                          </p:cBhvr>
                                          <p:tavLst>
                                            <p:tav tm="0">
                                              <p:val>
                                                <p:strVal val="#ppt_x"/>
                                              </p:val>
                                            </p:tav>
                                            <p:tav tm="100000">
                                              <p:val>
                                                <p:strVal val="#ppt_x"/>
                                              </p:val>
                                            </p:tav>
                                          </p:tavLst>
                                        </p:anim>
                                        <p:anim calcmode="lin" valueType="num" p14:bounceEnd="42000">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2000">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14:bounceEnd="42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2000">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2000">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14:bounceEnd="42000">
                                          <p:cBhvr additive="base">
                                            <p:cTn id="20" dur="500" fill="hold"/>
                                            <p:tgtEl>
                                              <p:spTgt spid="27"/>
                                            </p:tgtEl>
                                            <p:attrNameLst>
                                              <p:attrName>ppt_x</p:attrName>
                                            </p:attrNameLst>
                                          </p:cBhvr>
                                          <p:tavLst>
                                            <p:tav tm="0">
                                              <p:val>
                                                <p:strVal val="#ppt_x"/>
                                              </p:val>
                                            </p:tav>
                                            <p:tav tm="100000">
                                              <p:val>
                                                <p:strVal val="#ppt_x"/>
                                              </p:val>
                                            </p:tav>
                                          </p:tavLst>
                                        </p:anim>
                                        <p:anim calcmode="lin" valueType="num" p14:bounceEnd="42000">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2000">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14:bounceEnd="42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42000">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20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6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par>
                              <p:cTn id="81" fill="hold">
                                <p:stCondLst>
                                  <p:cond delay="7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8000"/>
                                </p:stCondLst>
                                <p:childTnLst>
                                  <p:par>
                                    <p:cTn id="86" presetID="42" presetClass="entr" presetSubtype="0"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8" grpId="0"/>
          <p:bldP spid="39" grpId="0"/>
          <p:bldP spid="40" grpId="0"/>
          <p:bldP spid="41" grpId="0"/>
          <p:bldP spid="4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3" name="Freeform 6"/>
          <p:cNvSpPr>
            <a:spLocks/>
          </p:cNvSpPr>
          <p:nvPr/>
        </p:nvSpPr>
        <p:spPr bwMode="auto">
          <a:xfrm>
            <a:off x="3702429" y="3638674"/>
            <a:ext cx="5633137" cy="407829"/>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7"/>
          <p:cNvSpPr>
            <a:spLocks/>
          </p:cNvSpPr>
          <p:nvPr/>
        </p:nvSpPr>
        <p:spPr bwMode="auto">
          <a:xfrm>
            <a:off x="3702429" y="3638674"/>
            <a:ext cx="2306782" cy="407829"/>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161D25"/>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28743.76</a:t>
            </a:r>
            <a:endParaRPr lang="zh-CN" altLang="en-US" sz="1600">
              <a:solidFill>
                <a:schemeClr val="bg1"/>
              </a:solidFill>
              <a:latin typeface="微软雅黑" pitchFamily="34" charset="-122"/>
              <a:ea typeface="微软雅黑" pitchFamily="34" charset="-122"/>
            </a:endParaRPr>
          </a:p>
        </p:txBody>
      </p:sp>
      <p:sp>
        <p:nvSpPr>
          <p:cNvPr id="15" name="Freeform 8"/>
          <p:cNvSpPr>
            <a:spLocks/>
          </p:cNvSpPr>
          <p:nvPr/>
        </p:nvSpPr>
        <p:spPr bwMode="auto">
          <a:xfrm>
            <a:off x="3702429" y="4511682"/>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
          <p:cNvSpPr>
            <a:spLocks/>
          </p:cNvSpPr>
          <p:nvPr/>
        </p:nvSpPr>
        <p:spPr bwMode="auto">
          <a:xfrm>
            <a:off x="3702429" y="5384691"/>
            <a:ext cx="563313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0"/>
          <p:cNvSpPr>
            <a:spLocks/>
          </p:cNvSpPr>
          <p:nvPr/>
        </p:nvSpPr>
        <p:spPr bwMode="auto">
          <a:xfrm>
            <a:off x="3702429" y="4511682"/>
            <a:ext cx="4250342" cy="420573"/>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161D25"/>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51443.98</a:t>
            </a:r>
            <a:endParaRPr lang="zh-CN" altLang="en-US" sz="1600">
              <a:solidFill>
                <a:schemeClr val="bg1"/>
              </a:solidFill>
              <a:latin typeface="微软雅黑" pitchFamily="34" charset="-122"/>
              <a:ea typeface="微软雅黑" pitchFamily="34" charset="-122"/>
            </a:endParaRPr>
          </a:p>
        </p:txBody>
      </p:sp>
      <p:sp>
        <p:nvSpPr>
          <p:cNvPr id="18" name="Freeform 11"/>
          <p:cNvSpPr>
            <a:spLocks/>
          </p:cNvSpPr>
          <p:nvPr/>
        </p:nvSpPr>
        <p:spPr bwMode="auto">
          <a:xfrm>
            <a:off x="3702429" y="5384691"/>
            <a:ext cx="3135185" cy="420573"/>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161D25"/>
          </a:solidFill>
          <a:ln>
            <a:noFill/>
          </a:ln>
          <a:extLst/>
        </p:spPr>
        <p:txBody>
          <a:bodyPr vert="horz" wrap="square" lIns="91440" tIns="45720" rIns="91440" bIns="45720" numCol="1" anchor="ctr" anchorCtr="0" compatLnSpc="1">
            <a:prstTxWarp prst="textNoShape">
              <a:avLst/>
            </a:prstTxWarp>
          </a:bodyPr>
          <a:lstStyle/>
          <a:p>
            <a:pPr algn="r"/>
            <a:r>
              <a:rPr lang="en-US" altLang="zh-CN" sz="1600" smtClean="0">
                <a:solidFill>
                  <a:schemeClr val="bg1"/>
                </a:solidFill>
                <a:latin typeface="微软雅黑" pitchFamily="34" charset="-122"/>
                <a:ea typeface="微软雅黑" pitchFamily="34" charset="-122"/>
              </a:rPr>
              <a:t>36618.46</a:t>
            </a:r>
            <a:endParaRPr lang="zh-CN" altLang="en-US" sz="1600">
              <a:solidFill>
                <a:schemeClr val="bg1"/>
              </a:solidFill>
              <a:latin typeface="微软雅黑" pitchFamily="34" charset="-122"/>
              <a:ea typeface="微软雅黑" pitchFamily="34" charset="-122"/>
            </a:endParaRPr>
          </a:p>
        </p:txBody>
      </p:sp>
      <p:sp>
        <p:nvSpPr>
          <p:cNvPr id="19" name="TextBox 18"/>
          <p:cNvSpPr txBox="1"/>
          <p:nvPr/>
        </p:nvSpPr>
        <p:spPr>
          <a:xfrm>
            <a:off x="3625178" y="1628800"/>
            <a:ext cx="5710388" cy="1052596"/>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a:t>
            </a:r>
            <a:r>
              <a:rPr lang="zh-CN" altLang="en-US" sz="1200" smtClean="0">
                <a:solidFill>
                  <a:schemeClr val="tx1">
                    <a:lumMod val="75000"/>
                    <a:lumOff val="25000"/>
                  </a:schemeClr>
                </a:solidFill>
                <a:latin typeface="微软雅黑" pitchFamily="34" charset="-122"/>
                <a:ea typeface="微软雅黑" pitchFamily="34" charset="-122"/>
              </a:rPr>
              <a:t>这里</a:t>
            </a:r>
            <a:r>
              <a:rPr lang="zh-CN" altLang="en-US" sz="1200">
                <a:solidFill>
                  <a:schemeClr val="tx1">
                    <a:lumMod val="75000"/>
                    <a:lumOff val="25000"/>
                  </a:schemeClr>
                </a:solidFill>
                <a:latin typeface="微软雅黑" pitchFamily="34" charset="-122"/>
                <a:ea typeface="微软雅黑"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itchFamily="34" charset="-122"/>
                <a:ea typeface="微软雅黑" pitchFamily="34" charset="-122"/>
              </a:rPr>
              <a:t>。您</a:t>
            </a:r>
            <a:r>
              <a:rPr lang="zh-CN" altLang="en-US" sz="1200">
                <a:solidFill>
                  <a:schemeClr val="tx1">
                    <a:lumMod val="75000"/>
                    <a:lumOff val="25000"/>
                  </a:schemeClr>
                </a:solidFill>
                <a:latin typeface="微软雅黑" pitchFamily="34" charset="-122"/>
                <a:ea typeface="微软雅黑" pitchFamily="34" charset="-122"/>
              </a:rPr>
              <a:t>的内容打在这里，或者通过复制您的文本后，在此框中选择粘贴，并选择只保留文字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673879" y="3275955"/>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1" name="TextBox 20"/>
          <p:cNvSpPr txBox="1"/>
          <p:nvPr/>
        </p:nvSpPr>
        <p:spPr>
          <a:xfrm>
            <a:off x="3673879" y="4159101"/>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2" name="TextBox 21"/>
          <p:cNvSpPr txBox="1"/>
          <p:nvPr/>
        </p:nvSpPr>
        <p:spPr>
          <a:xfrm>
            <a:off x="3673879" y="5051232"/>
            <a:ext cx="1344292" cy="285078"/>
          </a:xfrm>
          <a:prstGeom prst="rect">
            <a:avLst/>
          </a:prstGeom>
          <a:noFill/>
        </p:spPr>
        <p:txBody>
          <a:bodyPr wrap="square" tIns="0" bIns="0" rtlCol="0" anchor="t">
            <a:spAutoFit/>
          </a:bodyPr>
          <a:lstStyle/>
          <a:p>
            <a:pPr>
              <a:lnSpc>
                <a:spcPct val="150000"/>
              </a:lnSpc>
            </a:pP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3" name="空心弧 22"/>
          <p:cNvSpPr/>
          <p:nvPr/>
        </p:nvSpPr>
        <p:spPr>
          <a:xfrm flipH="1">
            <a:off x="4856905" y="4509520"/>
            <a:ext cx="4696257" cy="4696964"/>
          </a:xfrm>
          <a:prstGeom prst="blockArc">
            <a:avLst>
              <a:gd name="adj1" fmla="val 10757526"/>
              <a:gd name="adj2" fmla="val 18715"/>
              <a:gd name="adj3" fmla="val 7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4" name="空心弧 23"/>
          <p:cNvSpPr/>
          <p:nvPr/>
        </p:nvSpPr>
        <p:spPr>
          <a:xfrm flipH="1">
            <a:off x="5300064" y="4952747"/>
            <a:ext cx="3809936" cy="3810510"/>
          </a:xfrm>
          <a:prstGeom prst="blockArc">
            <a:avLst>
              <a:gd name="adj1" fmla="val 10757526"/>
              <a:gd name="adj2" fmla="val 22358"/>
              <a:gd name="adj3" fmla="val 92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5" name="空心弧 24"/>
          <p:cNvSpPr/>
          <p:nvPr/>
        </p:nvSpPr>
        <p:spPr>
          <a:xfrm flipH="1">
            <a:off x="5763435" y="5416187"/>
            <a:ext cx="2883194" cy="2883629"/>
          </a:xfrm>
          <a:prstGeom prst="blockArc">
            <a:avLst>
              <a:gd name="adj1" fmla="val 10757526"/>
              <a:gd name="adj2" fmla="val 64055"/>
              <a:gd name="adj3" fmla="val 12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6" name="饼形 25"/>
          <p:cNvSpPr/>
          <p:nvPr/>
        </p:nvSpPr>
        <p:spPr>
          <a:xfrm rot="5400000">
            <a:off x="6270152" y="5923262"/>
            <a:ext cx="1869759" cy="1869478"/>
          </a:xfrm>
          <a:prstGeom prst="pie">
            <a:avLst>
              <a:gd name="adj1" fmla="val 5376100"/>
              <a:gd name="adj2" fmla="val 162632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7" name="空心弧 26"/>
          <p:cNvSpPr/>
          <p:nvPr/>
        </p:nvSpPr>
        <p:spPr>
          <a:xfrm flipH="1">
            <a:off x="4856905" y="4509520"/>
            <a:ext cx="4696257" cy="4696964"/>
          </a:xfrm>
          <a:prstGeom prst="blockArc">
            <a:avLst>
              <a:gd name="adj1" fmla="val 17777439"/>
              <a:gd name="adj2" fmla="val 18715"/>
              <a:gd name="adj3" fmla="val 7362"/>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8" name="空心弧 27"/>
          <p:cNvSpPr/>
          <p:nvPr/>
        </p:nvSpPr>
        <p:spPr>
          <a:xfrm flipH="1">
            <a:off x="5300064" y="4952745"/>
            <a:ext cx="3809936" cy="3810510"/>
          </a:xfrm>
          <a:prstGeom prst="blockArc">
            <a:avLst>
              <a:gd name="adj1" fmla="val 15175853"/>
              <a:gd name="adj2" fmla="val 22358"/>
              <a:gd name="adj3" fmla="val 9233"/>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9" name="空心弧 28"/>
          <p:cNvSpPr/>
          <p:nvPr/>
        </p:nvSpPr>
        <p:spPr>
          <a:xfrm flipH="1">
            <a:off x="5763435" y="5416187"/>
            <a:ext cx="2883194" cy="2883629"/>
          </a:xfrm>
          <a:prstGeom prst="blockArc">
            <a:avLst>
              <a:gd name="adj1" fmla="val 12607873"/>
              <a:gd name="adj2" fmla="val 64055"/>
              <a:gd name="adj3" fmla="val 12094"/>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30" name="椭圆 29"/>
          <p:cNvSpPr/>
          <p:nvPr/>
        </p:nvSpPr>
        <p:spPr bwMode="auto">
          <a:xfrm>
            <a:off x="8278767" y="2874838"/>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31" name="椭圆 30"/>
          <p:cNvSpPr/>
          <p:nvPr/>
        </p:nvSpPr>
        <p:spPr bwMode="auto">
          <a:xfrm>
            <a:off x="9137879" y="4713539"/>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32" name="椭圆 31"/>
          <p:cNvSpPr/>
          <p:nvPr/>
        </p:nvSpPr>
        <p:spPr bwMode="auto">
          <a:xfrm>
            <a:off x="4931884" y="3106177"/>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cxnSp>
        <p:nvCxnSpPr>
          <p:cNvPr id="33" name="直接连接符 32"/>
          <p:cNvCxnSpPr>
            <a:stCxn id="32" idx="5"/>
            <a:endCxn id="27" idx="0"/>
          </p:cNvCxnSpPr>
          <p:nvPr/>
        </p:nvCxnSpPr>
        <p:spPr>
          <a:xfrm>
            <a:off x="5116707" y="3291028"/>
            <a:ext cx="1124724" cy="1616472"/>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0" idx="4"/>
            <a:endCxn id="28" idx="0"/>
          </p:cNvCxnSpPr>
          <p:nvPr/>
        </p:nvCxnSpPr>
        <p:spPr>
          <a:xfrm flipH="1">
            <a:off x="7712638" y="3091405"/>
            <a:ext cx="674396" cy="2113426"/>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3"/>
            <a:endCxn id="29" idx="0"/>
          </p:cNvCxnSpPr>
          <p:nvPr/>
        </p:nvCxnSpPr>
        <p:spPr>
          <a:xfrm flipH="1">
            <a:off x="8301049" y="4898389"/>
            <a:ext cx="868542" cy="1323380"/>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69486" y="6243634"/>
            <a:ext cx="1271095" cy="409844"/>
          </a:xfrm>
          <a:prstGeom prst="rect">
            <a:avLst/>
          </a:prstGeom>
          <a:noFill/>
        </p:spPr>
        <p:txBody>
          <a:bodyPr wrap="none" lIns="70587" tIns="35293" rIns="70587" bIns="35293" rtlCol="0" anchor="ctr">
            <a:spAutoFit/>
          </a:bodyPr>
          <a:lstStyle/>
          <a:p>
            <a:pPr algn="ctr"/>
            <a:r>
              <a:rPr lang="zh-CN" altLang="en-US" sz="2200">
                <a:solidFill>
                  <a:srgbClr val="161D25"/>
                </a:solidFill>
                <a:latin typeface="微软雅黑" pitchFamily="34" charset="-122"/>
                <a:ea typeface="微软雅黑" pitchFamily="34" charset="-122"/>
              </a:rPr>
              <a:t>添加标题</a:t>
            </a:r>
          </a:p>
        </p:txBody>
      </p:sp>
      <p:sp>
        <p:nvSpPr>
          <p:cNvPr id="37" name="TextBox 36"/>
          <p:cNvSpPr txBox="1"/>
          <p:nvPr/>
        </p:nvSpPr>
        <p:spPr>
          <a:xfrm>
            <a:off x="3574926" y="2008646"/>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点击此处添加标题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8" name="TextBox 37"/>
          <p:cNvSpPr txBox="1"/>
          <p:nvPr/>
        </p:nvSpPr>
        <p:spPr>
          <a:xfrm>
            <a:off x="3574926" y="2401562"/>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a:t>
            </a:r>
          </a:p>
        </p:txBody>
      </p:sp>
      <p:sp>
        <p:nvSpPr>
          <p:cNvPr id="39" name="TextBox 38"/>
          <p:cNvSpPr txBox="1"/>
          <p:nvPr/>
        </p:nvSpPr>
        <p:spPr>
          <a:xfrm>
            <a:off x="8646630" y="2401562"/>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点击此处添加标题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0" name="TextBox 39"/>
          <p:cNvSpPr txBox="1"/>
          <p:nvPr/>
        </p:nvSpPr>
        <p:spPr>
          <a:xfrm>
            <a:off x="8646630" y="2794478"/>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a:t>
            </a:r>
          </a:p>
        </p:txBody>
      </p:sp>
      <p:sp>
        <p:nvSpPr>
          <p:cNvPr id="41" name="TextBox 40"/>
          <p:cNvSpPr txBox="1"/>
          <p:nvPr/>
        </p:nvSpPr>
        <p:spPr>
          <a:xfrm>
            <a:off x="9377748" y="4105846"/>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点击此处添加标题</a:t>
            </a:r>
            <a:endParaRPr lang="zh-CN" altLang="en-US" sz="16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2" name="TextBox 41"/>
          <p:cNvSpPr txBox="1"/>
          <p:nvPr/>
        </p:nvSpPr>
        <p:spPr>
          <a:xfrm>
            <a:off x="9377748" y="4498760"/>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a:t>
            </a:r>
          </a:p>
        </p:txBody>
      </p:sp>
    </p:spTree>
    <p:extLst>
      <p:ext uri="{BB962C8B-B14F-4D97-AF65-F5344CB8AC3E}">
        <p14:creationId xmlns:p14="http://schemas.microsoft.com/office/powerpoint/2010/main" xmlns="" val="1284749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par>
                          <p:cTn id="67" fill="hold">
                            <p:stCondLst>
                              <p:cond delay="5000"/>
                            </p:stCondLst>
                            <p:childTnLst>
                              <p:par>
                                <p:cTn id="68" presetID="2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245820" y="2252869"/>
            <a:ext cx="6567979" cy="3169552"/>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椭圆 3"/>
          <p:cNvSpPr/>
          <p:nvPr/>
        </p:nvSpPr>
        <p:spPr>
          <a:xfrm>
            <a:off x="3574926" y="3198174"/>
            <a:ext cx="1278749" cy="1278942"/>
          </a:xfrm>
          <a:prstGeom prst="ellips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itchFamily="34" charset="-122"/>
                <a:ea typeface="微软雅黑" pitchFamily="34" charset="-122"/>
              </a:rPr>
              <a:t>点击添加文本</a:t>
            </a:r>
          </a:p>
        </p:txBody>
      </p:sp>
      <p:sp>
        <p:nvSpPr>
          <p:cNvPr id="5" name="椭圆 4"/>
          <p:cNvSpPr/>
          <p:nvPr/>
        </p:nvSpPr>
        <p:spPr>
          <a:xfrm>
            <a:off x="10142905" y="3198174"/>
            <a:ext cx="1278749" cy="1278942"/>
          </a:xfrm>
          <a:prstGeom prst="ellipse">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z="1500">
                <a:latin typeface="微软雅黑" pitchFamily="34" charset="-122"/>
                <a:ea typeface="微软雅黑" pitchFamily="34" charset="-122"/>
              </a:rPr>
              <a:t>点击添加文本</a:t>
            </a:r>
          </a:p>
        </p:txBody>
      </p:sp>
      <p:sp>
        <p:nvSpPr>
          <p:cNvPr id="6" name="矩形 5"/>
          <p:cNvSpPr/>
          <p:nvPr/>
        </p:nvSpPr>
        <p:spPr>
          <a:xfrm>
            <a:off x="6673917" y="3190999"/>
            <a:ext cx="1656184" cy="348288"/>
          </a:xfrm>
          <a:prstGeom prst="rect">
            <a:avLst/>
          </a:prstGeom>
        </p:spPr>
        <p:txBody>
          <a:bodyPr wrap="squar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7" name="矩形 6"/>
          <p:cNvSpPr/>
          <p:nvPr/>
        </p:nvSpPr>
        <p:spPr>
          <a:xfrm>
            <a:off x="6738221" y="4199086"/>
            <a:ext cx="1527576" cy="348288"/>
          </a:xfrm>
          <a:prstGeom prst="rect">
            <a:avLst/>
          </a:prstGeom>
        </p:spPr>
        <p:txBody>
          <a:bodyPr wrap="none" lIns="70601" tIns="35300" rIns="70601" bIns="35300">
            <a:spAutoFit/>
          </a:bodyPr>
          <a:lstStyle/>
          <a:p>
            <a:pPr algn="ctr"/>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8" name="上箭头 7"/>
          <p:cNvSpPr/>
          <p:nvPr/>
        </p:nvSpPr>
        <p:spPr>
          <a:xfrm>
            <a:off x="6946032" y="2555116"/>
            <a:ext cx="1167554" cy="556062"/>
          </a:xfrm>
          <a:prstGeom prst="upArrow">
            <a:avLst/>
          </a:prstGeom>
          <a:no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9" name="上箭头 8"/>
          <p:cNvSpPr/>
          <p:nvPr/>
        </p:nvSpPr>
        <p:spPr>
          <a:xfrm flipV="1">
            <a:off x="6946032" y="4588329"/>
            <a:ext cx="1167554" cy="556062"/>
          </a:xfrm>
          <a:prstGeom prst="upArrow">
            <a:avLst/>
          </a:prstGeom>
          <a:noFill/>
          <a:ln>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0" name="矩形 9"/>
          <p:cNvSpPr/>
          <p:nvPr/>
        </p:nvSpPr>
        <p:spPr>
          <a:xfrm>
            <a:off x="5750679" y="5255603"/>
            <a:ext cx="3502661" cy="333637"/>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11" name="矩形 10"/>
          <p:cNvSpPr/>
          <p:nvPr/>
        </p:nvSpPr>
        <p:spPr>
          <a:xfrm>
            <a:off x="5750679" y="2086051"/>
            <a:ext cx="3502661" cy="333637"/>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r>
              <a:rPr lang="zh-CN" altLang="en-US">
                <a:latin typeface="微软雅黑" pitchFamily="34" charset="-122"/>
                <a:ea typeface="微软雅黑" pitchFamily="34" charset="-122"/>
              </a:rPr>
              <a:t>点击添加文本</a:t>
            </a:r>
          </a:p>
        </p:txBody>
      </p:sp>
      <p:sp>
        <p:nvSpPr>
          <p:cNvPr id="12" name="五边形 2"/>
          <p:cNvSpPr/>
          <p:nvPr/>
        </p:nvSpPr>
        <p:spPr>
          <a:xfrm>
            <a:off x="5243350" y="3879350"/>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13" name="五边形 2"/>
          <p:cNvSpPr/>
          <p:nvPr/>
        </p:nvSpPr>
        <p:spPr>
          <a:xfrm flipH="1">
            <a:off x="5243350" y="3545713"/>
            <a:ext cx="4572918" cy="25022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Tree>
    <p:extLst>
      <p:ext uri="{BB962C8B-B14F-4D97-AF65-F5344CB8AC3E}">
        <p14:creationId xmlns:p14="http://schemas.microsoft.com/office/powerpoint/2010/main" xmlns="" val="3510037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50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500"/>
                                        <p:tgtEl>
                                          <p:spTgt spid="10"/>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out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11" name="TextBox 1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12" name="TextBox 1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13" name="TextBox 1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14" name="TextBox 1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8" name="TextBox 7"/>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15" name="TextBox 14"/>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16" name="TextBox 15"/>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17" name="TextBox 16"/>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18" name="TextBox 17"/>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19" name="椭圆 18"/>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20" name="矩形 19"/>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90550" y="1029767"/>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997832" y="3013502"/>
            <a:ext cx="3877985" cy="830997"/>
          </a:xfrm>
          <a:prstGeom prst="rect">
            <a:avLst/>
          </a:prstGeom>
          <a:noFill/>
        </p:spPr>
        <p:txBody>
          <a:bodyPr wrap="none" rtlCol="0">
            <a:spAutoFit/>
          </a:bodyPr>
          <a:lstStyle/>
          <a:p>
            <a:r>
              <a:rPr lang="zh-CN" altLang="en-US" sz="4800" smtClean="0">
                <a:solidFill>
                  <a:srgbClr val="161D25"/>
                </a:solidFill>
                <a:latin typeface="微软雅黑" pitchFamily="34" charset="-122"/>
                <a:ea typeface="微软雅黑" pitchFamily="34" charset="-122"/>
              </a:rPr>
              <a:t>年度工作概述</a:t>
            </a:r>
            <a:endParaRPr lang="zh-CN" altLang="en-US" sz="4800">
              <a:solidFill>
                <a:srgbClr val="161D25"/>
              </a:solidFill>
              <a:latin typeface="微软雅黑" pitchFamily="34" charset="-122"/>
              <a:ea typeface="微软雅黑" pitchFamily="34" charset="-122"/>
            </a:endParaRPr>
          </a:p>
        </p:txBody>
      </p:sp>
    </p:spTree>
    <p:extLst>
      <p:ext uri="{BB962C8B-B14F-4D97-AF65-F5344CB8AC3E}">
        <p14:creationId xmlns:p14="http://schemas.microsoft.com/office/powerpoint/2010/main" xmlns="" val="3974180831"/>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mph" presetSubtype="0" autoRev="1" fill="hold" grpId="2" nodeType="withEffect" p14:presetBounceEnd="16667">
                                      <p:stCondLst>
                                        <p:cond delay="300"/>
                                      </p:stCondLst>
                                      <p:childTnLst>
                                        <p:animScale p14:bounceEnd="16667">
                                          <p:cBhvr>
                                            <p:cTn id="13" dur="200" fill="hold"/>
                                            <p:tgtEl>
                                              <p:spTgt spid="19"/>
                                            </p:tgtEl>
                                          </p:cBhvr>
                                          <p:by x="110000" y="110000"/>
                                        </p:animScale>
                                      </p:childTnLst>
                                    </p:cTn>
                                  </p:par>
                                  <p:par>
                                    <p:cTn id="14" presetID="10" presetClass="entr" presetSubtype="0" fill="hold" grpId="0" nodeType="withEffect">
                                      <p:stCondLst>
                                        <p:cond delay="3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800"/>
                                </p:stCondLst>
                                <p:childTnLst>
                                  <p:par>
                                    <p:cTn id="18" presetID="2" presetClass="entr" presetSubtype="8" decel="10000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5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2350"/>
                                </p:stCondLst>
                                <p:childTnLst>
                                  <p:par>
                                    <p:cTn id="37" presetID="2" presetClass="entr" presetSubtype="8" decel="100000" fill="hold" grpId="0" nodeType="afterEffect">
                                      <p:stCondLst>
                                        <p:cond delay="0"/>
                                      </p:stCondLst>
                                      <p:iterate type="lt">
                                        <p:tmPct val="30000"/>
                                      </p:iterate>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900"/>
                                </p:stCondLst>
                                <p:childTnLst>
                                  <p:par>
                                    <p:cTn id="56" presetID="2" presetClass="entr" presetSubtype="8" decel="100000" fill="hold" grpId="0" nodeType="afterEffect">
                                      <p:stCondLst>
                                        <p:cond delay="0"/>
                                      </p:stCondLst>
                                      <p:iterate type="lt">
                                        <p:tmPct val="30000"/>
                                      </p:iterate>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550"/>
                                </p:stCondLst>
                                <p:childTnLst>
                                  <p:par>
                                    <p:cTn id="61" presetID="1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righ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5450"/>
                                </p:stCondLst>
                                <p:childTnLst>
                                  <p:par>
                                    <p:cTn id="75" presetID="2" presetClass="entr" presetSubtype="8" decel="100000" fill="hold" grpId="0" nodeType="afterEffect">
                                      <p:stCondLst>
                                        <p:cond delay="0"/>
                                      </p:stCondLst>
                                      <p:iterate type="lt">
                                        <p:tmPct val="3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6100"/>
                                </p:stCondLst>
                                <p:childTnLst>
                                  <p:par>
                                    <p:cTn id="80" presetID="1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p:tgtEl>
                                              <p:spTgt spid="13"/>
                                            </p:tgtEl>
                                            <p:attrNameLst>
                                              <p:attrName>ppt_x</p:attrName>
                                            </p:attrNameLst>
                                          </p:cBhvr>
                                          <p:tavLst>
                                            <p:tav tm="0">
                                              <p:val>
                                                <p:strVal val="#ppt_x-#ppt_w*1.125000"/>
                                              </p:val>
                                            </p:tav>
                                            <p:tav tm="100000">
                                              <p:val>
                                                <p:strVal val="#ppt_x"/>
                                              </p:val>
                                            </p:tav>
                                          </p:tavLst>
                                        </p:anim>
                                        <p:animEffect transition="in" filter="wipe(righ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7000"/>
                                </p:stCondLst>
                                <p:childTnLst>
                                  <p:par>
                                    <p:cTn id="94" presetID="2" presetClass="entr" presetSubtype="8" decel="100000" fill="hold" grpId="0" nodeType="afterEffect">
                                      <p:stCondLst>
                                        <p:cond delay="0"/>
                                      </p:stCondLst>
                                      <p:iterate type="lt">
                                        <p:tmPct val="30000"/>
                                      </p:iterate>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7650"/>
                                </p:stCondLst>
                                <p:childTnLst>
                                  <p:par>
                                    <p:cTn id="99" presetID="12" presetClass="entr" presetSubtype="8"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p:tgtEl>
                                              <p:spTgt spid="14"/>
                                            </p:tgtEl>
                                            <p:attrNameLst>
                                              <p:attrName>ppt_x</p:attrName>
                                            </p:attrNameLst>
                                          </p:cBhvr>
                                          <p:tavLst>
                                            <p:tav tm="0">
                                              <p:val>
                                                <p:strVal val="#ppt_x-#ppt_w*1.125000"/>
                                              </p:val>
                                            </p:tav>
                                            <p:tav tm="100000">
                                              <p:val>
                                                <p:strVal val="#ppt_x"/>
                                              </p:val>
                                            </p:tav>
                                          </p:tavLst>
                                        </p:anim>
                                        <p:animEffect transition="in" filter="wipe(righ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par>
                                    <p:cTn id="106" presetID="22" presetClass="entr" presetSubtype="8" fill="hold" grpId="0" nodeType="withEffect">
                                      <p:stCondLst>
                                        <p:cond delay="2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4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decel="10000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additive="base">
                                            <p:cTn id="116" dur="500" fill="hold"/>
                                            <p:tgtEl>
                                              <p:spTgt spid="36"/>
                                            </p:tgtEl>
                                            <p:attrNameLst>
                                              <p:attrName>ppt_x</p:attrName>
                                            </p:attrNameLst>
                                          </p:cBhvr>
                                          <p:tavLst>
                                            <p:tav tm="0">
                                              <p:val>
                                                <p:strVal val="1+#ppt_w/2"/>
                                              </p:val>
                                            </p:tav>
                                            <p:tav tm="100000">
                                              <p:val>
                                                <p:strVal val="#ppt_x"/>
                                              </p:val>
                                            </p:tav>
                                          </p:tavLst>
                                        </p:anim>
                                        <p:anim calcmode="lin" valueType="num">
                                          <p:cBhvr additive="base">
                                            <p:cTn id="117" dur="500" fill="hold"/>
                                            <p:tgtEl>
                                              <p:spTgt spid="36"/>
                                            </p:tgtEl>
                                            <p:attrNameLst>
                                              <p:attrName>ppt_y</p:attrName>
                                            </p:attrNameLst>
                                          </p:cBhvr>
                                          <p:tavLst>
                                            <p:tav tm="0">
                                              <p:val>
                                                <p:strVal val="#ppt_y"/>
                                              </p:val>
                                            </p:tav>
                                            <p:tav tm="100000">
                                              <p:val>
                                                <p:strVal val="#ppt_y"/>
                                              </p:val>
                                            </p:tav>
                                          </p:tavLst>
                                        </p:anim>
                                      </p:childTnLst>
                                    </p:cTn>
                                  </p:par>
                                  <p:par>
                                    <p:cTn id="118" presetID="10" presetClass="entr" presetSubtype="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2" presetClass="entr" presetSubtype="1" decel="10000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0-#ppt_h/2"/>
                                              </p:val>
                                            </p:tav>
                                            <p:tav tm="100000">
                                              <p:val>
                                                <p:strVal val="#ppt_y"/>
                                              </p:val>
                                            </p:tav>
                                          </p:tavLst>
                                        </p:anim>
                                      </p:childTnLst>
                                    </p:cTn>
                                  </p:par>
                                </p:childTnLst>
                              </p:cTn>
                            </p:par>
                            <p:par>
                              <p:cTn id="125" fill="hold">
                                <p:stCondLst>
                                  <p:cond delay="500"/>
                                </p:stCondLst>
                                <p:childTnLst>
                                  <p:par>
                                    <p:cTn id="126" presetID="6" presetClass="emph" presetSubtype="0" fill="hold" grpId="3" nodeType="afterEffect" p14:presetBounceEnd="80000">
                                      <p:stCondLst>
                                        <p:cond delay="0"/>
                                      </p:stCondLst>
                                      <p:childTnLst>
                                        <p:animScale p14:bounceEnd="80000">
                                          <p:cBhvr>
                                            <p:cTn id="127" dur="500" fill="hold"/>
                                            <p:tgtEl>
                                              <p:spTgt spid="19"/>
                                            </p:tgtEl>
                                          </p:cBhvr>
                                          <p:by x="150000" y="150000"/>
                                        </p:animScale>
                                      </p:childTnLst>
                                    </p:cTn>
                                  </p:par>
                                  <p:par>
                                    <p:cTn id="128" presetID="7" presetClass="emph" presetSubtype="2" fill="hold" nodeType="withEffect">
                                      <p:stCondLst>
                                        <p:cond delay="0"/>
                                      </p:stCondLst>
                                      <p:childTnLst>
                                        <p:animClr clrSpc="rgb" dir="cw">
                                          <p:cBhvr>
                                            <p:cTn id="129" dur="500" fill="hold"/>
                                            <p:tgtEl>
                                              <p:spTgt spid="19"/>
                                            </p:tgtEl>
                                            <p:attrNameLst>
                                              <p:attrName>stroke.color</p:attrName>
                                            </p:attrNameLst>
                                          </p:cBhvr>
                                          <p:to>
                                            <a:srgbClr val="161D25"/>
                                          </p:to>
                                        </p:animClr>
                                        <p:set>
                                          <p:cBhvr>
                                            <p:cTn id="130" dur="500" fill="hold"/>
                                            <p:tgtEl>
                                              <p:spTgt spid="19"/>
                                            </p:tgtEl>
                                            <p:attrNameLst>
                                              <p:attrName>stroke.on</p:attrName>
                                            </p:attrNameLst>
                                          </p:cBhvr>
                                          <p:to>
                                            <p:strVal val="true"/>
                                          </p:to>
                                        </p:set>
                                      </p:childTnLst>
                                    </p:cTn>
                                  </p:par>
                                  <p:par>
                                    <p:cTn id="131" presetID="10" presetClass="exit" presetSubtype="0" fill="hold" grpId="1" nodeType="withEffect">
                                      <p:stCondLst>
                                        <p:cond delay="0"/>
                                      </p:stCondLst>
                                      <p:childTnLst>
                                        <p:animEffect transition="out" filter="fade">
                                          <p:cBhvr>
                                            <p:cTn id="132" dur="500"/>
                                            <p:tgtEl>
                                              <p:spTgt spid="2"/>
                                            </p:tgtEl>
                                          </p:cBhvr>
                                        </p:animEffect>
                                        <p:set>
                                          <p:cBhvr>
                                            <p:cTn id="133" dur="1" fill="hold">
                                              <p:stCondLst>
                                                <p:cond delay="499"/>
                                              </p:stCondLst>
                                            </p:cTn>
                                            <p:tgtEl>
                                              <p:spTgt spid="2"/>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p:bldP spid="11" grpId="0"/>
          <p:bldP spid="12" grpId="0"/>
          <p:bldP spid="13" grpId="0"/>
          <p:bldP spid="14" grpId="0"/>
          <p:bldP spid="8" grpId="0"/>
          <p:bldP spid="15" grpId="0"/>
          <p:bldP spid="16" grpId="0"/>
          <p:bldP spid="17" grpId="0"/>
          <p:bldP spid="18" grpId="0"/>
          <p:bldP spid="19" grpId="0" animBg="1"/>
          <p:bldP spid="19" grpId="1" animBg="1"/>
          <p:bldP spid="19" grpId="2" animBg="1"/>
          <p:bldP spid="19" grpId="3" animBg="1"/>
          <p:bldP spid="2" grpId="0"/>
          <p:bldP spid="2" grpId="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1"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mph" presetSubtype="0" autoRev="1" fill="hold" grpId="2" nodeType="withEffect">
                                      <p:stCondLst>
                                        <p:cond delay="300"/>
                                      </p:stCondLst>
                                      <p:childTnLst>
                                        <p:animScale>
                                          <p:cBhvr>
                                            <p:cTn id="13" dur="200" fill="hold"/>
                                            <p:tgtEl>
                                              <p:spTgt spid="19"/>
                                            </p:tgtEl>
                                          </p:cBhvr>
                                          <p:by x="110000" y="110000"/>
                                        </p:animScale>
                                      </p:childTnLst>
                                    </p:cTn>
                                  </p:par>
                                  <p:par>
                                    <p:cTn id="14" presetID="10" presetClass="entr" presetSubtype="0" fill="hold" grpId="0" nodeType="withEffect">
                                      <p:stCondLst>
                                        <p:cond delay="3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800"/>
                                </p:stCondLst>
                                <p:childTnLst>
                                  <p:par>
                                    <p:cTn id="18" presetID="2" presetClass="entr" presetSubtype="8" decel="10000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5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2350"/>
                                </p:stCondLst>
                                <p:childTnLst>
                                  <p:par>
                                    <p:cTn id="37" presetID="2" presetClass="entr" presetSubtype="8" decel="100000" fill="hold" grpId="0" nodeType="afterEffect">
                                      <p:stCondLst>
                                        <p:cond delay="0"/>
                                      </p:stCondLst>
                                      <p:iterate type="lt">
                                        <p:tmPct val="30000"/>
                                      </p:iterate>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1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900"/>
                                </p:stCondLst>
                                <p:childTnLst>
                                  <p:par>
                                    <p:cTn id="56" presetID="2" presetClass="entr" presetSubtype="8" decel="100000" fill="hold" grpId="0" nodeType="afterEffect">
                                      <p:stCondLst>
                                        <p:cond delay="0"/>
                                      </p:stCondLst>
                                      <p:iterate type="lt">
                                        <p:tmPct val="30000"/>
                                      </p:iterate>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550"/>
                                </p:stCondLst>
                                <p:childTnLst>
                                  <p:par>
                                    <p:cTn id="61" presetID="1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righ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5450"/>
                                </p:stCondLst>
                                <p:childTnLst>
                                  <p:par>
                                    <p:cTn id="75" presetID="2" presetClass="entr" presetSubtype="8" decel="100000" fill="hold" grpId="0" nodeType="afterEffect">
                                      <p:stCondLst>
                                        <p:cond delay="0"/>
                                      </p:stCondLst>
                                      <p:iterate type="lt">
                                        <p:tmPct val="3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6100"/>
                                </p:stCondLst>
                                <p:childTnLst>
                                  <p:par>
                                    <p:cTn id="80" presetID="1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p:tgtEl>
                                              <p:spTgt spid="13"/>
                                            </p:tgtEl>
                                            <p:attrNameLst>
                                              <p:attrName>ppt_x</p:attrName>
                                            </p:attrNameLst>
                                          </p:cBhvr>
                                          <p:tavLst>
                                            <p:tav tm="0">
                                              <p:val>
                                                <p:strVal val="#ppt_x-#ppt_w*1.125000"/>
                                              </p:val>
                                            </p:tav>
                                            <p:tav tm="100000">
                                              <p:val>
                                                <p:strVal val="#ppt_x"/>
                                              </p:val>
                                            </p:tav>
                                          </p:tavLst>
                                        </p:anim>
                                        <p:animEffect transition="in" filter="wipe(righ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7000"/>
                                </p:stCondLst>
                                <p:childTnLst>
                                  <p:par>
                                    <p:cTn id="94" presetID="2" presetClass="entr" presetSubtype="8" decel="100000" fill="hold" grpId="0" nodeType="afterEffect">
                                      <p:stCondLst>
                                        <p:cond delay="0"/>
                                      </p:stCondLst>
                                      <p:iterate type="lt">
                                        <p:tmPct val="30000"/>
                                      </p:iterate>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7650"/>
                                </p:stCondLst>
                                <p:childTnLst>
                                  <p:par>
                                    <p:cTn id="99" presetID="12" presetClass="entr" presetSubtype="8"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p:tgtEl>
                                              <p:spTgt spid="14"/>
                                            </p:tgtEl>
                                            <p:attrNameLst>
                                              <p:attrName>ppt_x</p:attrName>
                                            </p:attrNameLst>
                                          </p:cBhvr>
                                          <p:tavLst>
                                            <p:tav tm="0">
                                              <p:val>
                                                <p:strVal val="#ppt_x-#ppt_w*1.125000"/>
                                              </p:val>
                                            </p:tav>
                                            <p:tav tm="100000">
                                              <p:val>
                                                <p:strVal val="#ppt_x"/>
                                              </p:val>
                                            </p:tav>
                                          </p:tavLst>
                                        </p:anim>
                                        <p:animEffect transition="in" filter="wipe(righ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par>
                                    <p:cTn id="106" presetID="22" presetClass="entr" presetSubtype="8" fill="hold" grpId="0" nodeType="withEffect">
                                      <p:stCondLst>
                                        <p:cond delay="2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4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decel="10000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additive="base">
                                            <p:cTn id="116" dur="500" fill="hold"/>
                                            <p:tgtEl>
                                              <p:spTgt spid="36"/>
                                            </p:tgtEl>
                                            <p:attrNameLst>
                                              <p:attrName>ppt_x</p:attrName>
                                            </p:attrNameLst>
                                          </p:cBhvr>
                                          <p:tavLst>
                                            <p:tav tm="0">
                                              <p:val>
                                                <p:strVal val="1+#ppt_w/2"/>
                                              </p:val>
                                            </p:tav>
                                            <p:tav tm="100000">
                                              <p:val>
                                                <p:strVal val="#ppt_x"/>
                                              </p:val>
                                            </p:tav>
                                          </p:tavLst>
                                        </p:anim>
                                        <p:anim calcmode="lin" valueType="num">
                                          <p:cBhvr additive="base">
                                            <p:cTn id="117" dur="500" fill="hold"/>
                                            <p:tgtEl>
                                              <p:spTgt spid="36"/>
                                            </p:tgtEl>
                                            <p:attrNameLst>
                                              <p:attrName>ppt_y</p:attrName>
                                            </p:attrNameLst>
                                          </p:cBhvr>
                                          <p:tavLst>
                                            <p:tav tm="0">
                                              <p:val>
                                                <p:strVal val="#ppt_y"/>
                                              </p:val>
                                            </p:tav>
                                            <p:tav tm="100000">
                                              <p:val>
                                                <p:strVal val="#ppt_y"/>
                                              </p:val>
                                            </p:tav>
                                          </p:tavLst>
                                        </p:anim>
                                      </p:childTnLst>
                                    </p:cTn>
                                  </p:par>
                                  <p:par>
                                    <p:cTn id="118" presetID="10" presetClass="entr" presetSubtype="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2" presetClass="entr" presetSubtype="1" decel="10000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0-#ppt_h/2"/>
                                              </p:val>
                                            </p:tav>
                                            <p:tav tm="100000">
                                              <p:val>
                                                <p:strVal val="#ppt_y"/>
                                              </p:val>
                                            </p:tav>
                                          </p:tavLst>
                                        </p:anim>
                                      </p:childTnLst>
                                    </p:cTn>
                                  </p:par>
                                </p:childTnLst>
                              </p:cTn>
                            </p:par>
                            <p:par>
                              <p:cTn id="125" fill="hold">
                                <p:stCondLst>
                                  <p:cond delay="500"/>
                                </p:stCondLst>
                                <p:childTnLst>
                                  <p:par>
                                    <p:cTn id="126" presetID="6" presetClass="emph" presetSubtype="0" fill="hold" grpId="3" nodeType="afterEffect">
                                      <p:stCondLst>
                                        <p:cond delay="0"/>
                                      </p:stCondLst>
                                      <p:childTnLst>
                                        <p:animScale>
                                          <p:cBhvr>
                                            <p:cTn id="127" dur="500" fill="hold"/>
                                            <p:tgtEl>
                                              <p:spTgt spid="19"/>
                                            </p:tgtEl>
                                          </p:cBhvr>
                                          <p:by x="150000" y="150000"/>
                                        </p:animScale>
                                      </p:childTnLst>
                                    </p:cTn>
                                  </p:par>
                                  <p:par>
                                    <p:cTn id="128" presetID="7" presetClass="emph" presetSubtype="2" fill="hold" nodeType="withEffect">
                                      <p:stCondLst>
                                        <p:cond delay="0"/>
                                      </p:stCondLst>
                                      <p:childTnLst>
                                        <p:animClr clrSpc="rgb" dir="cw">
                                          <p:cBhvr>
                                            <p:cTn id="129" dur="500" fill="hold"/>
                                            <p:tgtEl>
                                              <p:spTgt spid="19"/>
                                            </p:tgtEl>
                                            <p:attrNameLst>
                                              <p:attrName>stroke.color</p:attrName>
                                            </p:attrNameLst>
                                          </p:cBhvr>
                                          <p:to>
                                            <a:srgbClr val="161D25"/>
                                          </p:to>
                                        </p:animClr>
                                        <p:set>
                                          <p:cBhvr>
                                            <p:cTn id="130" dur="500" fill="hold"/>
                                            <p:tgtEl>
                                              <p:spTgt spid="19"/>
                                            </p:tgtEl>
                                            <p:attrNameLst>
                                              <p:attrName>stroke.on</p:attrName>
                                            </p:attrNameLst>
                                          </p:cBhvr>
                                          <p:to>
                                            <p:strVal val="true"/>
                                          </p:to>
                                        </p:set>
                                      </p:childTnLst>
                                    </p:cTn>
                                  </p:par>
                                  <p:par>
                                    <p:cTn id="131" presetID="10" presetClass="exit" presetSubtype="0" fill="hold" grpId="1" nodeType="withEffect">
                                      <p:stCondLst>
                                        <p:cond delay="0"/>
                                      </p:stCondLst>
                                      <p:childTnLst>
                                        <p:animEffect transition="out" filter="fade">
                                          <p:cBhvr>
                                            <p:cTn id="132" dur="500"/>
                                            <p:tgtEl>
                                              <p:spTgt spid="2"/>
                                            </p:tgtEl>
                                          </p:cBhvr>
                                        </p:animEffect>
                                        <p:set>
                                          <p:cBhvr>
                                            <p:cTn id="133" dur="1" fill="hold">
                                              <p:stCondLst>
                                                <p:cond delay="499"/>
                                              </p:stCondLst>
                                            </p:cTn>
                                            <p:tgtEl>
                                              <p:spTgt spid="2"/>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p:bldP spid="11" grpId="0"/>
          <p:bldP spid="12" grpId="0"/>
          <p:bldP spid="13" grpId="0"/>
          <p:bldP spid="14" grpId="0"/>
          <p:bldP spid="8" grpId="0"/>
          <p:bldP spid="15" grpId="0"/>
          <p:bldP spid="16" grpId="0"/>
          <p:bldP spid="17" grpId="0"/>
          <p:bldP spid="18" grpId="0"/>
          <p:bldP spid="19" grpId="0" animBg="1"/>
          <p:bldP spid="19" grpId="1" animBg="1"/>
          <p:bldP spid="19" grpId="2" animBg="1"/>
          <p:bldP spid="19" grpId="3" animBg="1"/>
          <p:bldP spid="2" grpId="0"/>
          <p:bldP spid="2" grpId="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1" grpId="0" animBg="1"/>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3" name="组合 2"/>
          <p:cNvGrpSpPr/>
          <p:nvPr/>
        </p:nvGrpSpPr>
        <p:grpSpPr>
          <a:xfrm>
            <a:off x="3286727" y="1968328"/>
            <a:ext cx="4581866" cy="3854378"/>
            <a:chOff x="550590" y="1340768"/>
            <a:chExt cx="5937251" cy="4994275"/>
          </a:xfrm>
          <a:solidFill>
            <a:srgbClr val="7B8294"/>
          </a:solidFill>
          <a:effectLst/>
        </p:grpSpPr>
        <p:sp>
          <p:nvSpPr>
            <p:cNvPr id="4" name="Freeform 67"/>
            <p:cNvSpPr>
              <a:spLocks/>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headEnd/>
              <a:tailEnd/>
            </a:ln>
          </p:spPr>
          <p:txBody>
            <a:bodyPr/>
            <a:lstStyle/>
            <a:p>
              <a:endParaRPr lang="zh-CN" altLang="en-US"/>
            </a:p>
          </p:txBody>
        </p:sp>
        <p:sp>
          <p:nvSpPr>
            <p:cNvPr id="5" name="Freeform 68"/>
            <p:cNvSpPr>
              <a:spLocks/>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headEnd/>
              <a:tailEnd/>
            </a:ln>
          </p:spPr>
          <p:txBody>
            <a:bodyPr/>
            <a:lstStyle/>
            <a:p>
              <a:endParaRPr lang="zh-CN" altLang="en-US"/>
            </a:p>
          </p:txBody>
        </p:sp>
        <p:sp>
          <p:nvSpPr>
            <p:cNvPr id="6" name="Freeform 69"/>
            <p:cNvSpPr>
              <a:spLocks/>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headEnd/>
              <a:tailEnd/>
            </a:ln>
          </p:spPr>
          <p:txBody>
            <a:bodyPr/>
            <a:lstStyle/>
            <a:p>
              <a:endParaRPr lang="zh-CN" altLang="en-US"/>
            </a:p>
          </p:txBody>
        </p:sp>
        <p:sp>
          <p:nvSpPr>
            <p:cNvPr id="7" name="Freeform 70"/>
            <p:cNvSpPr>
              <a:spLocks/>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headEnd/>
              <a:tailEnd/>
            </a:ln>
          </p:spPr>
          <p:txBody>
            <a:bodyPr/>
            <a:lstStyle/>
            <a:p>
              <a:endParaRPr lang="zh-CN" altLang="en-US"/>
            </a:p>
          </p:txBody>
        </p:sp>
        <p:sp>
          <p:nvSpPr>
            <p:cNvPr id="8" name="Freeform 71"/>
            <p:cNvSpPr>
              <a:spLocks/>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headEnd/>
              <a:tailEnd/>
            </a:ln>
          </p:spPr>
          <p:txBody>
            <a:bodyPr/>
            <a:lstStyle/>
            <a:p>
              <a:endParaRPr lang="zh-CN" altLang="en-US"/>
            </a:p>
          </p:txBody>
        </p:sp>
        <p:sp>
          <p:nvSpPr>
            <p:cNvPr id="9" name="Freeform 72"/>
            <p:cNvSpPr>
              <a:spLocks/>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headEnd/>
              <a:tailEnd/>
            </a:ln>
          </p:spPr>
          <p:txBody>
            <a:bodyPr/>
            <a:lstStyle/>
            <a:p>
              <a:endParaRPr lang="zh-CN" altLang="en-US"/>
            </a:p>
          </p:txBody>
        </p:sp>
        <p:sp>
          <p:nvSpPr>
            <p:cNvPr id="10" name="Freeform 73"/>
            <p:cNvSpPr>
              <a:spLocks/>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headEnd/>
              <a:tailEnd/>
            </a:ln>
          </p:spPr>
          <p:txBody>
            <a:bodyPr/>
            <a:lstStyle/>
            <a:p>
              <a:endParaRPr lang="zh-CN" altLang="en-US"/>
            </a:p>
          </p:txBody>
        </p:sp>
        <p:sp>
          <p:nvSpPr>
            <p:cNvPr id="11" name="Freeform 74"/>
            <p:cNvSpPr>
              <a:spLocks/>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headEnd/>
              <a:tailEnd/>
            </a:ln>
          </p:spPr>
          <p:txBody>
            <a:bodyPr/>
            <a:lstStyle/>
            <a:p>
              <a:endParaRPr lang="zh-CN" altLang="en-US"/>
            </a:p>
          </p:txBody>
        </p:sp>
        <p:sp>
          <p:nvSpPr>
            <p:cNvPr id="12" name="Freeform 75"/>
            <p:cNvSpPr>
              <a:spLocks/>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headEnd/>
              <a:tailEnd/>
            </a:ln>
          </p:spPr>
          <p:txBody>
            <a:bodyPr/>
            <a:lstStyle/>
            <a:p>
              <a:endParaRPr lang="zh-CN" altLang="en-US"/>
            </a:p>
          </p:txBody>
        </p:sp>
        <p:sp>
          <p:nvSpPr>
            <p:cNvPr id="13" name="Freeform 76"/>
            <p:cNvSpPr>
              <a:spLocks/>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headEnd/>
              <a:tailEnd/>
            </a:ln>
          </p:spPr>
          <p:txBody>
            <a:bodyPr/>
            <a:lstStyle/>
            <a:p>
              <a:endParaRPr lang="zh-CN" altLang="en-US"/>
            </a:p>
          </p:txBody>
        </p:sp>
        <p:sp>
          <p:nvSpPr>
            <p:cNvPr id="14" name="Freeform 77"/>
            <p:cNvSpPr>
              <a:spLocks/>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headEnd/>
              <a:tailEnd/>
            </a:ln>
          </p:spPr>
          <p:txBody>
            <a:bodyPr/>
            <a:lstStyle/>
            <a:p>
              <a:endParaRPr lang="zh-CN" altLang="en-US"/>
            </a:p>
          </p:txBody>
        </p:sp>
        <p:sp>
          <p:nvSpPr>
            <p:cNvPr id="15" name="Freeform 78"/>
            <p:cNvSpPr>
              <a:spLocks/>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headEnd/>
              <a:tailEnd/>
            </a:ln>
          </p:spPr>
          <p:txBody>
            <a:bodyPr/>
            <a:lstStyle/>
            <a:p>
              <a:endParaRPr lang="zh-CN" altLang="en-US"/>
            </a:p>
          </p:txBody>
        </p:sp>
        <p:sp>
          <p:nvSpPr>
            <p:cNvPr id="16" name="Freeform 79"/>
            <p:cNvSpPr>
              <a:spLocks/>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headEnd/>
              <a:tailEnd/>
            </a:ln>
          </p:spPr>
          <p:txBody>
            <a:bodyPr/>
            <a:lstStyle/>
            <a:p>
              <a:endParaRPr lang="zh-CN" altLang="en-US"/>
            </a:p>
          </p:txBody>
        </p:sp>
        <p:sp>
          <p:nvSpPr>
            <p:cNvPr id="17" name="Freeform 80"/>
            <p:cNvSpPr>
              <a:spLocks/>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headEnd/>
              <a:tailEnd/>
            </a:ln>
          </p:spPr>
          <p:txBody>
            <a:bodyPr/>
            <a:lstStyle/>
            <a:p>
              <a:endParaRPr lang="zh-CN" altLang="en-US"/>
            </a:p>
          </p:txBody>
        </p:sp>
        <p:sp>
          <p:nvSpPr>
            <p:cNvPr id="18" name="Freeform 81"/>
            <p:cNvSpPr>
              <a:spLocks/>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headEnd/>
              <a:tailEnd/>
            </a:ln>
          </p:spPr>
          <p:txBody>
            <a:bodyPr/>
            <a:lstStyle/>
            <a:p>
              <a:endParaRPr lang="zh-CN" altLang="en-US"/>
            </a:p>
          </p:txBody>
        </p:sp>
        <p:sp>
          <p:nvSpPr>
            <p:cNvPr id="19" name="Freeform 82"/>
            <p:cNvSpPr>
              <a:spLocks/>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headEnd/>
              <a:tailEnd/>
            </a:ln>
          </p:spPr>
          <p:txBody>
            <a:bodyPr/>
            <a:lstStyle/>
            <a:p>
              <a:endParaRPr lang="zh-CN" altLang="en-US"/>
            </a:p>
          </p:txBody>
        </p:sp>
        <p:sp>
          <p:nvSpPr>
            <p:cNvPr id="20" name="Freeform 83"/>
            <p:cNvSpPr>
              <a:spLocks/>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headEnd/>
              <a:tailEnd/>
            </a:ln>
          </p:spPr>
          <p:txBody>
            <a:bodyPr/>
            <a:lstStyle/>
            <a:p>
              <a:endParaRPr lang="zh-CN" altLang="en-US"/>
            </a:p>
          </p:txBody>
        </p:sp>
        <p:sp>
          <p:nvSpPr>
            <p:cNvPr id="21" name="Freeform 84"/>
            <p:cNvSpPr>
              <a:spLocks/>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headEnd/>
              <a:tailEnd/>
            </a:ln>
          </p:spPr>
          <p:txBody>
            <a:bodyPr/>
            <a:lstStyle/>
            <a:p>
              <a:endParaRPr lang="zh-CN" altLang="en-US"/>
            </a:p>
          </p:txBody>
        </p:sp>
        <p:sp>
          <p:nvSpPr>
            <p:cNvPr id="22" name="Freeform 85"/>
            <p:cNvSpPr>
              <a:spLocks/>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headEnd/>
              <a:tailEnd/>
            </a:ln>
          </p:spPr>
          <p:txBody>
            <a:bodyPr/>
            <a:lstStyle/>
            <a:p>
              <a:endParaRPr lang="zh-CN" altLang="en-US"/>
            </a:p>
          </p:txBody>
        </p:sp>
        <p:sp>
          <p:nvSpPr>
            <p:cNvPr id="23" name="Freeform 86"/>
            <p:cNvSpPr>
              <a:spLocks/>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headEnd/>
              <a:tailEnd/>
            </a:ln>
          </p:spPr>
          <p:txBody>
            <a:bodyPr/>
            <a:lstStyle/>
            <a:p>
              <a:endParaRPr lang="zh-CN" altLang="en-US"/>
            </a:p>
          </p:txBody>
        </p:sp>
        <p:sp>
          <p:nvSpPr>
            <p:cNvPr id="24" name="Freeform 87"/>
            <p:cNvSpPr>
              <a:spLocks/>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headEnd/>
              <a:tailEnd/>
            </a:ln>
          </p:spPr>
          <p:txBody>
            <a:bodyPr/>
            <a:lstStyle/>
            <a:p>
              <a:endParaRPr lang="zh-CN" altLang="en-US"/>
            </a:p>
          </p:txBody>
        </p:sp>
        <p:sp>
          <p:nvSpPr>
            <p:cNvPr id="25" name="Freeform 88"/>
            <p:cNvSpPr>
              <a:spLocks/>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headEnd/>
              <a:tailEnd/>
            </a:ln>
          </p:spPr>
          <p:txBody>
            <a:bodyPr/>
            <a:lstStyle/>
            <a:p>
              <a:endParaRPr lang="zh-CN" altLang="en-US"/>
            </a:p>
          </p:txBody>
        </p:sp>
        <p:sp>
          <p:nvSpPr>
            <p:cNvPr id="26" name="Freeform 89"/>
            <p:cNvSpPr>
              <a:spLocks/>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headEnd/>
              <a:tailEnd/>
            </a:ln>
          </p:spPr>
          <p:txBody>
            <a:bodyPr/>
            <a:lstStyle/>
            <a:p>
              <a:endParaRPr lang="zh-CN" altLang="en-US"/>
            </a:p>
          </p:txBody>
        </p:sp>
        <p:sp>
          <p:nvSpPr>
            <p:cNvPr id="27" name="Freeform 90"/>
            <p:cNvSpPr>
              <a:spLocks/>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headEnd/>
              <a:tailEnd/>
            </a:ln>
          </p:spPr>
          <p:txBody>
            <a:bodyPr/>
            <a:lstStyle/>
            <a:p>
              <a:endParaRPr lang="zh-CN" altLang="en-US"/>
            </a:p>
          </p:txBody>
        </p:sp>
        <p:sp>
          <p:nvSpPr>
            <p:cNvPr id="28" name="Freeform 91"/>
            <p:cNvSpPr>
              <a:spLocks/>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headEnd/>
              <a:tailEnd/>
            </a:ln>
          </p:spPr>
          <p:txBody>
            <a:bodyPr/>
            <a:lstStyle/>
            <a:p>
              <a:endParaRPr lang="zh-CN" altLang="en-US"/>
            </a:p>
          </p:txBody>
        </p:sp>
        <p:sp>
          <p:nvSpPr>
            <p:cNvPr id="29" name="Freeform 92"/>
            <p:cNvSpPr>
              <a:spLocks/>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headEnd/>
              <a:tailEnd/>
            </a:ln>
          </p:spPr>
          <p:txBody>
            <a:bodyPr/>
            <a:lstStyle/>
            <a:p>
              <a:endParaRPr lang="zh-CN" altLang="en-US"/>
            </a:p>
          </p:txBody>
        </p:sp>
        <p:sp>
          <p:nvSpPr>
            <p:cNvPr id="30" name="Freeform 93"/>
            <p:cNvSpPr>
              <a:spLocks/>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headEnd/>
              <a:tailEnd/>
            </a:ln>
          </p:spPr>
          <p:txBody>
            <a:bodyPr/>
            <a:lstStyle/>
            <a:p>
              <a:endParaRPr lang="zh-CN" altLang="en-US"/>
            </a:p>
          </p:txBody>
        </p:sp>
        <p:sp>
          <p:nvSpPr>
            <p:cNvPr id="31" name="Freeform 94"/>
            <p:cNvSpPr>
              <a:spLocks/>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headEnd/>
              <a:tailEnd/>
            </a:ln>
          </p:spPr>
          <p:txBody>
            <a:bodyPr/>
            <a:lstStyle/>
            <a:p>
              <a:endParaRPr lang="zh-CN" altLang="en-US"/>
            </a:p>
          </p:txBody>
        </p:sp>
        <p:sp>
          <p:nvSpPr>
            <p:cNvPr id="32" name="Freeform 95"/>
            <p:cNvSpPr>
              <a:spLocks/>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headEnd/>
              <a:tailEnd/>
            </a:ln>
          </p:spPr>
          <p:txBody>
            <a:bodyPr/>
            <a:lstStyle/>
            <a:p>
              <a:endParaRPr lang="zh-CN" altLang="en-US"/>
            </a:p>
          </p:txBody>
        </p:sp>
        <p:sp>
          <p:nvSpPr>
            <p:cNvPr id="33" name="Freeform 96"/>
            <p:cNvSpPr>
              <a:spLocks/>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headEnd/>
              <a:tailEnd/>
            </a:ln>
          </p:spPr>
          <p:txBody>
            <a:bodyPr/>
            <a:lstStyle/>
            <a:p>
              <a:endParaRPr lang="zh-CN" altLang="en-US"/>
            </a:p>
          </p:txBody>
        </p:sp>
        <p:sp>
          <p:nvSpPr>
            <p:cNvPr id="34" name="Freeform 97"/>
            <p:cNvSpPr>
              <a:spLocks/>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headEnd/>
              <a:tailEnd/>
            </a:ln>
          </p:spPr>
          <p:txBody>
            <a:bodyPr/>
            <a:lstStyle/>
            <a:p>
              <a:endParaRPr lang="zh-CN" altLang="en-US"/>
            </a:p>
          </p:txBody>
        </p:sp>
        <p:sp>
          <p:nvSpPr>
            <p:cNvPr id="35" name="Freeform 98"/>
            <p:cNvSpPr>
              <a:spLocks/>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headEnd/>
              <a:tailEnd/>
            </a:ln>
          </p:spPr>
          <p:txBody>
            <a:bodyPr/>
            <a:lstStyle/>
            <a:p>
              <a:endParaRPr lang="zh-CN" altLang="en-US"/>
            </a:p>
          </p:txBody>
        </p:sp>
        <p:sp>
          <p:nvSpPr>
            <p:cNvPr id="36" name="Freeform 99"/>
            <p:cNvSpPr>
              <a:spLocks/>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headEnd/>
              <a:tailEnd/>
            </a:ln>
          </p:spPr>
          <p:txBody>
            <a:bodyPr/>
            <a:lstStyle/>
            <a:p>
              <a:endParaRPr lang="zh-CN" altLang="en-US"/>
            </a:p>
          </p:txBody>
        </p:sp>
        <p:sp>
          <p:nvSpPr>
            <p:cNvPr id="37" name="Freeform 100"/>
            <p:cNvSpPr>
              <a:spLocks/>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headEnd/>
              <a:tailEnd/>
            </a:ln>
          </p:spPr>
          <p:txBody>
            <a:bodyPr/>
            <a:lstStyle/>
            <a:p>
              <a:endParaRPr lang="zh-CN" altLang="en-US"/>
            </a:p>
          </p:txBody>
        </p:sp>
        <p:sp>
          <p:nvSpPr>
            <p:cNvPr id="38" name="Freeform 101"/>
            <p:cNvSpPr>
              <a:spLocks/>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headEnd/>
              <a:tailEnd/>
            </a:ln>
          </p:spPr>
          <p:txBody>
            <a:bodyPr/>
            <a:lstStyle/>
            <a:p>
              <a:endParaRPr lang="zh-CN" altLang="en-US"/>
            </a:p>
          </p:txBody>
        </p:sp>
        <p:sp>
          <p:nvSpPr>
            <p:cNvPr id="39" name="Freeform 102"/>
            <p:cNvSpPr>
              <a:spLocks/>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headEnd/>
              <a:tailEnd/>
            </a:ln>
          </p:spPr>
          <p:txBody>
            <a:bodyPr/>
            <a:lstStyle/>
            <a:p>
              <a:endParaRPr lang="zh-CN" altLang="en-US"/>
            </a:p>
          </p:txBody>
        </p:sp>
        <p:sp>
          <p:nvSpPr>
            <p:cNvPr id="40" name="Freeform 103"/>
            <p:cNvSpPr>
              <a:spLocks/>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headEnd/>
              <a:tailEnd/>
            </a:ln>
          </p:spPr>
          <p:txBody>
            <a:bodyPr/>
            <a:lstStyle/>
            <a:p>
              <a:endParaRPr lang="zh-CN" altLang="en-US"/>
            </a:p>
          </p:txBody>
        </p:sp>
        <p:sp>
          <p:nvSpPr>
            <p:cNvPr id="41" name="Freeform 104"/>
            <p:cNvSpPr>
              <a:spLocks/>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headEnd/>
              <a:tailEnd/>
            </a:ln>
          </p:spPr>
          <p:txBody>
            <a:bodyPr/>
            <a:lstStyle/>
            <a:p>
              <a:endParaRPr lang="zh-CN" altLang="en-US"/>
            </a:p>
          </p:txBody>
        </p:sp>
        <p:sp>
          <p:nvSpPr>
            <p:cNvPr id="42" name="Freeform 105"/>
            <p:cNvSpPr>
              <a:spLocks/>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headEnd/>
              <a:tailEnd/>
            </a:ln>
          </p:spPr>
          <p:txBody>
            <a:bodyPr/>
            <a:lstStyle/>
            <a:p>
              <a:endParaRPr lang="zh-CN" altLang="en-US"/>
            </a:p>
          </p:txBody>
        </p:sp>
        <p:sp>
          <p:nvSpPr>
            <p:cNvPr id="43" name="Freeform 106"/>
            <p:cNvSpPr>
              <a:spLocks/>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headEnd/>
              <a:tailEnd/>
            </a:ln>
          </p:spPr>
          <p:txBody>
            <a:bodyPr/>
            <a:lstStyle/>
            <a:p>
              <a:endParaRPr lang="zh-CN" altLang="en-US"/>
            </a:p>
          </p:txBody>
        </p:sp>
        <p:sp>
          <p:nvSpPr>
            <p:cNvPr id="44" name="Freeform 107"/>
            <p:cNvSpPr>
              <a:spLocks/>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headEnd/>
              <a:tailEnd/>
            </a:ln>
          </p:spPr>
          <p:txBody>
            <a:bodyPr/>
            <a:lstStyle/>
            <a:p>
              <a:endParaRPr lang="zh-CN" altLang="en-US"/>
            </a:p>
          </p:txBody>
        </p:sp>
        <p:sp>
          <p:nvSpPr>
            <p:cNvPr id="45" name="Freeform 108"/>
            <p:cNvSpPr>
              <a:spLocks/>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headEnd/>
              <a:tailEnd/>
            </a:ln>
          </p:spPr>
          <p:txBody>
            <a:bodyPr/>
            <a:lstStyle/>
            <a:p>
              <a:endParaRPr lang="zh-CN" altLang="en-US"/>
            </a:p>
          </p:txBody>
        </p:sp>
        <p:sp>
          <p:nvSpPr>
            <p:cNvPr id="46" name="Freeform 109"/>
            <p:cNvSpPr>
              <a:spLocks/>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headEnd/>
              <a:tailEnd/>
            </a:ln>
          </p:spPr>
          <p:txBody>
            <a:bodyPr/>
            <a:lstStyle/>
            <a:p>
              <a:endParaRPr lang="zh-CN" altLang="en-US"/>
            </a:p>
          </p:txBody>
        </p:sp>
        <p:sp>
          <p:nvSpPr>
            <p:cNvPr id="47" name="Freeform 110"/>
            <p:cNvSpPr>
              <a:spLocks/>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headEnd/>
              <a:tailEnd/>
            </a:ln>
          </p:spPr>
          <p:txBody>
            <a:bodyPr/>
            <a:lstStyle/>
            <a:p>
              <a:endParaRPr lang="zh-CN" altLang="en-US"/>
            </a:p>
          </p:txBody>
        </p:sp>
        <p:sp>
          <p:nvSpPr>
            <p:cNvPr id="48" name="Freeform 111"/>
            <p:cNvSpPr>
              <a:spLocks/>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headEnd/>
              <a:tailEnd/>
            </a:ln>
          </p:spPr>
          <p:txBody>
            <a:bodyPr/>
            <a:lstStyle/>
            <a:p>
              <a:endParaRPr lang="zh-CN" altLang="en-US"/>
            </a:p>
          </p:txBody>
        </p:sp>
        <p:sp>
          <p:nvSpPr>
            <p:cNvPr id="49" name="Freeform 112"/>
            <p:cNvSpPr>
              <a:spLocks/>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headEnd/>
              <a:tailEnd/>
            </a:ln>
          </p:spPr>
          <p:txBody>
            <a:bodyPr/>
            <a:lstStyle/>
            <a:p>
              <a:endParaRPr lang="zh-CN" altLang="en-US"/>
            </a:p>
          </p:txBody>
        </p:sp>
        <p:sp>
          <p:nvSpPr>
            <p:cNvPr id="50" name="Freeform 113"/>
            <p:cNvSpPr>
              <a:spLocks/>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headEnd/>
              <a:tailEnd/>
            </a:ln>
          </p:spPr>
          <p:txBody>
            <a:bodyPr/>
            <a:lstStyle/>
            <a:p>
              <a:endParaRPr lang="zh-CN" altLang="en-US"/>
            </a:p>
          </p:txBody>
        </p:sp>
        <p:sp>
          <p:nvSpPr>
            <p:cNvPr id="51" name="Freeform 114"/>
            <p:cNvSpPr>
              <a:spLocks/>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headEnd/>
              <a:tailEnd/>
            </a:ln>
          </p:spPr>
          <p:txBody>
            <a:bodyPr/>
            <a:lstStyle/>
            <a:p>
              <a:endParaRPr lang="zh-CN" altLang="en-US"/>
            </a:p>
          </p:txBody>
        </p:sp>
        <p:sp>
          <p:nvSpPr>
            <p:cNvPr id="52" name="Freeform 115"/>
            <p:cNvSpPr>
              <a:spLocks/>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headEnd/>
              <a:tailEnd/>
            </a:ln>
          </p:spPr>
          <p:txBody>
            <a:bodyPr/>
            <a:lstStyle/>
            <a:p>
              <a:endParaRPr lang="zh-CN" altLang="en-US"/>
            </a:p>
          </p:txBody>
        </p:sp>
        <p:sp>
          <p:nvSpPr>
            <p:cNvPr id="53" name="Freeform 116"/>
            <p:cNvSpPr>
              <a:spLocks/>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headEnd/>
              <a:tailEnd/>
            </a:ln>
          </p:spPr>
          <p:txBody>
            <a:bodyPr/>
            <a:lstStyle/>
            <a:p>
              <a:endParaRPr lang="zh-CN" altLang="en-US"/>
            </a:p>
          </p:txBody>
        </p:sp>
        <p:sp>
          <p:nvSpPr>
            <p:cNvPr id="54" name="Freeform 117"/>
            <p:cNvSpPr>
              <a:spLocks/>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headEnd/>
              <a:tailEnd/>
            </a:ln>
          </p:spPr>
          <p:txBody>
            <a:bodyPr/>
            <a:lstStyle/>
            <a:p>
              <a:endParaRPr lang="zh-CN" altLang="en-US"/>
            </a:p>
          </p:txBody>
        </p:sp>
        <p:sp>
          <p:nvSpPr>
            <p:cNvPr id="55" name="Freeform 118"/>
            <p:cNvSpPr>
              <a:spLocks/>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headEnd/>
              <a:tailEnd/>
            </a:ln>
          </p:spPr>
          <p:txBody>
            <a:bodyPr/>
            <a:lstStyle/>
            <a:p>
              <a:endParaRPr lang="zh-CN" altLang="en-US"/>
            </a:p>
          </p:txBody>
        </p:sp>
        <p:sp>
          <p:nvSpPr>
            <p:cNvPr id="56" name="Freeform 119"/>
            <p:cNvSpPr>
              <a:spLocks/>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headEnd/>
              <a:tailEnd/>
            </a:ln>
          </p:spPr>
          <p:txBody>
            <a:bodyPr/>
            <a:lstStyle/>
            <a:p>
              <a:endParaRPr lang="zh-CN" altLang="en-US"/>
            </a:p>
          </p:txBody>
        </p:sp>
        <p:sp>
          <p:nvSpPr>
            <p:cNvPr id="57" name="Freeform 120"/>
            <p:cNvSpPr>
              <a:spLocks/>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headEnd/>
              <a:tailEnd/>
            </a:ln>
          </p:spPr>
          <p:txBody>
            <a:bodyPr/>
            <a:lstStyle/>
            <a:p>
              <a:endParaRPr lang="zh-CN" altLang="en-US"/>
            </a:p>
          </p:txBody>
        </p:sp>
        <p:sp>
          <p:nvSpPr>
            <p:cNvPr id="58" name="Freeform 121"/>
            <p:cNvSpPr>
              <a:spLocks/>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headEnd/>
              <a:tailEnd/>
            </a:ln>
          </p:spPr>
          <p:txBody>
            <a:bodyPr/>
            <a:lstStyle/>
            <a:p>
              <a:endParaRPr lang="zh-CN" altLang="en-US"/>
            </a:p>
          </p:txBody>
        </p:sp>
        <p:sp>
          <p:nvSpPr>
            <p:cNvPr id="59" name="Freeform 122"/>
            <p:cNvSpPr>
              <a:spLocks/>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headEnd/>
              <a:tailEnd/>
            </a:ln>
          </p:spPr>
          <p:txBody>
            <a:bodyPr/>
            <a:lstStyle/>
            <a:p>
              <a:endParaRPr lang="zh-CN" altLang="en-US"/>
            </a:p>
          </p:txBody>
        </p:sp>
        <p:sp>
          <p:nvSpPr>
            <p:cNvPr id="60" name="Freeform 123"/>
            <p:cNvSpPr>
              <a:spLocks/>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headEnd/>
              <a:tailEnd/>
            </a:ln>
          </p:spPr>
          <p:txBody>
            <a:bodyPr/>
            <a:lstStyle/>
            <a:p>
              <a:endParaRPr lang="zh-CN" altLang="en-US"/>
            </a:p>
          </p:txBody>
        </p:sp>
        <p:sp>
          <p:nvSpPr>
            <p:cNvPr id="61" name="Freeform 124"/>
            <p:cNvSpPr>
              <a:spLocks/>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headEnd/>
              <a:tailEnd/>
            </a:ln>
          </p:spPr>
          <p:txBody>
            <a:bodyPr/>
            <a:lstStyle/>
            <a:p>
              <a:endParaRPr lang="zh-CN" altLang="en-US"/>
            </a:p>
          </p:txBody>
        </p:sp>
        <p:sp>
          <p:nvSpPr>
            <p:cNvPr id="62" name="Freeform 125"/>
            <p:cNvSpPr>
              <a:spLocks/>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headEnd/>
              <a:tailEnd/>
            </a:ln>
          </p:spPr>
          <p:txBody>
            <a:bodyPr/>
            <a:lstStyle/>
            <a:p>
              <a:endParaRPr lang="zh-CN" altLang="en-US"/>
            </a:p>
          </p:txBody>
        </p:sp>
        <p:sp>
          <p:nvSpPr>
            <p:cNvPr id="63" name="Freeform 126"/>
            <p:cNvSpPr>
              <a:spLocks/>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headEnd/>
              <a:tailEnd/>
            </a:ln>
          </p:spPr>
          <p:txBody>
            <a:bodyPr/>
            <a:lstStyle/>
            <a:p>
              <a:endParaRPr lang="zh-CN" altLang="en-US"/>
            </a:p>
          </p:txBody>
        </p:sp>
        <p:sp>
          <p:nvSpPr>
            <p:cNvPr id="64" name="Freeform 127"/>
            <p:cNvSpPr>
              <a:spLocks/>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sp>
          <p:nvSpPr>
            <p:cNvPr id="65" name="Freeform 128"/>
            <p:cNvSpPr>
              <a:spLocks/>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headEnd/>
              <a:tailEnd/>
            </a:ln>
          </p:spPr>
          <p:txBody>
            <a:bodyPr/>
            <a:lstStyle/>
            <a:p>
              <a:endParaRPr lang="zh-CN" altLang="en-US"/>
            </a:p>
          </p:txBody>
        </p:sp>
        <p:sp>
          <p:nvSpPr>
            <p:cNvPr id="66" name="Freeform 127"/>
            <p:cNvSpPr>
              <a:spLocks/>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grpSp>
      <p:sp>
        <p:nvSpPr>
          <p:cNvPr id="67" name="Freeform 78"/>
          <p:cNvSpPr>
            <a:spLocks/>
          </p:cNvSpPr>
          <p:nvPr/>
        </p:nvSpPr>
        <p:spPr bwMode="gray">
          <a:xfrm>
            <a:off x="6310268" y="5006744"/>
            <a:ext cx="690955" cy="588081"/>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sp>
        <p:nvSpPr>
          <p:cNvPr id="68" name="Freeform 92"/>
          <p:cNvSpPr>
            <a:spLocks/>
          </p:cNvSpPr>
          <p:nvPr/>
        </p:nvSpPr>
        <p:spPr bwMode="gray">
          <a:xfrm>
            <a:off x="6632468" y="3644357"/>
            <a:ext cx="603974" cy="4055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sp>
        <p:nvSpPr>
          <p:cNvPr id="69" name="Freeform 100"/>
          <p:cNvSpPr>
            <a:spLocks/>
          </p:cNvSpPr>
          <p:nvPr/>
        </p:nvSpPr>
        <p:spPr bwMode="gray">
          <a:xfrm>
            <a:off x="6867687" y="3021973"/>
            <a:ext cx="526792" cy="52559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sp>
        <p:nvSpPr>
          <p:cNvPr id="70" name="Freeform 82"/>
          <p:cNvSpPr>
            <a:spLocks/>
          </p:cNvSpPr>
          <p:nvPr/>
        </p:nvSpPr>
        <p:spPr bwMode="gray">
          <a:xfrm>
            <a:off x="6996418" y="4342702"/>
            <a:ext cx="346703" cy="38960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161D25"/>
          </a:solidFill>
          <a:ln w="6350">
            <a:solidFill>
              <a:schemeClr val="bg1"/>
            </a:solidFill>
            <a:prstDash val="solid"/>
            <a:round/>
            <a:headEnd/>
            <a:tailEnd/>
          </a:ln>
        </p:spPr>
        <p:txBody>
          <a:bodyPr lIns="70564" tIns="35282" rIns="70564" bIns="35282"/>
          <a:lstStyle/>
          <a:p>
            <a:endParaRPr lang="zh-CN" altLang="en-US"/>
          </a:p>
        </p:txBody>
      </p:sp>
      <p:cxnSp>
        <p:nvCxnSpPr>
          <p:cNvPr id="71" name="直接连接符 70"/>
          <p:cNvCxnSpPr/>
          <p:nvPr/>
        </p:nvCxnSpPr>
        <p:spPr>
          <a:xfrm>
            <a:off x="7331035" y="3352155"/>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525825" y="3543894"/>
            <a:ext cx="1737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166308" y="3745371"/>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61099" y="3937110"/>
            <a:ext cx="190235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7281770" y="4449294"/>
            <a:ext cx="244055" cy="1580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525825" y="4449293"/>
            <a:ext cx="1737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773356" y="5338152"/>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968147" y="5529891"/>
            <a:ext cx="22953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67414" y="3173097"/>
            <a:ext cx="1373612" cy="317474"/>
          </a:xfrm>
          <a:prstGeom prst="rect">
            <a:avLst/>
          </a:prstGeom>
        </p:spPr>
        <p:txBody>
          <a:bodyPr wrap="none" lIns="70564" tIns="35282" rIns="70564" bIns="35282">
            <a:spAutoFit/>
          </a:bodyPr>
          <a:lstStyle/>
          <a:p>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点击</a:t>
            </a:r>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0" name="矩形 79"/>
          <p:cNvSpPr/>
          <p:nvPr/>
        </p:nvSpPr>
        <p:spPr>
          <a:xfrm>
            <a:off x="7967414" y="3617405"/>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a:t>
            </a:r>
            <a:r>
              <a:rPr lang="zh-CN" altLang="en-US" sz="1600" smtClean="0">
                <a:solidFill>
                  <a:schemeClr val="tx1">
                    <a:lumMod val="75000"/>
                    <a:lumOff val="25000"/>
                  </a:schemeClr>
                </a:solidFill>
                <a:latin typeface="微软雅黑" pitchFamily="34" charset="-122"/>
                <a:ea typeface="微软雅黑" pitchFamily="34" charset="-122"/>
                <a:cs typeface="华文黑体" pitchFamily="2" charset="-122"/>
              </a:rPr>
              <a:t>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1" name="矩形 80"/>
          <p:cNvSpPr/>
          <p:nvPr/>
        </p:nvSpPr>
        <p:spPr>
          <a:xfrm>
            <a:off x="7967414" y="4130964"/>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2" name="矩形 81"/>
          <p:cNvSpPr/>
          <p:nvPr/>
        </p:nvSpPr>
        <p:spPr>
          <a:xfrm>
            <a:off x="7967414" y="5157380"/>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75000"/>
                  <a:lumOff val="25000"/>
                </a:schemeClr>
              </a:solidFill>
              <a:latin typeface="微软雅黑" pitchFamily="34" charset="-122"/>
              <a:ea typeface="微软雅黑" pitchFamily="34" charset="-122"/>
            </a:endParaRPr>
          </a:p>
        </p:txBody>
      </p:sp>
      <p:sp>
        <p:nvSpPr>
          <p:cNvPr id="83" name="矩形标注 82"/>
          <p:cNvSpPr/>
          <p:nvPr/>
        </p:nvSpPr>
        <p:spPr>
          <a:xfrm>
            <a:off x="9677236" y="2444917"/>
            <a:ext cx="1962586" cy="2911449"/>
          </a:xfrm>
          <a:prstGeom prst="wedgeRectCallout">
            <a:avLst>
              <a:gd name="adj1" fmla="val -79590"/>
              <a:gd name="adj2" fmla="val 32555"/>
            </a:avLst>
          </a:prstGeom>
          <a:solidFill>
            <a:srgbClr val="00B0F0"/>
          </a:solidFill>
          <a:ln w="9525">
            <a:noFill/>
            <a:round/>
            <a:headEnd/>
            <a:tailEnd/>
          </a:ln>
          <a:effectLst/>
        </p:spPr>
        <p:txBody>
          <a:bodyPr wrap="square" lIns="222250" tIns="35282" rIns="166687" bIns="35282" anchor="ctr"/>
          <a:lstStyle/>
          <a:p>
            <a:pPr>
              <a:lnSpc>
                <a:spcPct val="150000"/>
              </a:lnSpc>
            </a:pPr>
            <a:r>
              <a:rPr lang="zh-CN" altLang="en-US" sz="1100">
                <a:solidFill>
                  <a:schemeClr val="bg1"/>
                </a:solidFill>
                <a:latin typeface="微软雅黑" pitchFamily="34" charset="-122"/>
                <a:ea typeface="微软雅黑"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100" b="1">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510037622"/>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14:presetBounceEnd="5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8000">
                                          <p:cBhvr additive="base">
                                            <p:cTn id="12"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3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28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3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28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3031411"/>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项目成果展示</a:t>
            </a:r>
          </a:p>
        </p:txBody>
      </p:sp>
    </p:spTree>
    <p:extLst>
      <p:ext uri="{BB962C8B-B14F-4D97-AF65-F5344CB8AC3E}">
        <p14:creationId xmlns:p14="http://schemas.microsoft.com/office/powerpoint/2010/main" xmlns="" val="174185705"/>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89" name="矩形 1"/>
          <p:cNvSpPr>
            <a:spLocks noChangeArrowheads="1"/>
          </p:cNvSpPr>
          <p:nvPr/>
        </p:nvSpPr>
        <p:spPr bwMode="auto">
          <a:xfrm>
            <a:off x="3707248" y="2385731"/>
            <a:ext cx="932071" cy="932414"/>
          </a:xfrm>
          <a:prstGeom prst="rect">
            <a:avLst/>
          </a:prstGeom>
          <a:solidFill>
            <a:srgbClr val="00ACF1"/>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0" name="矩形 2"/>
          <p:cNvSpPr>
            <a:spLocks noChangeArrowheads="1"/>
          </p:cNvSpPr>
          <p:nvPr/>
        </p:nvSpPr>
        <p:spPr bwMode="auto">
          <a:xfrm>
            <a:off x="4734842" y="2376423"/>
            <a:ext cx="932071" cy="932414"/>
          </a:xfrm>
          <a:prstGeom prst="rect">
            <a:avLst/>
          </a:prstGeom>
          <a:solidFill>
            <a:srgbClr val="161D25"/>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1" name="矩形 3"/>
          <p:cNvSpPr>
            <a:spLocks noChangeArrowheads="1"/>
          </p:cNvSpPr>
          <p:nvPr/>
        </p:nvSpPr>
        <p:spPr bwMode="auto">
          <a:xfrm>
            <a:off x="5762436" y="2385731"/>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2" name="矩形 4"/>
          <p:cNvSpPr>
            <a:spLocks noChangeArrowheads="1"/>
          </p:cNvSpPr>
          <p:nvPr/>
        </p:nvSpPr>
        <p:spPr bwMode="auto">
          <a:xfrm>
            <a:off x="3707248" y="3439351"/>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3" name="矩形 5"/>
          <p:cNvSpPr>
            <a:spLocks noChangeArrowheads="1"/>
          </p:cNvSpPr>
          <p:nvPr/>
        </p:nvSpPr>
        <p:spPr bwMode="auto">
          <a:xfrm>
            <a:off x="4734842" y="3439351"/>
            <a:ext cx="932071" cy="932414"/>
          </a:xfrm>
          <a:prstGeom prst="rect">
            <a:avLst/>
          </a:prstGeom>
          <a:solidFill>
            <a:srgbClr val="161D25"/>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4" name="矩形 6"/>
          <p:cNvSpPr>
            <a:spLocks noChangeArrowheads="1"/>
          </p:cNvSpPr>
          <p:nvPr/>
        </p:nvSpPr>
        <p:spPr bwMode="auto">
          <a:xfrm>
            <a:off x="5762436" y="3439351"/>
            <a:ext cx="932071" cy="932414"/>
          </a:xfrm>
          <a:prstGeom prst="rect">
            <a:avLst/>
          </a:prstGeom>
          <a:solidFill>
            <a:srgbClr val="161D25"/>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5" name="矩形 7"/>
          <p:cNvSpPr>
            <a:spLocks noChangeArrowheads="1"/>
          </p:cNvSpPr>
          <p:nvPr/>
        </p:nvSpPr>
        <p:spPr bwMode="auto">
          <a:xfrm>
            <a:off x="3707248" y="4467325"/>
            <a:ext cx="932071" cy="932414"/>
          </a:xfrm>
          <a:prstGeom prst="rect">
            <a:avLst/>
          </a:prstGeom>
          <a:solidFill>
            <a:srgbClr val="00ACF1"/>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6" name="矩形 8"/>
          <p:cNvSpPr>
            <a:spLocks noChangeArrowheads="1"/>
          </p:cNvSpPr>
          <p:nvPr/>
        </p:nvSpPr>
        <p:spPr bwMode="auto">
          <a:xfrm>
            <a:off x="4734842" y="4467325"/>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sp>
        <p:nvSpPr>
          <p:cNvPr id="97" name="矩形 9"/>
          <p:cNvSpPr>
            <a:spLocks noChangeArrowheads="1"/>
          </p:cNvSpPr>
          <p:nvPr/>
        </p:nvSpPr>
        <p:spPr bwMode="auto">
          <a:xfrm>
            <a:off x="5762436" y="4467325"/>
            <a:ext cx="932071" cy="932414"/>
          </a:xfrm>
          <a:prstGeom prst="rect">
            <a:avLst/>
          </a:prstGeom>
          <a:solidFill>
            <a:srgbClr val="7B8294"/>
          </a:solidFill>
          <a:ln>
            <a:noFill/>
          </a:ln>
          <a:extLst/>
        </p:spPr>
        <p:txBody>
          <a:bodyPr lIns="70601" tIns="35300" rIns="70601" bIns="35300" anchor="ctr"/>
          <a:lstStyle/>
          <a:p>
            <a:endParaRPr lang="zh-CN" altLang="en-US" sz="1500" b="1">
              <a:solidFill>
                <a:srgbClr val="217435"/>
              </a:solidFill>
              <a:latin typeface="微软雅黑" pitchFamily="34" charset="-122"/>
              <a:ea typeface="微软雅黑" pitchFamily="34" charset="-122"/>
              <a:sym typeface="微软雅黑" pitchFamily="34" charset="-122"/>
            </a:endParaRPr>
          </a:p>
        </p:txBody>
      </p:sp>
      <p:pic>
        <p:nvPicPr>
          <p:cNvPr id="98" name="图片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249" y="2376423"/>
            <a:ext cx="932070" cy="94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图片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62436" y="2376423"/>
            <a:ext cx="932071" cy="940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图片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4842" y="3439351"/>
            <a:ext cx="932071"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图片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249" y="4467325"/>
            <a:ext cx="932070"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图片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62435" y="4467324"/>
            <a:ext cx="932072" cy="93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线形标注 2(带强调线) 2"/>
          <p:cNvSpPr>
            <a:spLocks/>
          </p:cNvSpPr>
          <p:nvPr/>
        </p:nvSpPr>
        <p:spPr bwMode="auto">
          <a:xfrm>
            <a:off x="7744741" y="2204864"/>
            <a:ext cx="3751065" cy="495254"/>
          </a:xfrm>
          <a:prstGeom prst="accentCallout2">
            <a:avLst>
              <a:gd name="adj1" fmla="val 21366"/>
              <a:gd name="adj2" fmla="val -1991"/>
              <a:gd name="adj3" fmla="val 18745"/>
              <a:gd name="adj4" fmla="val -80296"/>
              <a:gd name="adj5" fmla="val 70583"/>
              <a:gd name="adj6" fmla="val -85856"/>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4" name="线形标注 2(带强调线) 3"/>
          <p:cNvSpPr>
            <a:spLocks/>
          </p:cNvSpPr>
          <p:nvPr/>
        </p:nvSpPr>
        <p:spPr bwMode="auto">
          <a:xfrm>
            <a:off x="7741505" y="2855493"/>
            <a:ext cx="3751065" cy="496873"/>
          </a:xfrm>
          <a:prstGeom prst="accentCallout2">
            <a:avLst>
              <a:gd name="adj1" fmla="val 21366"/>
              <a:gd name="adj2" fmla="val -1991"/>
              <a:gd name="adj3" fmla="val 20681"/>
              <a:gd name="adj4" fmla="val -22926"/>
              <a:gd name="adj5" fmla="val -57167"/>
              <a:gd name="adj6" fmla="val -31815"/>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5" name="线形标注 2(带强调线) 4"/>
          <p:cNvSpPr>
            <a:spLocks/>
          </p:cNvSpPr>
          <p:nvPr/>
        </p:nvSpPr>
        <p:spPr bwMode="auto">
          <a:xfrm>
            <a:off x="7744741" y="3507739"/>
            <a:ext cx="3751065" cy="496872"/>
          </a:xfrm>
          <a:prstGeom prst="accentCallout2">
            <a:avLst>
              <a:gd name="adj1" fmla="val 21366"/>
              <a:gd name="adj2" fmla="val -1991"/>
              <a:gd name="adj3" fmla="val 22171"/>
              <a:gd name="adj4" fmla="val -43032"/>
              <a:gd name="adj5" fmla="val 22153"/>
              <a:gd name="adj6" fmla="val -59153"/>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6" name="线形标注 2(带强调线) 5"/>
          <p:cNvSpPr>
            <a:spLocks/>
          </p:cNvSpPr>
          <p:nvPr/>
        </p:nvSpPr>
        <p:spPr bwMode="auto">
          <a:xfrm>
            <a:off x="7744741" y="4169696"/>
            <a:ext cx="3751065" cy="495254"/>
          </a:xfrm>
          <a:prstGeom prst="accentCallout2">
            <a:avLst>
              <a:gd name="adj1" fmla="val 48468"/>
              <a:gd name="adj2" fmla="val -2245"/>
              <a:gd name="adj3" fmla="val 47782"/>
              <a:gd name="adj4" fmla="val -82347"/>
              <a:gd name="adj5" fmla="val 82199"/>
              <a:gd name="adj6" fmla="val -85088"/>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
        <p:nvSpPr>
          <p:cNvPr id="107" name="线形标注 2(带强调线) 6"/>
          <p:cNvSpPr>
            <a:spLocks/>
          </p:cNvSpPr>
          <p:nvPr/>
        </p:nvSpPr>
        <p:spPr bwMode="auto">
          <a:xfrm>
            <a:off x="7744741" y="4830036"/>
            <a:ext cx="3751065" cy="496873"/>
          </a:xfrm>
          <a:prstGeom prst="accentCallout2">
            <a:avLst>
              <a:gd name="adj1" fmla="val 21366"/>
              <a:gd name="adj2" fmla="val -1991"/>
              <a:gd name="adj3" fmla="val 22616"/>
              <a:gd name="adj4" fmla="val -23181"/>
              <a:gd name="adj5" fmla="val -39750"/>
              <a:gd name="adj6" fmla="val -31556"/>
            </a:avLst>
          </a:prstGeom>
          <a:noFill/>
          <a:ln w="15875" cmpd="sng">
            <a:solidFill>
              <a:srgbClr val="00ACF1"/>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0601" tIns="35300" rIns="70601" bIns="35300" anchor="ctr"/>
          <a:lstStyle/>
          <a:p>
            <a:pPr lvl="0"/>
            <a:r>
              <a:rPr lang="zh-CN" altLang="en-US" sz="1200">
                <a:solidFill>
                  <a:srgbClr val="414455"/>
                </a:solidFill>
                <a:latin typeface="微软雅黑" pitchFamily="34" charset="-122"/>
                <a:ea typeface="微软雅黑" pitchFamily="34" charset="-122"/>
              </a:rPr>
              <a:t>点击添加文字点击添加文字点击添加文字点击添加文字点击添加文字点击添加文字</a:t>
            </a:r>
          </a:p>
        </p:txBody>
      </p:sp>
    </p:spTree>
    <p:extLst>
      <p:ext uri="{BB962C8B-B14F-4D97-AF65-F5344CB8AC3E}">
        <p14:creationId xmlns:p14="http://schemas.microsoft.com/office/powerpoint/2010/main" xmlns="" val="1329011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89"/>
                                        </p:tgtEl>
                                        <p:attrNameLst>
                                          <p:attrName>style.visibility</p:attrName>
                                        </p:attrNameLst>
                                      </p:cBhvr>
                                      <p:to>
                                        <p:strVal val="visible"/>
                                      </p:to>
                                    </p:set>
                                    <p:anim calcmode="lin" valueType="num">
                                      <p:cBhvr>
                                        <p:cTn id="10" dur="300" fill="hold"/>
                                        <p:tgtEl>
                                          <p:spTgt spid="89"/>
                                        </p:tgtEl>
                                        <p:attrNameLst>
                                          <p:attrName>ppt_w</p:attrName>
                                        </p:attrNameLst>
                                      </p:cBhvr>
                                      <p:tavLst>
                                        <p:tav tm="0">
                                          <p:val>
                                            <p:fltVal val="0"/>
                                          </p:val>
                                        </p:tav>
                                        <p:tav tm="100000">
                                          <p:val>
                                            <p:strVal val="#ppt_w"/>
                                          </p:val>
                                        </p:tav>
                                      </p:tavLst>
                                    </p:anim>
                                    <p:anim calcmode="lin" valueType="num">
                                      <p:cBhvr>
                                        <p:cTn id="11" dur="300" fill="hold"/>
                                        <p:tgtEl>
                                          <p:spTgt spid="89"/>
                                        </p:tgtEl>
                                        <p:attrNameLst>
                                          <p:attrName>ppt_h</p:attrName>
                                        </p:attrNameLst>
                                      </p:cBhvr>
                                      <p:tavLst>
                                        <p:tav tm="0">
                                          <p:val>
                                            <p:fltVal val="0"/>
                                          </p:val>
                                        </p:tav>
                                        <p:tav tm="100000">
                                          <p:val>
                                            <p:strVal val="#ppt_h"/>
                                          </p:val>
                                        </p:tav>
                                      </p:tavLst>
                                    </p:anim>
                                    <p:anim calcmode="lin" valueType="num">
                                      <p:cBhvr>
                                        <p:cTn id="12" dur="300" fill="hold"/>
                                        <p:tgtEl>
                                          <p:spTgt spid="89"/>
                                        </p:tgtEl>
                                        <p:attrNameLst>
                                          <p:attrName>ppt_x</p:attrName>
                                        </p:attrNameLst>
                                      </p:cBhvr>
                                      <p:tavLst>
                                        <p:tav tm="0">
                                          <p:val>
                                            <p:fltVal val="0.5"/>
                                          </p:val>
                                        </p:tav>
                                        <p:tav tm="100000">
                                          <p:val>
                                            <p:strVal val="#ppt_x"/>
                                          </p:val>
                                        </p:tav>
                                      </p:tavLst>
                                    </p:anim>
                                    <p:anim calcmode="lin" valueType="num">
                                      <p:cBhvr>
                                        <p:cTn id="13" dur="300" fill="hold"/>
                                        <p:tgtEl>
                                          <p:spTgt spid="89"/>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89"/>
                                        </p:tgtEl>
                                      </p:cBhvr>
                                    </p:animEffect>
                                    <p:animScale>
                                      <p:cBhvr>
                                        <p:cTn id="16" dur="150" autoRev="1" fill="hold"/>
                                        <p:tgtEl>
                                          <p:spTgt spid="89"/>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300" fill="hold"/>
                                        <p:tgtEl>
                                          <p:spTgt spid="90"/>
                                        </p:tgtEl>
                                        <p:attrNameLst>
                                          <p:attrName>ppt_w</p:attrName>
                                        </p:attrNameLst>
                                      </p:cBhvr>
                                      <p:tavLst>
                                        <p:tav tm="0">
                                          <p:val>
                                            <p:fltVal val="0"/>
                                          </p:val>
                                        </p:tav>
                                        <p:tav tm="100000">
                                          <p:val>
                                            <p:strVal val="#ppt_w"/>
                                          </p:val>
                                        </p:tav>
                                      </p:tavLst>
                                    </p:anim>
                                    <p:anim calcmode="lin" valueType="num">
                                      <p:cBhvr>
                                        <p:cTn id="20" dur="300" fill="hold"/>
                                        <p:tgtEl>
                                          <p:spTgt spid="90"/>
                                        </p:tgtEl>
                                        <p:attrNameLst>
                                          <p:attrName>ppt_h</p:attrName>
                                        </p:attrNameLst>
                                      </p:cBhvr>
                                      <p:tavLst>
                                        <p:tav tm="0">
                                          <p:val>
                                            <p:fltVal val="0"/>
                                          </p:val>
                                        </p:tav>
                                        <p:tav tm="100000">
                                          <p:val>
                                            <p:strVal val="#ppt_h"/>
                                          </p:val>
                                        </p:tav>
                                      </p:tavLst>
                                    </p:anim>
                                    <p:anim calcmode="lin" valueType="num">
                                      <p:cBhvr>
                                        <p:cTn id="21" dur="300" fill="hold"/>
                                        <p:tgtEl>
                                          <p:spTgt spid="90"/>
                                        </p:tgtEl>
                                        <p:attrNameLst>
                                          <p:attrName>ppt_x</p:attrName>
                                        </p:attrNameLst>
                                      </p:cBhvr>
                                      <p:tavLst>
                                        <p:tav tm="0">
                                          <p:val>
                                            <p:fltVal val="0.5"/>
                                          </p:val>
                                        </p:tav>
                                        <p:tav tm="100000">
                                          <p:val>
                                            <p:strVal val="#ppt_x"/>
                                          </p:val>
                                        </p:tav>
                                      </p:tavLst>
                                    </p:anim>
                                    <p:anim calcmode="lin" valueType="num">
                                      <p:cBhvr>
                                        <p:cTn id="22" dur="300" fill="hold"/>
                                        <p:tgtEl>
                                          <p:spTgt spid="90"/>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90"/>
                                        </p:tgtEl>
                                      </p:cBhvr>
                                    </p:animEffect>
                                    <p:animScale>
                                      <p:cBhvr>
                                        <p:cTn id="25" dur="150" autoRev="1" fill="hold"/>
                                        <p:tgtEl>
                                          <p:spTgt spid="90"/>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300" fill="hold"/>
                                        <p:tgtEl>
                                          <p:spTgt spid="91"/>
                                        </p:tgtEl>
                                        <p:attrNameLst>
                                          <p:attrName>ppt_w</p:attrName>
                                        </p:attrNameLst>
                                      </p:cBhvr>
                                      <p:tavLst>
                                        <p:tav tm="0">
                                          <p:val>
                                            <p:fltVal val="0"/>
                                          </p:val>
                                        </p:tav>
                                        <p:tav tm="100000">
                                          <p:val>
                                            <p:strVal val="#ppt_w"/>
                                          </p:val>
                                        </p:tav>
                                      </p:tavLst>
                                    </p:anim>
                                    <p:anim calcmode="lin" valueType="num">
                                      <p:cBhvr>
                                        <p:cTn id="29" dur="300" fill="hold"/>
                                        <p:tgtEl>
                                          <p:spTgt spid="91"/>
                                        </p:tgtEl>
                                        <p:attrNameLst>
                                          <p:attrName>ppt_h</p:attrName>
                                        </p:attrNameLst>
                                      </p:cBhvr>
                                      <p:tavLst>
                                        <p:tav tm="0">
                                          <p:val>
                                            <p:fltVal val="0"/>
                                          </p:val>
                                        </p:tav>
                                        <p:tav tm="100000">
                                          <p:val>
                                            <p:strVal val="#ppt_h"/>
                                          </p:val>
                                        </p:tav>
                                      </p:tavLst>
                                    </p:anim>
                                    <p:anim calcmode="lin" valueType="num">
                                      <p:cBhvr>
                                        <p:cTn id="30" dur="300" fill="hold"/>
                                        <p:tgtEl>
                                          <p:spTgt spid="91"/>
                                        </p:tgtEl>
                                        <p:attrNameLst>
                                          <p:attrName>ppt_x</p:attrName>
                                        </p:attrNameLst>
                                      </p:cBhvr>
                                      <p:tavLst>
                                        <p:tav tm="0">
                                          <p:val>
                                            <p:fltVal val="0.5"/>
                                          </p:val>
                                        </p:tav>
                                        <p:tav tm="100000">
                                          <p:val>
                                            <p:strVal val="#ppt_x"/>
                                          </p:val>
                                        </p:tav>
                                      </p:tavLst>
                                    </p:anim>
                                    <p:anim calcmode="lin" valueType="num">
                                      <p:cBhvr>
                                        <p:cTn id="31" dur="300" fill="hold"/>
                                        <p:tgtEl>
                                          <p:spTgt spid="91"/>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91"/>
                                        </p:tgtEl>
                                      </p:cBhvr>
                                    </p:animEffect>
                                    <p:animScale>
                                      <p:cBhvr>
                                        <p:cTn id="34" dur="150" autoRev="1" fill="hold"/>
                                        <p:tgtEl>
                                          <p:spTgt spid="91"/>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92"/>
                                        </p:tgtEl>
                                        <p:attrNameLst>
                                          <p:attrName>style.visibility</p:attrName>
                                        </p:attrNameLst>
                                      </p:cBhvr>
                                      <p:to>
                                        <p:strVal val="visible"/>
                                      </p:to>
                                    </p:set>
                                    <p:anim calcmode="lin" valueType="num">
                                      <p:cBhvr>
                                        <p:cTn id="37" dur="300" fill="hold"/>
                                        <p:tgtEl>
                                          <p:spTgt spid="92"/>
                                        </p:tgtEl>
                                        <p:attrNameLst>
                                          <p:attrName>ppt_w</p:attrName>
                                        </p:attrNameLst>
                                      </p:cBhvr>
                                      <p:tavLst>
                                        <p:tav tm="0">
                                          <p:val>
                                            <p:fltVal val="0"/>
                                          </p:val>
                                        </p:tav>
                                        <p:tav tm="100000">
                                          <p:val>
                                            <p:strVal val="#ppt_w"/>
                                          </p:val>
                                        </p:tav>
                                      </p:tavLst>
                                    </p:anim>
                                    <p:anim calcmode="lin" valueType="num">
                                      <p:cBhvr>
                                        <p:cTn id="38" dur="300" fill="hold"/>
                                        <p:tgtEl>
                                          <p:spTgt spid="92"/>
                                        </p:tgtEl>
                                        <p:attrNameLst>
                                          <p:attrName>ppt_h</p:attrName>
                                        </p:attrNameLst>
                                      </p:cBhvr>
                                      <p:tavLst>
                                        <p:tav tm="0">
                                          <p:val>
                                            <p:fltVal val="0"/>
                                          </p:val>
                                        </p:tav>
                                        <p:tav tm="100000">
                                          <p:val>
                                            <p:strVal val="#ppt_h"/>
                                          </p:val>
                                        </p:tav>
                                      </p:tavLst>
                                    </p:anim>
                                    <p:anim calcmode="lin" valueType="num">
                                      <p:cBhvr>
                                        <p:cTn id="39" dur="300" fill="hold"/>
                                        <p:tgtEl>
                                          <p:spTgt spid="92"/>
                                        </p:tgtEl>
                                        <p:attrNameLst>
                                          <p:attrName>ppt_x</p:attrName>
                                        </p:attrNameLst>
                                      </p:cBhvr>
                                      <p:tavLst>
                                        <p:tav tm="0">
                                          <p:val>
                                            <p:fltVal val="0.5"/>
                                          </p:val>
                                        </p:tav>
                                        <p:tav tm="100000">
                                          <p:val>
                                            <p:strVal val="#ppt_x"/>
                                          </p:val>
                                        </p:tav>
                                      </p:tavLst>
                                    </p:anim>
                                    <p:anim calcmode="lin" valueType="num">
                                      <p:cBhvr>
                                        <p:cTn id="40" dur="300" fill="hold"/>
                                        <p:tgtEl>
                                          <p:spTgt spid="92"/>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92"/>
                                        </p:tgtEl>
                                      </p:cBhvr>
                                    </p:animEffect>
                                    <p:animScale>
                                      <p:cBhvr>
                                        <p:cTn id="43" dur="150" autoRev="1" fill="hold"/>
                                        <p:tgtEl>
                                          <p:spTgt spid="92"/>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300" fill="hold"/>
                                        <p:tgtEl>
                                          <p:spTgt spid="93"/>
                                        </p:tgtEl>
                                        <p:attrNameLst>
                                          <p:attrName>ppt_w</p:attrName>
                                        </p:attrNameLst>
                                      </p:cBhvr>
                                      <p:tavLst>
                                        <p:tav tm="0">
                                          <p:val>
                                            <p:fltVal val="0"/>
                                          </p:val>
                                        </p:tav>
                                        <p:tav tm="100000">
                                          <p:val>
                                            <p:strVal val="#ppt_w"/>
                                          </p:val>
                                        </p:tav>
                                      </p:tavLst>
                                    </p:anim>
                                    <p:anim calcmode="lin" valueType="num">
                                      <p:cBhvr>
                                        <p:cTn id="47" dur="300" fill="hold"/>
                                        <p:tgtEl>
                                          <p:spTgt spid="93"/>
                                        </p:tgtEl>
                                        <p:attrNameLst>
                                          <p:attrName>ppt_h</p:attrName>
                                        </p:attrNameLst>
                                      </p:cBhvr>
                                      <p:tavLst>
                                        <p:tav tm="0">
                                          <p:val>
                                            <p:fltVal val="0"/>
                                          </p:val>
                                        </p:tav>
                                        <p:tav tm="100000">
                                          <p:val>
                                            <p:strVal val="#ppt_h"/>
                                          </p:val>
                                        </p:tav>
                                      </p:tavLst>
                                    </p:anim>
                                    <p:anim calcmode="lin" valueType="num">
                                      <p:cBhvr>
                                        <p:cTn id="48" dur="300" fill="hold"/>
                                        <p:tgtEl>
                                          <p:spTgt spid="93"/>
                                        </p:tgtEl>
                                        <p:attrNameLst>
                                          <p:attrName>ppt_x</p:attrName>
                                        </p:attrNameLst>
                                      </p:cBhvr>
                                      <p:tavLst>
                                        <p:tav tm="0">
                                          <p:val>
                                            <p:fltVal val="0.5"/>
                                          </p:val>
                                        </p:tav>
                                        <p:tav tm="100000">
                                          <p:val>
                                            <p:strVal val="#ppt_x"/>
                                          </p:val>
                                        </p:tav>
                                      </p:tavLst>
                                    </p:anim>
                                    <p:anim calcmode="lin" valueType="num">
                                      <p:cBhvr>
                                        <p:cTn id="49" dur="300" fill="hold"/>
                                        <p:tgtEl>
                                          <p:spTgt spid="93"/>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93"/>
                                        </p:tgtEl>
                                      </p:cBhvr>
                                    </p:animEffect>
                                    <p:animScale>
                                      <p:cBhvr>
                                        <p:cTn id="52" dur="150" autoRev="1" fill="hold"/>
                                        <p:tgtEl>
                                          <p:spTgt spid="93"/>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94"/>
                                        </p:tgtEl>
                                        <p:attrNameLst>
                                          <p:attrName>style.visibility</p:attrName>
                                        </p:attrNameLst>
                                      </p:cBhvr>
                                      <p:to>
                                        <p:strVal val="visible"/>
                                      </p:to>
                                    </p:set>
                                    <p:anim calcmode="lin" valueType="num">
                                      <p:cBhvr>
                                        <p:cTn id="55" dur="300" fill="hold"/>
                                        <p:tgtEl>
                                          <p:spTgt spid="94"/>
                                        </p:tgtEl>
                                        <p:attrNameLst>
                                          <p:attrName>ppt_w</p:attrName>
                                        </p:attrNameLst>
                                      </p:cBhvr>
                                      <p:tavLst>
                                        <p:tav tm="0">
                                          <p:val>
                                            <p:fltVal val="0"/>
                                          </p:val>
                                        </p:tav>
                                        <p:tav tm="100000">
                                          <p:val>
                                            <p:strVal val="#ppt_w"/>
                                          </p:val>
                                        </p:tav>
                                      </p:tavLst>
                                    </p:anim>
                                    <p:anim calcmode="lin" valueType="num">
                                      <p:cBhvr>
                                        <p:cTn id="56" dur="300" fill="hold"/>
                                        <p:tgtEl>
                                          <p:spTgt spid="94"/>
                                        </p:tgtEl>
                                        <p:attrNameLst>
                                          <p:attrName>ppt_h</p:attrName>
                                        </p:attrNameLst>
                                      </p:cBhvr>
                                      <p:tavLst>
                                        <p:tav tm="0">
                                          <p:val>
                                            <p:fltVal val="0"/>
                                          </p:val>
                                        </p:tav>
                                        <p:tav tm="100000">
                                          <p:val>
                                            <p:strVal val="#ppt_h"/>
                                          </p:val>
                                        </p:tav>
                                      </p:tavLst>
                                    </p:anim>
                                    <p:anim calcmode="lin" valueType="num">
                                      <p:cBhvr>
                                        <p:cTn id="57" dur="300" fill="hold"/>
                                        <p:tgtEl>
                                          <p:spTgt spid="94"/>
                                        </p:tgtEl>
                                        <p:attrNameLst>
                                          <p:attrName>ppt_x</p:attrName>
                                        </p:attrNameLst>
                                      </p:cBhvr>
                                      <p:tavLst>
                                        <p:tav tm="0">
                                          <p:val>
                                            <p:fltVal val="0.5"/>
                                          </p:val>
                                        </p:tav>
                                        <p:tav tm="100000">
                                          <p:val>
                                            <p:strVal val="#ppt_x"/>
                                          </p:val>
                                        </p:tav>
                                      </p:tavLst>
                                    </p:anim>
                                    <p:anim calcmode="lin" valueType="num">
                                      <p:cBhvr>
                                        <p:cTn id="58" dur="300" fill="hold"/>
                                        <p:tgtEl>
                                          <p:spTgt spid="94"/>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94"/>
                                        </p:tgtEl>
                                      </p:cBhvr>
                                    </p:animEffect>
                                    <p:animScale>
                                      <p:cBhvr>
                                        <p:cTn id="61" dur="150" autoRev="1" fill="hold"/>
                                        <p:tgtEl>
                                          <p:spTgt spid="94"/>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300" fill="hold"/>
                                        <p:tgtEl>
                                          <p:spTgt spid="95"/>
                                        </p:tgtEl>
                                        <p:attrNameLst>
                                          <p:attrName>ppt_w</p:attrName>
                                        </p:attrNameLst>
                                      </p:cBhvr>
                                      <p:tavLst>
                                        <p:tav tm="0">
                                          <p:val>
                                            <p:fltVal val="0"/>
                                          </p:val>
                                        </p:tav>
                                        <p:tav tm="100000">
                                          <p:val>
                                            <p:strVal val="#ppt_w"/>
                                          </p:val>
                                        </p:tav>
                                      </p:tavLst>
                                    </p:anim>
                                    <p:anim calcmode="lin" valueType="num">
                                      <p:cBhvr>
                                        <p:cTn id="65" dur="300" fill="hold"/>
                                        <p:tgtEl>
                                          <p:spTgt spid="95"/>
                                        </p:tgtEl>
                                        <p:attrNameLst>
                                          <p:attrName>ppt_h</p:attrName>
                                        </p:attrNameLst>
                                      </p:cBhvr>
                                      <p:tavLst>
                                        <p:tav tm="0">
                                          <p:val>
                                            <p:fltVal val="0"/>
                                          </p:val>
                                        </p:tav>
                                        <p:tav tm="100000">
                                          <p:val>
                                            <p:strVal val="#ppt_h"/>
                                          </p:val>
                                        </p:tav>
                                      </p:tavLst>
                                    </p:anim>
                                    <p:anim calcmode="lin" valueType="num">
                                      <p:cBhvr>
                                        <p:cTn id="66" dur="300" fill="hold"/>
                                        <p:tgtEl>
                                          <p:spTgt spid="95"/>
                                        </p:tgtEl>
                                        <p:attrNameLst>
                                          <p:attrName>ppt_x</p:attrName>
                                        </p:attrNameLst>
                                      </p:cBhvr>
                                      <p:tavLst>
                                        <p:tav tm="0">
                                          <p:val>
                                            <p:fltVal val="0.5"/>
                                          </p:val>
                                        </p:tav>
                                        <p:tav tm="100000">
                                          <p:val>
                                            <p:strVal val="#ppt_x"/>
                                          </p:val>
                                        </p:tav>
                                      </p:tavLst>
                                    </p:anim>
                                    <p:anim calcmode="lin" valueType="num">
                                      <p:cBhvr>
                                        <p:cTn id="67" dur="300" fill="hold"/>
                                        <p:tgtEl>
                                          <p:spTgt spid="95"/>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95"/>
                                        </p:tgtEl>
                                      </p:cBhvr>
                                    </p:animEffect>
                                    <p:animScale>
                                      <p:cBhvr>
                                        <p:cTn id="70" dur="150" autoRev="1" fill="hold"/>
                                        <p:tgtEl>
                                          <p:spTgt spid="95"/>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300" fill="hold"/>
                                        <p:tgtEl>
                                          <p:spTgt spid="96"/>
                                        </p:tgtEl>
                                        <p:attrNameLst>
                                          <p:attrName>ppt_w</p:attrName>
                                        </p:attrNameLst>
                                      </p:cBhvr>
                                      <p:tavLst>
                                        <p:tav tm="0">
                                          <p:val>
                                            <p:fltVal val="0"/>
                                          </p:val>
                                        </p:tav>
                                        <p:tav tm="100000">
                                          <p:val>
                                            <p:strVal val="#ppt_w"/>
                                          </p:val>
                                        </p:tav>
                                      </p:tavLst>
                                    </p:anim>
                                    <p:anim calcmode="lin" valueType="num">
                                      <p:cBhvr>
                                        <p:cTn id="74" dur="300" fill="hold"/>
                                        <p:tgtEl>
                                          <p:spTgt spid="96"/>
                                        </p:tgtEl>
                                        <p:attrNameLst>
                                          <p:attrName>ppt_h</p:attrName>
                                        </p:attrNameLst>
                                      </p:cBhvr>
                                      <p:tavLst>
                                        <p:tav tm="0">
                                          <p:val>
                                            <p:fltVal val="0"/>
                                          </p:val>
                                        </p:tav>
                                        <p:tav tm="100000">
                                          <p:val>
                                            <p:strVal val="#ppt_h"/>
                                          </p:val>
                                        </p:tav>
                                      </p:tavLst>
                                    </p:anim>
                                    <p:anim calcmode="lin" valueType="num">
                                      <p:cBhvr>
                                        <p:cTn id="75" dur="300" fill="hold"/>
                                        <p:tgtEl>
                                          <p:spTgt spid="96"/>
                                        </p:tgtEl>
                                        <p:attrNameLst>
                                          <p:attrName>ppt_x</p:attrName>
                                        </p:attrNameLst>
                                      </p:cBhvr>
                                      <p:tavLst>
                                        <p:tav tm="0">
                                          <p:val>
                                            <p:fltVal val="0.5"/>
                                          </p:val>
                                        </p:tav>
                                        <p:tav tm="100000">
                                          <p:val>
                                            <p:strVal val="#ppt_x"/>
                                          </p:val>
                                        </p:tav>
                                      </p:tavLst>
                                    </p:anim>
                                    <p:anim calcmode="lin" valueType="num">
                                      <p:cBhvr>
                                        <p:cTn id="76" dur="300" fill="hold"/>
                                        <p:tgtEl>
                                          <p:spTgt spid="96"/>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96"/>
                                        </p:tgtEl>
                                      </p:cBhvr>
                                    </p:animEffect>
                                    <p:animScale>
                                      <p:cBhvr>
                                        <p:cTn id="79" dur="150" autoRev="1" fill="hold"/>
                                        <p:tgtEl>
                                          <p:spTgt spid="96"/>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97"/>
                                        </p:tgtEl>
                                        <p:attrNameLst>
                                          <p:attrName>style.visibility</p:attrName>
                                        </p:attrNameLst>
                                      </p:cBhvr>
                                      <p:to>
                                        <p:strVal val="visible"/>
                                      </p:to>
                                    </p:set>
                                    <p:anim calcmode="lin" valueType="num">
                                      <p:cBhvr>
                                        <p:cTn id="82" dur="300" fill="hold"/>
                                        <p:tgtEl>
                                          <p:spTgt spid="97"/>
                                        </p:tgtEl>
                                        <p:attrNameLst>
                                          <p:attrName>ppt_w</p:attrName>
                                        </p:attrNameLst>
                                      </p:cBhvr>
                                      <p:tavLst>
                                        <p:tav tm="0">
                                          <p:val>
                                            <p:fltVal val="0"/>
                                          </p:val>
                                        </p:tav>
                                        <p:tav tm="100000">
                                          <p:val>
                                            <p:strVal val="#ppt_w"/>
                                          </p:val>
                                        </p:tav>
                                      </p:tavLst>
                                    </p:anim>
                                    <p:anim calcmode="lin" valueType="num">
                                      <p:cBhvr>
                                        <p:cTn id="83" dur="300" fill="hold"/>
                                        <p:tgtEl>
                                          <p:spTgt spid="97"/>
                                        </p:tgtEl>
                                        <p:attrNameLst>
                                          <p:attrName>ppt_h</p:attrName>
                                        </p:attrNameLst>
                                      </p:cBhvr>
                                      <p:tavLst>
                                        <p:tav tm="0">
                                          <p:val>
                                            <p:fltVal val="0"/>
                                          </p:val>
                                        </p:tav>
                                        <p:tav tm="100000">
                                          <p:val>
                                            <p:strVal val="#ppt_h"/>
                                          </p:val>
                                        </p:tav>
                                      </p:tavLst>
                                    </p:anim>
                                    <p:anim calcmode="lin" valueType="num">
                                      <p:cBhvr>
                                        <p:cTn id="84" dur="300" fill="hold"/>
                                        <p:tgtEl>
                                          <p:spTgt spid="97"/>
                                        </p:tgtEl>
                                        <p:attrNameLst>
                                          <p:attrName>ppt_x</p:attrName>
                                        </p:attrNameLst>
                                      </p:cBhvr>
                                      <p:tavLst>
                                        <p:tav tm="0">
                                          <p:val>
                                            <p:fltVal val="0.5"/>
                                          </p:val>
                                        </p:tav>
                                        <p:tav tm="100000">
                                          <p:val>
                                            <p:strVal val="#ppt_x"/>
                                          </p:val>
                                        </p:tav>
                                      </p:tavLst>
                                    </p:anim>
                                    <p:anim calcmode="lin" valueType="num">
                                      <p:cBhvr>
                                        <p:cTn id="85" dur="300" fill="hold"/>
                                        <p:tgtEl>
                                          <p:spTgt spid="97"/>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97"/>
                                        </p:tgtEl>
                                      </p:cBhvr>
                                    </p:animEffect>
                                    <p:animScale>
                                      <p:cBhvr>
                                        <p:cTn id="88" dur="150" autoRev="1" fill="hold"/>
                                        <p:tgtEl>
                                          <p:spTgt spid="97"/>
                                        </p:tgtEl>
                                      </p:cBhvr>
                                      <p:by x="105000" y="105000"/>
                                    </p:animScale>
                                  </p:childTnLst>
                                </p:cTn>
                              </p:par>
                            </p:childTnLst>
                          </p:cTn>
                        </p:par>
                        <p:par>
                          <p:cTn id="89" fill="hold">
                            <p:stCondLst>
                              <p:cond delay="1500"/>
                            </p:stCondLst>
                            <p:childTnLst>
                              <p:par>
                                <p:cTn id="90" presetID="14" presetClass="entr" presetSubtype="1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randombar(horizontal)">
                                      <p:cBhvr>
                                        <p:cTn id="92" dur="500"/>
                                        <p:tgtEl>
                                          <p:spTgt spid="98"/>
                                        </p:tgtEl>
                                      </p:cBhvr>
                                    </p:animEffect>
                                  </p:childTnLst>
                                </p:cTn>
                              </p:par>
                              <p:par>
                                <p:cTn id="93" presetID="14" presetClass="entr" presetSubtype="10" fill="hold" nodeType="withEffect">
                                  <p:stCondLst>
                                    <p:cond delay="200"/>
                                  </p:stCondLst>
                                  <p:childTnLst>
                                    <p:set>
                                      <p:cBhvr>
                                        <p:cTn id="94" dur="1" fill="hold">
                                          <p:stCondLst>
                                            <p:cond delay="0"/>
                                          </p:stCondLst>
                                        </p:cTn>
                                        <p:tgtEl>
                                          <p:spTgt spid="102"/>
                                        </p:tgtEl>
                                        <p:attrNameLst>
                                          <p:attrName>style.visibility</p:attrName>
                                        </p:attrNameLst>
                                      </p:cBhvr>
                                      <p:to>
                                        <p:strVal val="visible"/>
                                      </p:to>
                                    </p:set>
                                    <p:animEffect transition="in" filter="randombar(horizontal)">
                                      <p:cBhvr>
                                        <p:cTn id="95" dur="500"/>
                                        <p:tgtEl>
                                          <p:spTgt spid="102"/>
                                        </p:tgtEl>
                                      </p:cBhvr>
                                    </p:animEffect>
                                  </p:childTnLst>
                                </p:cTn>
                              </p:par>
                              <p:par>
                                <p:cTn id="96" presetID="14" presetClass="entr" presetSubtype="10" fill="hold" nodeType="withEffect">
                                  <p:stCondLst>
                                    <p:cond delay="400"/>
                                  </p:stCondLst>
                                  <p:childTnLst>
                                    <p:set>
                                      <p:cBhvr>
                                        <p:cTn id="97" dur="1" fill="hold">
                                          <p:stCondLst>
                                            <p:cond delay="0"/>
                                          </p:stCondLst>
                                        </p:cTn>
                                        <p:tgtEl>
                                          <p:spTgt spid="100"/>
                                        </p:tgtEl>
                                        <p:attrNameLst>
                                          <p:attrName>style.visibility</p:attrName>
                                        </p:attrNameLst>
                                      </p:cBhvr>
                                      <p:to>
                                        <p:strVal val="visible"/>
                                      </p:to>
                                    </p:set>
                                    <p:animEffect transition="in" filter="randombar(horizontal)">
                                      <p:cBhvr>
                                        <p:cTn id="98" dur="500"/>
                                        <p:tgtEl>
                                          <p:spTgt spid="100"/>
                                        </p:tgtEl>
                                      </p:cBhvr>
                                    </p:animEffect>
                                  </p:childTnLst>
                                </p:cTn>
                              </p:par>
                              <p:par>
                                <p:cTn id="99" presetID="14" presetClass="entr" presetSubtype="10" fill="hold" nodeType="withEffect">
                                  <p:stCondLst>
                                    <p:cond delay="300"/>
                                  </p:stCondLst>
                                  <p:childTnLst>
                                    <p:set>
                                      <p:cBhvr>
                                        <p:cTn id="100" dur="1" fill="hold">
                                          <p:stCondLst>
                                            <p:cond delay="0"/>
                                          </p:stCondLst>
                                        </p:cTn>
                                        <p:tgtEl>
                                          <p:spTgt spid="99"/>
                                        </p:tgtEl>
                                        <p:attrNameLst>
                                          <p:attrName>style.visibility</p:attrName>
                                        </p:attrNameLst>
                                      </p:cBhvr>
                                      <p:to>
                                        <p:strVal val="visible"/>
                                      </p:to>
                                    </p:set>
                                    <p:animEffect transition="in" filter="randombar(horizontal)">
                                      <p:cBhvr>
                                        <p:cTn id="101" dur="500"/>
                                        <p:tgtEl>
                                          <p:spTgt spid="99"/>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101"/>
                                        </p:tgtEl>
                                        <p:attrNameLst>
                                          <p:attrName>style.visibility</p:attrName>
                                        </p:attrNameLst>
                                      </p:cBhvr>
                                      <p:to>
                                        <p:strVal val="visible"/>
                                      </p:to>
                                    </p:set>
                                    <p:animEffect transition="in" filter="randombar(horizontal)">
                                      <p:cBhvr>
                                        <p:cTn id="104" dur="500"/>
                                        <p:tgtEl>
                                          <p:spTgt spid="101"/>
                                        </p:tgtEl>
                                      </p:cBhvr>
                                    </p:animEffect>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1000"/>
                                        <p:tgtEl>
                                          <p:spTgt spid="103"/>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left)">
                                      <p:cBhvr>
                                        <p:cTn id="112" dur="1000"/>
                                        <p:tgtEl>
                                          <p:spTgt spid="104"/>
                                        </p:tgtEl>
                                      </p:cBhvr>
                                    </p:animEffect>
                                  </p:childTnLst>
                                </p:cTn>
                              </p:par>
                            </p:childTnLst>
                          </p:cTn>
                        </p:par>
                        <p:par>
                          <p:cTn id="113" fill="hold">
                            <p:stCondLst>
                              <p:cond delay="4500"/>
                            </p:stCondLst>
                            <p:childTnLst>
                              <p:par>
                                <p:cTn id="114" presetID="22" presetClass="entr" presetSubtype="8"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wipe(left)">
                                      <p:cBhvr>
                                        <p:cTn id="116" dur="1000"/>
                                        <p:tgtEl>
                                          <p:spTgt spid="105"/>
                                        </p:tgtEl>
                                      </p:cBhvr>
                                    </p:animEffect>
                                  </p:childTnLst>
                                </p:cTn>
                              </p:par>
                            </p:childTnLst>
                          </p:cTn>
                        </p:par>
                        <p:par>
                          <p:cTn id="117" fill="hold">
                            <p:stCondLst>
                              <p:cond delay="5500"/>
                            </p:stCondLst>
                            <p:childTnLst>
                              <p:par>
                                <p:cTn id="118" presetID="22" presetClass="entr" presetSubtype="8"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wipe(left)">
                                      <p:cBhvr>
                                        <p:cTn id="120" dur="1000"/>
                                        <p:tgtEl>
                                          <p:spTgt spid="106"/>
                                        </p:tgtEl>
                                      </p:cBhvr>
                                    </p:animEffect>
                                  </p:childTnLst>
                                </p:cTn>
                              </p:par>
                            </p:childTnLst>
                          </p:cTn>
                        </p:par>
                        <p:par>
                          <p:cTn id="121" fill="hold">
                            <p:stCondLst>
                              <p:cond delay="6500"/>
                            </p:stCondLst>
                            <p:childTnLst>
                              <p:par>
                                <p:cTn id="122" presetID="22" presetClass="entr" presetSubtype="8" fill="hold" grpId="0" nodeType="after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wipe(left)">
                                      <p:cBhvr>
                                        <p:cTn id="12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103" grpId="0" animBg="1"/>
      <p:bldP spid="104" grpId="0" animBg="1"/>
      <p:bldP spid="105" grpId="0" animBg="1"/>
      <p:bldP spid="106"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3679294"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 name="矩形 3"/>
          <p:cNvSpPr/>
          <p:nvPr/>
        </p:nvSpPr>
        <p:spPr>
          <a:xfrm>
            <a:off x="3679294"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5" name="矩形 4"/>
          <p:cNvSpPr/>
          <p:nvPr/>
        </p:nvSpPr>
        <p:spPr>
          <a:xfrm>
            <a:off x="5249933"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6" name="矩形 5"/>
          <p:cNvSpPr/>
          <p:nvPr/>
        </p:nvSpPr>
        <p:spPr>
          <a:xfrm>
            <a:off x="5249933"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7" name="矩形 6"/>
          <p:cNvSpPr/>
          <p:nvPr/>
        </p:nvSpPr>
        <p:spPr>
          <a:xfrm>
            <a:off x="6820570"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8" name="矩形 7"/>
          <p:cNvSpPr/>
          <p:nvPr/>
        </p:nvSpPr>
        <p:spPr>
          <a:xfrm>
            <a:off x="6820570"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9" name="矩形 8"/>
          <p:cNvSpPr/>
          <p:nvPr/>
        </p:nvSpPr>
        <p:spPr>
          <a:xfrm>
            <a:off x="8391207"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0" name="矩形 9"/>
          <p:cNvSpPr/>
          <p:nvPr/>
        </p:nvSpPr>
        <p:spPr>
          <a:xfrm>
            <a:off x="8391207"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itchFamily="34" charset="-122"/>
                <a:ea typeface="微软雅黑" pitchFamily="34" charset="-122"/>
                <a:cs typeface="华文黑体" pitchFamily="2" charset="-122"/>
              </a:rPr>
              <a:t>点击添加标题</a:t>
            </a:r>
          </a:p>
          <a:p>
            <a:pPr algn="ctr"/>
            <a:r>
              <a:rPr lang="zh-CN" altLang="en-US" sz="1400">
                <a:latin typeface="微软雅黑" pitchFamily="34" charset="-122"/>
                <a:ea typeface="微软雅黑" pitchFamily="34" charset="-122"/>
                <a:cs typeface="华文黑体" pitchFamily="2" charset="-122"/>
              </a:rPr>
              <a:t>点击添加</a:t>
            </a:r>
            <a:r>
              <a:rPr lang="zh-CN" altLang="en-US" sz="1400" smtClean="0">
                <a:latin typeface="微软雅黑" pitchFamily="34" charset="-122"/>
                <a:ea typeface="微软雅黑" pitchFamily="34" charset="-122"/>
                <a:cs typeface="华文黑体" pitchFamily="2" charset="-122"/>
              </a:rPr>
              <a:t>标题</a:t>
            </a:r>
            <a:endParaRPr lang="zh-CN" altLang="en-US" sz="1400">
              <a:latin typeface="微软雅黑" pitchFamily="34" charset="-122"/>
              <a:ea typeface="微软雅黑" pitchFamily="34" charset="-122"/>
              <a:cs typeface="华文黑体" pitchFamily="2" charset="-122"/>
            </a:endParaRPr>
          </a:p>
        </p:txBody>
      </p:sp>
      <p:sp>
        <p:nvSpPr>
          <p:cNvPr id="11" name="矩形 10"/>
          <p:cNvSpPr/>
          <p:nvPr/>
        </p:nvSpPr>
        <p:spPr>
          <a:xfrm>
            <a:off x="9961845" y="2160860"/>
            <a:ext cx="1389945" cy="1390154"/>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2" name="矩形 11"/>
          <p:cNvSpPr/>
          <p:nvPr/>
        </p:nvSpPr>
        <p:spPr>
          <a:xfrm>
            <a:off x="9961845" y="3551015"/>
            <a:ext cx="1389945" cy="83409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点击添加标题</a:t>
            </a:r>
          </a:p>
          <a:p>
            <a:pPr algn="ctr"/>
            <a:r>
              <a:rPr lang="zh-CN" altLang="en-US" sz="1400">
                <a:solidFill>
                  <a:schemeClr val="tx1">
                    <a:lumMod val="75000"/>
                    <a:lumOff val="25000"/>
                  </a:schemeClr>
                </a:solidFill>
                <a:latin typeface="微软雅黑" pitchFamily="34" charset="-122"/>
                <a:ea typeface="微软雅黑" pitchFamily="34" charset="-122"/>
                <a:cs typeface="华文黑体" pitchFamily="2" charset="-122"/>
              </a:rPr>
              <a:t>点击添加</a:t>
            </a:r>
            <a:r>
              <a:rPr lang="zh-CN" altLang="en-US" sz="1400" smtClean="0">
                <a:solidFill>
                  <a:schemeClr val="tx1">
                    <a:lumMod val="75000"/>
                    <a:lumOff val="25000"/>
                  </a:schemeClr>
                </a:solidFill>
                <a:latin typeface="微软雅黑" pitchFamily="34" charset="-122"/>
                <a:ea typeface="微软雅黑" pitchFamily="34" charset="-122"/>
                <a:cs typeface="华文黑体" pitchFamily="2" charset="-122"/>
              </a:rPr>
              <a:t>标题</a:t>
            </a:r>
            <a:endParaRPr lang="zh-CN" altLang="en-US" sz="1400">
              <a:solidFill>
                <a:schemeClr val="tx1">
                  <a:lumMod val="75000"/>
                  <a:lumOff val="25000"/>
                </a:schemeClr>
              </a:solidFill>
              <a:latin typeface="微软雅黑" pitchFamily="34" charset="-122"/>
              <a:ea typeface="微软雅黑" pitchFamily="34" charset="-122"/>
              <a:cs typeface="华文黑体" pitchFamily="2" charset="-122"/>
            </a:endParaRPr>
          </a:p>
        </p:txBody>
      </p:sp>
      <p:grpSp>
        <p:nvGrpSpPr>
          <p:cNvPr id="13" name="组合 12"/>
          <p:cNvGrpSpPr/>
          <p:nvPr/>
        </p:nvGrpSpPr>
        <p:grpSpPr>
          <a:xfrm>
            <a:off x="4124279" y="2327678"/>
            <a:ext cx="499972" cy="642782"/>
            <a:chOff x="3095876" y="2479873"/>
            <a:chExt cx="366231" cy="470769"/>
          </a:xfrm>
          <a:solidFill>
            <a:srgbClr val="161D25"/>
          </a:solidFill>
        </p:grpSpPr>
        <p:sp>
          <p:nvSpPr>
            <p:cNvPr id="14"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6"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17"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sp>
        <p:nvSpPr>
          <p:cNvPr id="18" name="Freeform 64"/>
          <p:cNvSpPr>
            <a:spLocks noEditPoints="1"/>
          </p:cNvSpPr>
          <p:nvPr/>
        </p:nvSpPr>
        <p:spPr bwMode="auto">
          <a:xfrm flipH="1">
            <a:off x="5600767" y="2363724"/>
            <a:ext cx="688277" cy="57068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161D25"/>
          </a:solidFill>
          <a:ln>
            <a:noFill/>
          </a:ln>
          <a:extLst/>
        </p:spPr>
        <p:txBody>
          <a:bodyPr vert="horz" wrap="square" lIns="70587" tIns="35293" rIns="70587" bIns="35293"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nvGrpSpPr>
          <p:cNvPr id="19" name="组合 18"/>
          <p:cNvGrpSpPr/>
          <p:nvPr/>
        </p:nvGrpSpPr>
        <p:grpSpPr>
          <a:xfrm>
            <a:off x="7300711" y="2336355"/>
            <a:ext cx="429663" cy="625431"/>
            <a:chOff x="5690315" y="3674507"/>
            <a:chExt cx="314729" cy="458061"/>
          </a:xfrm>
          <a:solidFill>
            <a:srgbClr val="161D25"/>
          </a:solidFill>
        </p:grpSpPr>
        <p:sp>
          <p:nvSpPr>
            <p:cNvPr id="20"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sp>
        <p:nvSpPr>
          <p:cNvPr id="22" name="Freeform 9"/>
          <p:cNvSpPr>
            <a:spLocks/>
          </p:cNvSpPr>
          <p:nvPr/>
        </p:nvSpPr>
        <p:spPr bwMode="auto">
          <a:xfrm flipH="1">
            <a:off x="8729042" y="2425310"/>
            <a:ext cx="714275" cy="44751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161D25"/>
          </a:solidFill>
          <a:ln>
            <a:noFill/>
          </a:ln>
          <a:extLst/>
        </p:spPr>
        <p:txBody>
          <a:bodyPr vert="horz" wrap="square" lIns="70587" tIns="35293" rIns="70587" bIns="35293"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nvGrpSpPr>
          <p:cNvPr id="23" name="组合 22"/>
          <p:cNvGrpSpPr/>
          <p:nvPr/>
        </p:nvGrpSpPr>
        <p:grpSpPr>
          <a:xfrm>
            <a:off x="10352360" y="2363039"/>
            <a:ext cx="608913" cy="572058"/>
            <a:chOff x="1784487" y="2486066"/>
            <a:chExt cx="446032" cy="418971"/>
          </a:xfrm>
        </p:grpSpPr>
        <p:sp>
          <p:nvSpPr>
            <p:cNvPr id="24"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5"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6"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7"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8"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sp>
          <p:nvSpPr>
            <p:cNvPr id="2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5867">
                <a:defRPr/>
              </a:pPr>
              <a:endParaRPr lang="zh-CN" altLang="en-US">
                <a:solidFill>
                  <a:sysClr val="windowText" lastClr="000000"/>
                </a:solidFill>
                <a:latin typeface="Calibri"/>
                <a:ea typeface="宋体"/>
              </a:endParaRPr>
            </a:p>
          </p:txBody>
        </p:sp>
      </p:grpSp>
      <p:grpSp>
        <p:nvGrpSpPr>
          <p:cNvPr id="30" name="组合 29"/>
          <p:cNvGrpSpPr/>
          <p:nvPr/>
        </p:nvGrpSpPr>
        <p:grpSpPr>
          <a:xfrm>
            <a:off x="4290871" y="3161771"/>
            <a:ext cx="6449343" cy="166819"/>
            <a:chOff x="1918742" y="3212976"/>
            <a:chExt cx="8352927" cy="216024"/>
          </a:xfrm>
          <a:solidFill>
            <a:schemeClr val="bg1">
              <a:lumMod val="85000"/>
            </a:schemeClr>
          </a:solidFill>
        </p:grpSpPr>
        <p:sp>
          <p:nvSpPr>
            <p:cNvPr id="31" name="椭圆 30"/>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等腰三角形 36"/>
          <p:cNvSpPr/>
          <p:nvPr/>
        </p:nvSpPr>
        <p:spPr>
          <a:xfrm flipV="1">
            <a:off x="4277525"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8" name="等腰三角形 37"/>
          <p:cNvSpPr/>
          <p:nvPr/>
        </p:nvSpPr>
        <p:spPr>
          <a:xfrm flipV="1">
            <a:off x="5848163"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9" name="等腰三角形 38"/>
          <p:cNvSpPr/>
          <p:nvPr/>
        </p:nvSpPr>
        <p:spPr>
          <a:xfrm flipV="1">
            <a:off x="7418801"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0" name="等腰三角形 39"/>
          <p:cNvSpPr/>
          <p:nvPr/>
        </p:nvSpPr>
        <p:spPr>
          <a:xfrm flipV="1">
            <a:off x="8989438"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1" name="等腰三角形 40"/>
          <p:cNvSpPr/>
          <p:nvPr/>
        </p:nvSpPr>
        <p:spPr>
          <a:xfrm flipV="1">
            <a:off x="10560077"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2" name="TextBox 41"/>
          <p:cNvSpPr txBox="1"/>
          <p:nvPr/>
        </p:nvSpPr>
        <p:spPr>
          <a:xfrm>
            <a:off x="3813273"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2010</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3" name="TextBox 42"/>
          <p:cNvSpPr txBox="1"/>
          <p:nvPr/>
        </p:nvSpPr>
        <p:spPr>
          <a:xfrm>
            <a:off x="5391542" y="4655962"/>
            <a:ext cx="1106726"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2011</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4" name="TextBox 43"/>
          <p:cNvSpPr txBox="1"/>
          <p:nvPr/>
        </p:nvSpPr>
        <p:spPr>
          <a:xfrm>
            <a:off x="6954549"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2012</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5" name="TextBox 44"/>
          <p:cNvSpPr txBox="1"/>
          <p:nvPr/>
        </p:nvSpPr>
        <p:spPr>
          <a:xfrm>
            <a:off x="8525185"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2013</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
        <p:nvSpPr>
          <p:cNvPr id="46" name="TextBox 45"/>
          <p:cNvSpPr txBox="1"/>
          <p:nvPr/>
        </p:nvSpPr>
        <p:spPr>
          <a:xfrm>
            <a:off x="10095824" y="4655962"/>
            <a:ext cx="1121988" cy="317497"/>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itchFamily="34" charset="0"/>
                <a:ea typeface="微软雅黑" pitchFamily="34" charset="-122"/>
              </a:rPr>
              <a:t>2014</a:t>
            </a:r>
            <a:r>
              <a:rPr lang="zh-CN" altLang="en-US" sz="1600" smtClean="0">
                <a:solidFill>
                  <a:schemeClr val="tx1">
                    <a:lumMod val="75000"/>
                    <a:lumOff val="25000"/>
                  </a:schemeClr>
                </a:solidFill>
                <a:latin typeface="Arial" pitchFamily="34" charset="0"/>
                <a:ea typeface="微软雅黑" pitchFamily="34" charset="-122"/>
              </a:rPr>
              <a:t>年</a:t>
            </a:r>
            <a:r>
              <a:rPr lang="en-US" altLang="zh-CN" sz="1600" smtClean="0">
                <a:solidFill>
                  <a:schemeClr val="tx1">
                    <a:lumMod val="75000"/>
                    <a:lumOff val="25000"/>
                  </a:schemeClr>
                </a:solidFill>
                <a:latin typeface="Arial" pitchFamily="34" charset="0"/>
                <a:ea typeface="微软雅黑" pitchFamily="34" charset="-122"/>
              </a:rPr>
              <a:t>6</a:t>
            </a:r>
            <a:r>
              <a:rPr lang="zh-CN" altLang="en-US" sz="1600" smtClean="0">
                <a:solidFill>
                  <a:schemeClr val="tx1">
                    <a:lumMod val="75000"/>
                    <a:lumOff val="25000"/>
                  </a:schemeClr>
                </a:solidFill>
                <a:latin typeface="Arial" pitchFamily="34" charset="0"/>
                <a:ea typeface="微软雅黑" pitchFamily="34" charset="-122"/>
              </a:rPr>
              <a:t>月</a:t>
            </a:r>
            <a:endParaRPr lang="zh-CN" altLang="en-US" sz="1600">
              <a:solidFill>
                <a:schemeClr val="tx1">
                  <a:lumMod val="75000"/>
                  <a:lumOff val="25000"/>
                </a:schemeClr>
              </a:solidFill>
              <a:latin typeface="Arial" pitchFamily="34" charset="0"/>
              <a:ea typeface="微软雅黑" pitchFamily="34" charset="-122"/>
            </a:endParaRP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2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22" presetClass="entr" presetSubtype="8" fill="hold" nodeType="withEffect">
                                  <p:stCondLst>
                                    <p:cond delay="30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42" presetClass="entr" presetSubtype="0" fill="hold" grpId="0" nodeType="withEffect">
                                  <p:stCondLst>
                                    <p:cond delay="25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anim calcmode="lin" valueType="num">
                                      <p:cBhvr>
                                        <p:cTn id="84" dur="500" fill="hold"/>
                                        <p:tgtEl>
                                          <p:spTgt spid="42"/>
                                        </p:tgtEl>
                                        <p:attrNameLst>
                                          <p:attrName>ppt_x</p:attrName>
                                        </p:attrNameLst>
                                      </p:cBhvr>
                                      <p:tavLst>
                                        <p:tav tm="0">
                                          <p:val>
                                            <p:strVal val="#ppt_x"/>
                                          </p:val>
                                        </p:tav>
                                        <p:tav tm="100000">
                                          <p:val>
                                            <p:strVal val="#ppt_x"/>
                                          </p:val>
                                        </p:tav>
                                      </p:tavLst>
                                    </p:anim>
                                    <p:anim calcmode="lin" valueType="num">
                                      <p:cBhvr>
                                        <p:cTn id="85" dur="500" fill="hold"/>
                                        <p:tgtEl>
                                          <p:spTgt spid="42"/>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30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400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4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42" presetClass="entr" presetSubtype="0" fill="hold" grpId="0" nodeType="withEffect">
                                  <p:stCondLst>
                                    <p:cond delay="30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5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5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anim calcmode="lin" valueType="num">
                                      <p:cBhvr>
                                        <p:cTn id="116" dur="500" fill="hold"/>
                                        <p:tgtEl>
                                          <p:spTgt spid="46"/>
                                        </p:tgtEl>
                                        <p:attrNameLst>
                                          <p:attrName>ppt_x</p:attrName>
                                        </p:attrNameLst>
                                      </p:cBhvr>
                                      <p:tavLst>
                                        <p:tav tm="0">
                                          <p:val>
                                            <p:strVal val="#ppt_x"/>
                                          </p:val>
                                        </p:tav>
                                        <p:tav tm="100000">
                                          <p:val>
                                            <p:strVal val="#ppt_x"/>
                                          </p:val>
                                        </p:tav>
                                      </p:tavLst>
                                    </p:anim>
                                    <p:anim calcmode="lin" valueType="num">
                                      <p:cBhvr>
                                        <p:cTn id="11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8"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9" name="Freeform 6"/>
          <p:cNvSpPr>
            <a:spLocks/>
          </p:cNvSpPr>
          <p:nvPr/>
        </p:nvSpPr>
        <p:spPr bwMode="auto">
          <a:xfrm>
            <a:off x="3957688" y="2923273"/>
            <a:ext cx="611192" cy="2033009"/>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0" name="Freeform 9"/>
          <p:cNvSpPr>
            <a:spLocks/>
          </p:cNvSpPr>
          <p:nvPr/>
        </p:nvSpPr>
        <p:spPr bwMode="auto">
          <a:xfrm>
            <a:off x="4682416" y="2923273"/>
            <a:ext cx="608613" cy="2033009"/>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1" name="Freeform 12"/>
          <p:cNvSpPr>
            <a:spLocks/>
          </p:cNvSpPr>
          <p:nvPr/>
        </p:nvSpPr>
        <p:spPr bwMode="auto">
          <a:xfrm>
            <a:off x="5407137" y="2923273"/>
            <a:ext cx="615928" cy="2033009"/>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2" name="Freeform 15"/>
          <p:cNvSpPr>
            <a:spLocks/>
          </p:cNvSpPr>
          <p:nvPr/>
        </p:nvSpPr>
        <p:spPr bwMode="auto">
          <a:xfrm>
            <a:off x="6131857" y="2923273"/>
            <a:ext cx="613815" cy="2033009"/>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3" name="Freeform 18"/>
          <p:cNvSpPr>
            <a:spLocks/>
          </p:cNvSpPr>
          <p:nvPr/>
        </p:nvSpPr>
        <p:spPr bwMode="auto">
          <a:xfrm>
            <a:off x="6861777" y="2923273"/>
            <a:ext cx="608613" cy="2033009"/>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4" name="Freeform 21"/>
          <p:cNvSpPr>
            <a:spLocks/>
          </p:cNvSpPr>
          <p:nvPr/>
        </p:nvSpPr>
        <p:spPr bwMode="auto">
          <a:xfrm>
            <a:off x="7586500" y="2923273"/>
            <a:ext cx="608613" cy="2033009"/>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5" name="Freeform 24"/>
          <p:cNvSpPr>
            <a:spLocks/>
          </p:cNvSpPr>
          <p:nvPr/>
        </p:nvSpPr>
        <p:spPr bwMode="auto">
          <a:xfrm>
            <a:off x="8308621" y="2923273"/>
            <a:ext cx="611192" cy="2033009"/>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6" name="Freeform 27"/>
          <p:cNvSpPr>
            <a:spLocks/>
          </p:cNvSpPr>
          <p:nvPr/>
        </p:nvSpPr>
        <p:spPr bwMode="auto">
          <a:xfrm>
            <a:off x="9033346" y="2923273"/>
            <a:ext cx="615928" cy="2033009"/>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7" name="Freeform 30"/>
          <p:cNvSpPr>
            <a:spLocks/>
          </p:cNvSpPr>
          <p:nvPr/>
        </p:nvSpPr>
        <p:spPr bwMode="auto">
          <a:xfrm>
            <a:off x="9758069" y="2923273"/>
            <a:ext cx="616393" cy="2033009"/>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8" name="Freeform 33"/>
          <p:cNvSpPr>
            <a:spLocks/>
          </p:cNvSpPr>
          <p:nvPr/>
        </p:nvSpPr>
        <p:spPr bwMode="auto">
          <a:xfrm>
            <a:off x="10487987" y="2923273"/>
            <a:ext cx="608613" cy="2033009"/>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rgbClr val="161D25"/>
          </a:solidFill>
          <a:ln>
            <a:noFill/>
          </a:ln>
        </p:spPr>
        <p:txBody>
          <a:bodyPr vert="horz" wrap="square" lIns="80989" tIns="40494" rIns="80989" bIns="40494" numCol="1" anchor="t" anchorCtr="0" compatLnSpc="1">
            <a:prstTxWarp prst="textNoShape">
              <a:avLst/>
            </a:prstTxWarp>
          </a:bodyPr>
          <a:lstStyle/>
          <a:p>
            <a:endParaRPr lang="zh-CN" altLang="en-US"/>
          </a:p>
        </p:txBody>
      </p:sp>
      <p:sp>
        <p:nvSpPr>
          <p:cNvPr id="39" name="矩形 38"/>
          <p:cNvSpPr/>
          <p:nvPr/>
        </p:nvSpPr>
        <p:spPr>
          <a:xfrm>
            <a:off x="9758070" y="5159656"/>
            <a:ext cx="1338529" cy="446650"/>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80989" tIns="0" rIns="80989" bIns="0" rtlCol="0" anchor="ctr"/>
          <a:lstStyle/>
          <a:p>
            <a:pPr algn="ctr"/>
            <a:r>
              <a:rPr lang="en-US" altLang="zh-CN" sz="2800">
                <a:solidFill>
                  <a:schemeClr val="bg1"/>
                </a:solidFill>
                <a:latin typeface="微软雅黑" pitchFamily="34" charset="-122"/>
                <a:ea typeface="微软雅黑" pitchFamily="34" charset="-122"/>
                <a:cs typeface="UKIJ Qolyazma" pitchFamily="18" charset="0"/>
              </a:rPr>
              <a:t>20</a:t>
            </a:r>
            <a:endParaRPr lang="zh-CN" altLang="en-US" sz="2800">
              <a:solidFill>
                <a:schemeClr val="bg1"/>
              </a:solidFill>
              <a:latin typeface="微软雅黑" pitchFamily="34" charset="-122"/>
              <a:cs typeface="UKIJ Qolyazma" pitchFamily="18" charset="0"/>
            </a:endParaRPr>
          </a:p>
        </p:txBody>
      </p:sp>
      <p:sp>
        <p:nvSpPr>
          <p:cNvPr id="40" name="矩形 39"/>
          <p:cNvSpPr/>
          <p:nvPr/>
        </p:nvSpPr>
        <p:spPr>
          <a:xfrm>
            <a:off x="3957690" y="5159656"/>
            <a:ext cx="5631389" cy="44665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80989" tIns="0" rIns="80989" bIns="0" rtlCol="0" anchor="ctr"/>
          <a:lstStyle/>
          <a:p>
            <a:pPr algn="ctr"/>
            <a:r>
              <a:rPr lang="en-US" altLang="zh-CN" sz="2800">
                <a:solidFill>
                  <a:schemeClr val="bg1"/>
                </a:solidFill>
                <a:latin typeface="微软雅黑" pitchFamily="34" charset="-122"/>
                <a:ea typeface="微软雅黑" pitchFamily="34" charset="-122"/>
                <a:cs typeface="UKIJ Qolyazma" pitchFamily="18" charset="0"/>
              </a:rPr>
              <a:t>80</a:t>
            </a:r>
            <a:endParaRPr lang="zh-CN" altLang="en-US" sz="2800">
              <a:solidFill>
                <a:schemeClr val="bg1"/>
              </a:solidFill>
              <a:latin typeface="微软雅黑" pitchFamily="34" charset="-122"/>
              <a:cs typeface="UKIJ Qolyazma" pitchFamily="18" charset="0"/>
            </a:endParaRPr>
          </a:p>
        </p:txBody>
      </p:sp>
      <p:sp>
        <p:nvSpPr>
          <p:cNvPr id="41" name="TextBox 40"/>
          <p:cNvSpPr txBox="1"/>
          <p:nvPr/>
        </p:nvSpPr>
        <p:spPr>
          <a:xfrm>
            <a:off x="4009452" y="1844824"/>
            <a:ext cx="7087148" cy="801976"/>
          </a:xfrm>
          <a:prstGeom prst="rect">
            <a:avLst/>
          </a:prstGeom>
          <a:noFill/>
        </p:spPr>
        <p:txBody>
          <a:bodyPr wrap="square" lIns="80989" tIns="40494" rIns="80989" bIns="40494" rtlCol="0">
            <a:spAutoFit/>
          </a:bodyPr>
          <a:lstStyle/>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hlinkClick r:id="rId2"/>
              </a:rPr>
              <a:t>https://</a:t>
            </a:r>
            <a:r>
              <a:rPr lang="en-US" altLang="zh-CN" sz="1200" dirty="0" smtClean="0">
                <a:solidFill>
                  <a:schemeClr val="tx1">
                    <a:lumMod val="75000"/>
                    <a:lumOff val="25000"/>
                  </a:schemeClr>
                </a:solidFill>
                <a:latin typeface="微软雅黑" pitchFamily="34" charset="-122"/>
                <a:ea typeface="微软雅黑" pitchFamily="34" charset="-122"/>
                <a:hlinkClick r:id="rId2"/>
              </a:rPr>
              <a:t>liangliangtuwen.tmall.com</a:t>
            </a:r>
            <a:endParaRPr lang="en-US" altLang="zh-CN" sz="12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hlinkClick r:id="rId2"/>
              </a:rPr>
              <a:t>https://</a:t>
            </a:r>
            <a:r>
              <a:rPr lang="en-US" altLang="zh-CN" sz="1200" dirty="0" smtClean="0">
                <a:solidFill>
                  <a:schemeClr val="tx1">
                    <a:lumMod val="75000"/>
                    <a:lumOff val="25000"/>
                  </a:schemeClr>
                </a:solidFill>
                <a:latin typeface="微软雅黑" pitchFamily="34" charset="-122"/>
                <a:ea typeface="微软雅黑" pitchFamily="34" charset="-122"/>
                <a:hlinkClick r:id="rId2"/>
              </a:rPr>
              <a:t>liangliangtuwen.tmall.com</a:t>
            </a:r>
            <a:endParaRPr lang="en-US" altLang="zh-CN" sz="1200" dirty="0" smtClean="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2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8.23024E-7 3.33333E-6 L -0.06707 3.33333E-6 " pathEditMode="relative" rAng="0" ptsTypes="AA">
                                      <p:cBhvr>
                                        <p:cTn id="16" dur="500" spd="-100000" fill="hold"/>
                                        <p:tgtEl>
                                          <p:spTgt spid="30"/>
                                        </p:tgtEl>
                                        <p:attrNameLst>
                                          <p:attrName>ppt_x</p:attrName>
                                          <p:attrName>ppt_y</p:attrName>
                                        </p:attrNameLst>
                                      </p:cBhvr>
                                      <p:rCtr x="-3360" y="0"/>
                                    </p:animMotion>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4.79167E-6 3.33333E-6 L -0.1345 3.33333E-6 " pathEditMode="relative" rAng="0" ptsTypes="AA">
                                      <p:cBhvr>
                                        <p:cTn id="20" dur="500" spd="-100000" fill="hold"/>
                                        <p:tgtEl>
                                          <p:spTgt spid="31"/>
                                        </p:tgtEl>
                                        <p:attrNameLst>
                                          <p:attrName>ppt_x</p:attrName>
                                          <p:attrName>ppt_y</p:attrName>
                                        </p:attrNameLst>
                                      </p:cBhvr>
                                      <p:rCtr x="-6732" y="0"/>
                                    </p:animMotion>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1.875E-6 3.33333E-6 L -0.20143 3.33333E-6 " pathEditMode="relative" rAng="0" ptsTypes="AA">
                                      <p:cBhvr>
                                        <p:cTn id="24" dur="500" spd="-100000" fill="hold"/>
                                        <p:tgtEl>
                                          <p:spTgt spid="32"/>
                                        </p:tgtEl>
                                        <p:attrNameLst>
                                          <p:attrName>ppt_x</p:attrName>
                                          <p:attrName>ppt_y</p:attrName>
                                        </p:attrNameLst>
                                      </p:cBhvr>
                                      <p:rCtr x="-10078" y="0"/>
                                    </p:animMotion>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4.16667E-7 3.33333E-6 L -0.26875 3.33333E-6 " pathEditMode="relative" rAng="0" ptsTypes="AA">
                                      <p:cBhvr>
                                        <p:cTn id="28" dur="500" spd="-100000" fill="hold"/>
                                        <p:tgtEl>
                                          <p:spTgt spid="33"/>
                                        </p:tgtEl>
                                        <p:attrNameLst>
                                          <p:attrName>ppt_x</p:attrName>
                                          <p:attrName>ppt_y</p:attrName>
                                        </p:attrNameLst>
                                      </p:cBhvr>
                                      <p:rCtr x="-13438" y="0"/>
                                    </p:animMotion>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3.125E-6 3.33333E-6 L -0.33581 3.33333E-6 " pathEditMode="relative" rAng="0" ptsTypes="AA">
                                      <p:cBhvr>
                                        <p:cTn id="32" dur="500" spd="-100000" fill="hold"/>
                                        <p:tgtEl>
                                          <p:spTgt spid="34"/>
                                        </p:tgtEl>
                                        <p:attrNameLst>
                                          <p:attrName>ppt_x</p:attrName>
                                          <p:attrName>ppt_y</p:attrName>
                                        </p:attrNameLst>
                                      </p:cBhvr>
                                      <p:rCtr x="-16797" y="0"/>
                                    </p:animMotion>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4.16667E-6 3.33333E-6 L -0.40286 3.33333E-6 " pathEditMode="relative" rAng="0" ptsTypes="AA">
                                      <p:cBhvr>
                                        <p:cTn id="36" dur="500" spd="-100000" fill="hold"/>
                                        <p:tgtEl>
                                          <p:spTgt spid="35"/>
                                        </p:tgtEl>
                                        <p:attrNameLst>
                                          <p:attrName>ppt_x</p:attrName>
                                          <p:attrName>ppt_y</p:attrName>
                                        </p:attrNameLst>
                                      </p:cBhvr>
                                      <p:rCtr x="-20143" y="0"/>
                                    </p:animMotion>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1.875E-6 3.33333E-6 L -0.47018 3.33333E-6 " pathEditMode="relative" rAng="0" ptsTypes="AA">
                                      <p:cBhvr>
                                        <p:cTn id="40" dur="500" spd="-100000" fill="hold"/>
                                        <p:tgtEl>
                                          <p:spTgt spid="36"/>
                                        </p:tgtEl>
                                        <p:attrNameLst>
                                          <p:attrName>ppt_x</p:attrName>
                                          <p:attrName>ppt_y</p:attrName>
                                        </p:attrNameLst>
                                      </p:cBhvr>
                                      <p:rCtr x="-23516" y="0"/>
                                    </p:animMotion>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8.33333E-7 3.33333E-6 L -0.53724 3.33333E-6 " pathEditMode="relative" rAng="0" ptsTypes="AA">
                                      <p:cBhvr>
                                        <p:cTn id="44" dur="500" spd="-100000" fill="hold"/>
                                        <p:tgtEl>
                                          <p:spTgt spid="37"/>
                                        </p:tgtEl>
                                        <p:attrNameLst>
                                          <p:attrName>ppt_x</p:attrName>
                                          <p:attrName>ppt_y</p:attrName>
                                        </p:attrNameLst>
                                      </p:cBhvr>
                                      <p:rCtr x="-26862" y="0"/>
                                    </p:animMotion>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35" presetClass="path" presetSubtype="0" decel="100000" fill="hold" grpId="1" nodeType="withEffect">
                                  <p:stCondLst>
                                    <p:cond delay="0"/>
                                  </p:stCondLst>
                                  <p:childTnLst>
                                    <p:animMotion origin="layout" path="M 3.33333E-6 3.33333E-6 L -0.60443 3.33333E-6 " pathEditMode="relative" rAng="0" ptsTypes="AA">
                                      <p:cBhvr>
                                        <p:cTn id="48" dur="500" spd="-100000" fill="hold"/>
                                        <p:tgtEl>
                                          <p:spTgt spid="38"/>
                                        </p:tgtEl>
                                        <p:attrNameLst>
                                          <p:attrName>ppt_x</p:attrName>
                                          <p:attrName>ppt_y</p:attrName>
                                        </p:attrNameLst>
                                      </p:cBhvr>
                                      <p:rCtr x="-30221" y="0"/>
                                    </p:animMotion>
                                  </p:childTnLst>
                                </p:cTn>
                              </p:par>
                            </p:childTnLst>
                          </p:cTn>
                        </p:par>
                        <p:par>
                          <p:cTn id="49" fill="hold">
                            <p:stCondLst>
                              <p:cond delay="500"/>
                            </p:stCondLst>
                            <p:childTnLst>
                              <p:par>
                                <p:cTn id="50" presetID="19" presetClass="emph" presetSubtype="0" fill="hold" grpId="2" nodeType="afterEffect">
                                  <p:stCondLst>
                                    <p:cond delay="0"/>
                                  </p:stCondLst>
                                  <p:childTnLst>
                                    <p:animClr clrSpc="rgb" dir="cw">
                                      <p:cBhvr override="childStyle">
                                        <p:cTn id="51" dur="500" fill="hold"/>
                                        <p:tgtEl>
                                          <p:spTgt spid="37"/>
                                        </p:tgtEl>
                                        <p:attrNameLst>
                                          <p:attrName>style.color</p:attrName>
                                        </p:attrNameLst>
                                      </p:cBhvr>
                                      <p:to>
                                        <a:srgbClr val="00ACF1"/>
                                      </p:to>
                                    </p:animClr>
                                    <p:animClr clrSpc="rgb" dir="cw">
                                      <p:cBhvr>
                                        <p:cTn id="52" dur="500" fill="hold"/>
                                        <p:tgtEl>
                                          <p:spTgt spid="37"/>
                                        </p:tgtEl>
                                        <p:attrNameLst>
                                          <p:attrName>fillcolor</p:attrName>
                                        </p:attrNameLst>
                                      </p:cBhvr>
                                      <p:to>
                                        <a:srgbClr val="00ACF1"/>
                                      </p:to>
                                    </p:animClr>
                                    <p:set>
                                      <p:cBhvr>
                                        <p:cTn id="53" dur="500" fill="hold"/>
                                        <p:tgtEl>
                                          <p:spTgt spid="37"/>
                                        </p:tgtEl>
                                        <p:attrNameLst>
                                          <p:attrName>fill.type</p:attrName>
                                        </p:attrNameLst>
                                      </p:cBhvr>
                                      <p:to>
                                        <p:strVal val="solid"/>
                                      </p:to>
                                    </p:set>
                                    <p:set>
                                      <p:cBhvr>
                                        <p:cTn id="54" dur="500" fill="hold"/>
                                        <p:tgtEl>
                                          <p:spTgt spid="37"/>
                                        </p:tgtEl>
                                        <p:attrNameLst>
                                          <p:attrName>fill.on</p:attrName>
                                        </p:attrNameLst>
                                      </p:cBhvr>
                                      <p:to>
                                        <p:strVal val="true"/>
                                      </p:to>
                                    </p:set>
                                  </p:childTnLst>
                                </p:cTn>
                              </p:par>
                              <p:par>
                                <p:cTn id="55" presetID="19" presetClass="emph" presetSubtype="0" fill="hold" grpId="2" nodeType="withEffect">
                                  <p:stCondLst>
                                    <p:cond delay="0"/>
                                  </p:stCondLst>
                                  <p:childTnLst>
                                    <p:animClr clrSpc="rgb" dir="cw">
                                      <p:cBhvr override="childStyle">
                                        <p:cTn id="56" dur="500" fill="hold"/>
                                        <p:tgtEl>
                                          <p:spTgt spid="38"/>
                                        </p:tgtEl>
                                        <p:attrNameLst>
                                          <p:attrName>style.color</p:attrName>
                                        </p:attrNameLst>
                                      </p:cBhvr>
                                      <p:to>
                                        <a:srgbClr val="00ACF1"/>
                                      </p:to>
                                    </p:animClr>
                                    <p:animClr clrSpc="rgb" dir="cw">
                                      <p:cBhvr>
                                        <p:cTn id="57" dur="500" fill="hold"/>
                                        <p:tgtEl>
                                          <p:spTgt spid="38"/>
                                        </p:tgtEl>
                                        <p:attrNameLst>
                                          <p:attrName>fillcolor</p:attrName>
                                        </p:attrNameLst>
                                      </p:cBhvr>
                                      <p:to>
                                        <a:srgbClr val="00ACF1"/>
                                      </p:to>
                                    </p:animClr>
                                    <p:set>
                                      <p:cBhvr>
                                        <p:cTn id="58" dur="500" fill="hold"/>
                                        <p:tgtEl>
                                          <p:spTgt spid="38"/>
                                        </p:tgtEl>
                                        <p:attrNameLst>
                                          <p:attrName>fill.type</p:attrName>
                                        </p:attrNameLst>
                                      </p:cBhvr>
                                      <p:to>
                                        <p:strVal val="solid"/>
                                      </p:to>
                                    </p:set>
                                    <p:set>
                                      <p:cBhvr>
                                        <p:cTn id="59" dur="500" fill="hold"/>
                                        <p:tgtEl>
                                          <p:spTgt spid="38"/>
                                        </p:tgtEl>
                                        <p:attrNameLst>
                                          <p:attrName>fill.on</p:attrName>
                                        </p:attrNameLst>
                                      </p:cBhvr>
                                      <p:to>
                                        <p:strVal val="true"/>
                                      </p:to>
                                    </p:set>
                                  </p:childTnLst>
                                </p:cTn>
                              </p:par>
                              <p:par>
                                <p:cTn id="60" presetID="12" presetClass="entr" presetSubtype="2"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left)">
                                      <p:cBhvr>
                                        <p:cTn id="63" dur="500"/>
                                        <p:tgtEl>
                                          <p:spTgt spid="4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p:tgtEl>
                                          <p:spTgt spid="39"/>
                                        </p:tgtEl>
                                        <p:attrNameLst>
                                          <p:attrName>ppt_x</p:attrName>
                                        </p:attrNameLst>
                                      </p:cBhvr>
                                      <p:tavLst>
                                        <p:tav tm="0">
                                          <p:val>
                                            <p:strVal val="#ppt_x-#ppt_w*1.125000"/>
                                          </p:val>
                                        </p:tav>
                                        <p:tav tm="100000">
                                          <p:val>
                                            <p:strVal val="#ppt_x"/>
                                          </p:val>
                                        </p:tav>
                                      </p:tavLst>
                                    </p:anim>
                                    <p:animEffect transition="in" filter="wipe(right)">
                                      <p:cBhvr>
                                        <p:cTn id="67" dur="500"/>
                                        <p:tgtEl>
                                          <p:spTgt spid="39"/>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41"/>
                                        </p:tgtEl>
                                        <p:attrNameLst>
                                          <p:attrName>style.visibility</p:attrName>
                                        </p:attrNameLst>
                                      </p:cBhvr>
                                      <p:to>
                                        <p:strVal val="visible"/>
                                      </p:to>
                                    </p:set>
                                    <p:animEffect transition="in" filter="fade">
                                      <p:cBhvr>
                                        <p:cTn id="70"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8" grpId="2" animBg="1"/>
      <p:bldP spid="39" grpId="0" animBg="1"/>
      <p:bldP spid="40" grpId="0"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cxnSp>
        <p:nvCxnSpPr>
          <p:cNvPr id="3" name="直接连接符 2"/>
          <p:cNvCxnSpPr/>
          <p:nvPr/>
        </p:nvCxnSpPr>
        <p:spPr>
          <a:xfrm>
            <a:off x="2778557" y="2258345"/>
            <a:ext cx="704125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819806" y="2258345"/>
            <a:ext cx="0" cy="500457"/>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H="1">
            <a:off x="3537255" y="2758802"/>
            <a:ext cx="628255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3537254" y="2758802"/>
            <a:ext cx="0" cy="983884"/>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endCxn id="8" idx="2"/>
          </p:cNvCxnSpPr>
          <p:nvPr/>
        </p:nvCxnSpPr>
        <p:spPr>
          <a:xfrm>
            <a:off x="3537258" y="3742688"/>
            <a:ext cx="1167553" cy="1"/>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 name="椭圆 7"/>
          <p:cNvSpPr/>
          <p:nvPr/>
        </p:nvSpPr>
        <p:spPr>
          <a:xfrm>
            <a:off x="4704811"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9" name="直接连接符 8"/>
          <p:cNvCxnSpPr/>
          <p:nvPr/>
        </p:nvCxnSpPr>
        <p:spPr>
          <a:xfrm>
            <a:off x="6299184" y="3742685"/>
            <a:ext cx="462747"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6761930"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1" name="直接连接符 10"/>
          <p:cNvCxnSpPr/>
          <p:nvPr/>
        </p:nvCxnSpPr>
        <p:spPr>
          <a:xfrm>
            <a:off x="8356303" y="3742685"/>
            <a:ext cx="462747"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8819049"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3" name="直接连接符 12"/>
          <p:cNvCxnSpPr/>
          <p:nvPr/>
        </p:nvCxnSpPr>
        <p:spPr>
          <a:xfrm>
            <a:off x="10413420" y="3742685"/>
            <a:ext cx="907529"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0946" y="3742686"/>
            <a:ext cx="0" cy="1796424"/>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8558" y="5539108"/>
            <a:ext cx="854239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6" name="组合 15"/>
          <p:cNvGrpSpPr/>
          <p:nvPr/>
        </p:nvGrpSpPr>
        <p:grpSpPr>
          <a:xfrm>
            <a:off x="6867713" y="3051181"/>
            <a:ext cx="1382800" cy="1383008"/>
            <a:chOff x="5296111" y="3087542"/>
            <a:chExt cx="1790946" cy="1790946"/>
          </a:xfrm>
        </p:grpSpPr>
        <p:sp>
          <p:nvSpPr>
            <p:cNvPr id="17" name="椭圆 16"/>
            <p:cNvSpPr/>
            <p:nvPr/>
          </p:nvSpPr>
          <p:spPr>
            <a:xfrm>
              <a:off x="5296111"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4712" y="3397642"/>
              <a:ext cx="1435032" cy="478272"/>
            </a:xfrm>
            <a:prstGeom prst="rect">
              <a:avLst/>
            </a:prstGeom>
            <a:noFill/>
          </p:spPr>
          <p:txBody>
            <a:bodyPr wrap="none" rtlCol="0">
              <a:spAutoFit/>
            </a:bodyPr>
            <a:lstStyle/>
            <a:p>
              <a:pPr algn="ctr"/>
              <a:r>
                <a:rPr lang="zh-CN" altLang="en-US" smtClean="0">
                  <a:solidFill>
                    <a:srgbClr val="161D25"/>
                  </a:solidFill>
                  <a:latin typeface="微软雅黑" pitchFamily="34" charset="-122"/>
                  <a:ea typeface="微软雅黑" pitchFamily="34" charset="-122"/>
                </a:rPr>
                <a:t>添加标题</a:t>
              </a:r>
              <a:endParaRPr lang="zh-CN" altLang="en-US">
                <a:solidFill>
                  <a:srgbClr val="161D25"/>
                </a:solidFill>
                <a:latin typeface="微软雅黑" pitchFamily="34" charset="-122"/>
                <a:ea typeface="微软雅黑" pitchFamily="34" charset="-122"/>
              </a:endParaRPr>
            </a:p>
          </p:txBody>
        </p:sp>
        <p:sp>
          <p:nvSpPr>
            <p:cNvPr id="19" name="Freeform 6"/>
            <p:cNvSpPr>
              <a:spLocks noEditPoints="1"/>
            </p:cNvSpPr>
            <p:nvPr/>
          </p:nvSpPr>
          <p:spPr bwMode="auto">
            <a:xfrm>
              <a:off x="5637732" y="3766974"/>
              <a:ext cx="1107850" cy="69595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161D2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4810596" y="3051181"/>
            <a:ext cx="1382800" cy="1383008"/>
            <a:chOff x="2631814" y="3087542"/>
            <a:chExt cx="1790946" cy="1790946"/>
          </a:xfrm>
        </p:grpSpPr>
        <p:sp>
          <p:nvSpPr>
            <p:cNvPr id="21" name="椭圆 20"/>
            <p:cNvSpPr/>
            <p:nvPr/>
          </p:nvSpPr>
          <p:spPr>
            <a:xfrm>
              <a:off x="2631814"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840415" y="3397642"/>
              <a:ext cx="1435032" cy="478272"/>
            </a:xfrm>
            <a:prstGeom prst="rect">
              <a:avLst/>
            </a:prstGeom>
            <a:noFill/>
          </p:spPr>
          <p:txBody>
            <a:bodyPr wrap="none" rtlCol="0">
              <a:spAutoFit/>
            </a:bodyPr>
            <a:lstStyle/>
            <a:p>
              <a:pPr algn="ctr"/>
              <a:r>
                <a:rPr lang="zh-CN" altLang="en-US" smtClean="0">
                  <a:solidFill>
                    <a:srgbClr val="161D25"/>
                  </a:solidFill>
                  <a:latin typeface="微软雅黑" pitchFamily="34" charset="-122"/>
                  <a:ea typeface="微软雅黑" pitchFamily="34" charset="-122"/>
                </a:rPr>
                <a:t>添加标题</a:t>
              </a:r>
              <a:endParaRPr lang="zh-CN" altLang="en-US">
                <a:solidFill>
                  <a:srgbClr val="161D25"/>
                </a:solidFill>
                <a:latin typeface="微软雅黑" pitchFamily="34" charset="-122"/>
                <a:ea typeface="微软雅黑" pitchFamily="34" charset="-122"/>
              </a:endParaRPr>
            </a:p>
          </p:txBody>
        </p:sp>
        <p:sp>
          <p:nvSpPr>
            <p:cNvPr id="23" name="Freeform 9"/>
            <p:cNvSpPr>
              <a:spLocks noEditPoints="1"/>
            </p:cNvSpPr>
            <p:nvPr/>
          </p:nvSpPr>
          <p:spPr bwMode="auto">
            <a:xfrm>
              <a:off x="3138119" y="3814213"/>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161D2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8924831" y="3051181"/>
            <a:ext cx="1382800" cy="1383008"/>
            <a:chOff x="7960407" y="3087542"/>
            <a:chExt cx="1790946" cy="1790946"/>
          </a:xfrm>
        </p:grpSpPr>
        <p:sp>
          <p:nvSpPr>
            <p:cNvPr id="25" name="椭圆 24"/>
            <p:cNvSpPr/>
            <p:nvPr/>
          </p:nvSpPr>
          <p:spPr>
            <a:xfrm>
              <a:off x="7960407"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8169008" y="3397642"/>
              <a:ext cx="1435032" cy="478272"/>
            </a:xfrm>
            <a:prstGeom prst="rect">
              <a:avLst/>
            </a:prstGeom>
            <a:noFill/>
          </p:spPr>
          <p:txBody>
            <a:bodyPr wrap="none" rtlCol="0">
              <a:spAutoFit/>
            </a:bodyPr>
            <a:lstStyle/>
            <a:p>
              <a:pPr algn="ctr"/>
              <a:r>
                <a:rPr lang="zh-CN" altLang="en-US" smtClean="0">
                  <a:solidFill>
                    <a:srgbClr val="161D25"/>
                  </a:solidFill>
                  <a:latin typeface="微软雅黑" pitchFamily="34" charset="-122"/>
                  <a:ea typeface="微软雅黑" pitchFamily="34" charset="-122"/>
                </a:rPr>
                <a:t>添加标题</a:t>
              </a:r>
              <a:endParaRPr lang="zh-CN" altLang="en-US">
                <a:solidFill>
                  <a:srgbClr val="161D25"/>
                </a:solidFill>
                <a:latin typeface="微软雅黑" pitchFamily="34" charset="-122"/>
                <a:ea typeface="微软雅黑" pitchFamily="34" charset="-122"/>
              </a:endParaRPr>
            </a:p>
          </p:txBody>
        </p:sp>
        <p:sp>
          <p:nvSpPr>
            <p:cNvPr id="27" name="Freeform 10"/>
            <p:cNvSpPr>
              <a:spLocks noEditPoints="1"/>
            </p:cNvSpPr>
            <p:nvPr/>
          </p:nvSpPr>
          <p:spPr bwMode="auto">
            <a:xfrm>
              <a:off x="8536307" y="3794722"/>
              <a:ext cx="639145" cy="710158"/>
            </a:xfrm>
            <a:custGeom>
              <a:avLst/>
              <a:gdLst>
                <a:gd name="T0" fmla="*/ 84 w 95"/>
                <a:gd name="T1" fmla="*/ 58 h 106"/>
                <a:gd name="T2" fmla="*/ 72 w 95"/>
                <a:gd name="T3" fmla="*/ 85 h 106"/>
                <a:gd name="T4" fmla="*/ 71 w 95"/>
                <a:gd name="T5" fmla="*/ 69 h 106"/>
                <a:gd name="T6" fmla="*/ 62 w 95"/>
                <a:gd name="T7" fmla="*/ 62 h 106"/>
                <a:gd name="T8" fmla="*/ 62 w 95"/>
                <a:gd name="T9" fmla="*/ 62 h 106"/>
                <a:gd name="T10" fmla="*/ 57 w 95"/>
                <a:gd name="T11" fmla="*/ 62 h 106"/>
                <a:gd name="T12" fmla="*/ 53 w 95"/>
                <a:gd name="T13" fmla="*/ 72 h 106"/>
                <a:gd name="T14" fmla="*/ 51 w 95"/>
                <a:gd name="T15" fmla="*/ 77 h 106"/>
                <a:gd name="T16" fmla="*/ 50 w 95"/>
                <a:gd name="T17" fmla="*/ 65 h 106"/>
                <a:gd name="T18" fmla="*/ 50 w 95"/>
                <a:gd name="T19" fmla="*/ 63 h 106"/>
                <a:gd name="T20" fmla="*/ 48 w 95"/>
                <a:gd name="T21" fmla="*/ 62 h 106"/>
                <a:gd name="T22" fmla="*/ 46 w 95"/>
                <a:gd name="T23" fmla="*/ 63 h 106"/>
                <a:gd name="T24" fmla="*/ 47 w 95"/>
                <a:gd name="T25" fmla="*/ 65 h 106"/>
                <a:gd name="T26" fmla="*/ 45 w 95"/>
                <a:gd name="T27" fmla="*/ 77 h 106"/>
                <a:gd name="T28" fmla="*/ 43 w 95"/>
                <a:gd name="T29" fmla="*/ 72 h 106"/>
                <a:gd name="T30" fmla="*/ 39 w 95"/>
                <a:gd name="T31" fmla="*/ 62 h 106"/>
                <a:gd name="T32" fmla="*/ 32 w 95"/>
                <a:gd name="T33" fmla="*/ 62 h 106"/>
                <a:gd name="T34" fmla="*/ 32 w 95"/>
                <a:gd name="T35" fmla="*/ 62 h 106"/>
                <a:gd name="T36" fmla="*/ 23 w 95"/>
                <a:gd name="T37" fmla="*/ 69 h 106"/>
                <a:gd name="T38" fmla="*/ 22 w 95"/>
                <a:gd name="T39" fmla="*/ 83 h 106"/>
                <a:gd name="T40" fmla="*/ 12 w 95"/>
                <a:gd name="T41" fmla="*/ 58 h 106"/>
                <a:gd name="T42" fmla="*/ 48 w 95"/>
                <a:gd name="T43" fmla="*/ 22 h 106"/>
                <a:gd name="T44" fmla="*/ 48 w 95"/>
                <a:gd name="T45" fmla="*/ 27 h 106"/>
                <a:gd name="T46" fmla="*/ 52 w 95"/>
                <a:gd name="T47" fmla="*/ 30 h 106"/>
                <a:gd name="T48" fmla="*/ 58 w 95"/>
                <a:gd name="T49" fmla="*/ 26 h 106"/>
                <a:gd name="T50" fmla="*/ 66 w 95"/>
                <a:gd name="T51" fmla="*/ 22 h 106"/>
                <a:gd name="T52" fmla="*/ 72 w 95"/>
                <a:gd name="T53" fmla="*/ 18 h 106"/>
                <a:gd name="T54" fmla="*/ 72 w 95"/>
                <a:gd name="T55" fmla="*/ 13 h 106"/>
                <a:gd name="T56" fmla="*/ 66 w 95"/>
                <a:gd name="T57" fmla="*/ 10 h 106"/>
                <a:gd name="T58" fmla="*/ 58 w 95"/>
                <a:gd name="T59" fmla="*/ 5 h 106"/>
                <a:gd name="T60" fmla="*/ 52 w 95"/>
                <a:gd name="T61" fmla="*/ 2 h 106"/>
                <a:gd name="T62" fmla="*/ 48 w 95"/>
                <a:gd name="T63" fmla="*/ 4 h 106"/>
                <a:gd name="T64" fmla="*/ 48 w 95"/>
                <a:gd name="T65" fmla="*/ 10 h 106"/>
                <a:gd name="T66" fmla="*/ 0 w 95"/>
                <a:gd name="T67" fmla="*/ 58 h 106"/>
                <a:gd name="T68" fmla="*/ 48 w 95"/>
                <a:gd name="T69" fmla="*/ 106 h 106"/>
                <a:gd name="T70" fmla="*/ 95 w 95"/>
                <a:gd name="T71" fmla="*/ 58 h 106"/>
                <a:gd name="T72" fmla="*/ 84 w 95"/>
                <a:gd name="T73" fmla="*/ 58 h 106"/>
                <a:gd name="T74" fmla="*/ 48 w 95"/>
                <a:gd name="T75" fmla="*/ 38 h 106"/>
                <a:gd name="T76" fmla="*/ 59 w 95"/>
                <a:gd name="T77" fmla="*/ 48 h 106"/>
                <a:gd name="T78" fmla="*/ 48 w 95"/>
                <a:gd name="T79" fmla="*/ 59 h 106"/>
                <a:gd name="T80" fmla="*/ 37 w 95"/>
                <a:gd name="T81" fmla="*/ 48 h 106"/>
                <a:gd name="T82" fmla="*/ 48 w 95"/>
                <a:gd name="T83" fmla="*/ 38 h 106"/>
                <a:gd name="T84" fmla="*/ 62 w 95"/>
                <a:gd name="T85" fmla="*/ 76 h 106"/>
                <a:gd name="T86" fmla="*/ 62 w 95"/>
                <a:gd name="T87" fmla="*/ 76 h 106"/>
                <a:gd name="T88" fmla="*/ 64 w 95"/>
                <a:gd name="T89" fmla="*/ 76 h 106"/>
                <a:gd name="T90" fmla="*/ 64 w 95"/>
                <a:gd name="T91" fmla="*/ 90 h 106"/>
                <a:gd name="T92" fmla="*/ 62 w 95"/>
                <a:gd name="T93" fmla="*/ 91 h 106"/>
                <a:gd name="T94" fmla="*/ 62 w 95"/>
                <a:gd name="T95" fmla="*/ 76 h 106"/>
                <a:gd name="T96" fmla="*/ 62 w 95"/>
                <a:gd name="T97" fmla="*/ 76 h 106"/>
                <a:gd name="T98" fmla="*/ 32 w 95"/>
                <a:gd name="T99" fmla="*/ 76 h 106"/>
                <a:gd name="T100" fmla="*/ 32 w 95"/>
                <a:gd name="T101" fmla="*/ 76 h 106"/>
                <a:gd name="T102" fmla="*/ 32 w 95"/>
                <a:gd name="T103" fmla="*/ 90 h 106"/>
                <a:gd name="T104" fmla="*/ 30 w 95"/>
                <a:gd name="T105" fmla="*/ 90 h 106"/>
                <a:gd name="T106" fmla="*/ 31 w 95"/>
                <a:gd name="T107" fmla="*/ 76 h 106"/>
                <a:gd name="T108" fmla="*/ 32 w 95"/>
                <a:gd name="T10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6">
                  <a:moveTo>
                    <a:pt x="84" y="58"/>
                  </a:moveTo>
                  <a:cubicBezTo>
                    <a:pt x="84" y="68"/>
                    <a:pt x="79" y="78"/>
                    <a:pt x="72" y="85"/>
                  </a:cubicBezTo>
                  <a:cubicBezTo>
                    <a:pt x="72" y="77"/>
                    <a:pt x="72" y="71"/>
                    <a:pt x="71" y="69"/>
                  </a:cubicBezTo>
                  <a:cubicBezTo>
                    <a:pt x="68" y="63"/>
                    <a:pt x="64" y="62"/>
                    <a:pt x="62" y="62"/>
                  </a:cubicBezTo>
                  <a:cubicBezTo>
                    <a:pt x="62" y="62"/>
                    <a:pt x="62" y="62"/>
                    <a:pt x="62" y="62"/>
                  </a:cubicBezTo>
                  <a:cubicBezTo>
                    <a:pt x="57" y="62"/>
                    <a:pt x="57" y="62"/>
                    <a:pt x="57" y="62"/>
                  </a:cubicBezTo>
                  <a:cubicBezTo>
                    <a:pt x="53" y="72"/>
                    <a:pt x="53" y="72"/>
                    <a:pt x="53" y="72"/>
                  </a:cubicBezTo>
                  <a:cubicBezTo>
                    <a:pt x="51" y="77"/>
                    <a:pt x="51" y="77"/>
                    <a:pt x="51" y="77"/>
                  </a:cubicBezTo>
                  <a:cubicBezTo>
                    <a:pt x="50" y="65"/>
                    <a:pt x="50" y="65"/>
                    <a:pt x="50" y="65"/>
                  </a:cubicBezTo>
                  <a:cubicBezTo>
                    <a:pt x="50" y="64"/>
                    <a:pt x="50" y="64"/>
                    <a:pt x="50" y="63"/>
                  </a:cubicBezTo>
                  <a:cubicBezTo>
                    <a:pt x="50" y="62"/>
                    <a:pt x="49" y="62"/>
                    <a:pt x="48" y="62"/>
                  </a:cubicBezTo>
                  <a:cubicBezTo>
                    <a:pt x="47" y="62"/>
                    <a:pt x="46" y="62"/>
                    <a:pt x="46" y="63"/>
                  </a:cubicBezTo>
                  <a:cubicBezTo>
                    <a:pt x="46" y="64"/>
                    <a:pt x="46" y="64"/>
                    <a:pt x="47" y="65"/>
                  </a:cubicBezTo>
                  <a:cubicBezTo>
                    <a:pt x="45" y="77"/>
                    <a:pt x="45" y="77"/>
                    <a:pt x="45" y="77"/>
                  </a:cubicBezTo>
                  <a:cubicBezTo>
                    <a:pt x="43" y="72"/>
                    <a:pt x="43" y="72"/>
                    <a:pt x="43" y="72"/>
                  </a:cubicBezTo>
                  <a:cubicBezTo>
                    <a:pt x="39" y="62"/>
                    <a:pt x="39" y="62"/>
                    <a:pt x="39" y="62"/>
                  </a:cubicBezTo>
                  <a:cubicBezTo>
                    <a:pt x="32" y="62"/>
                    <a:pt x="32" y="62"/>
                    <a:pt x="32" y="62"/>
                  </a:cubicBezTo>
                  <a:cubicBezTo>
                    <a:pt x="32" y="62"/>
                    <a:pt x="32" y="62"/>
                    <a:pt x="32" y="62"/>
                  </a:cubicBezTo>
                  <a:cubicBezTo>
                    <a:pt x="29" y="62"/>
                    <a:pt x="25" y="64"/>
                    <a:pt x="23" y="69"/>
                  </a:cubicBezTo>
                  <a:cubicBezTo>
                    <a:pt x="22" y="71"/>
                    <a:pt x="22" y="76"/>
                    <a:pt x="22" y="83"/>
                  </a:cubicBezTo>
                  <a:cubicBezTo>
                    <a:pt x="15" y="76"/>
                    <a:pt x="12" y="68"/>
                    <a:pt x="12" y="58"/>
                  </a:cubicBezTo>
                  <a:cubicBezTo>
                    <a:pt x="12" y="38"/>
                    <a:pt x="28" y="22"/>
                    <a:pt x="48" y="22"/>
                  </a:cubicBezTo>
                  <a:cubicBezTo>
                    <a:pt x="48" y="27"/>
                    <a:pt x="48" y="27"/>
                    <a:pt x="48" y="27"/>
                  </a:cubicBezTo>
                  <a:cubicBezTo>
                    <a:pt x="48" y="30"/>
                    <a:pt x="50" y="31"/>
                    <a:pt x="52" y="30"/>
                  </a:cubicBezTo>
                  <a:cubicBezTo>
                    <a:pt x="58" y="26"/>
                    <a:pt x="58" y="26"/>
                    <a:pt x="58" y="26"/>
                  </a:cubicBezTo>
                  <a:cubicBezTo>
                    <a:pt x="60" y="25"/>
                    <a:pt x="64" y="23"/>
                    <a:pt x="66" y="22"/>
                  </a:cubicBezTo>
                  <a:cubicBezTo>
                    <a:pt x="72" y="18"/>
                    <a:pt x="72" y="18"/>
                    <a:pt x="72" y="18"/>
                  </a:cubicBezTo>
                  <a:cubicBezTo>
                    <a:pt x="74" y="17"/>
                    <a:pt x="74" y="15"/>
                    <a:pt x="72" y="13"/>
                  </a:cubicBezTo>
                  <a:cubicBezTo>
                    <a:pt x="66" y="10"/>
                    <a:pt x="66" y="10"/>
                    <a:pt x="66" y="10"/>
                  </a:cubicBezTo>
                  <a:cubicBezTo>
                    <a:pt x="64" y="8"/>
                    <a:pt x="60" y="6"/>
                    <a:pt x="58" y="5"/>
                  </a:cubicBezTo>
                  <a:cubicBezTo>
                    <a:pt x="52" y="2"/>
                    <a:pt x="52" y="2"/>
                    <a:pt x="52" y="2"/>
                  </a:cubicBezTo>
                  <a:cubicBezTo>
                    <a:pt x="50" y="0"/>
                    <a:pt x="48" y="1"/>
                    <a:pt x="48" y="4"/>
                  </a:cubicBezTo>
                  <a:cubicBezTo>
                    <a:pt x="48" y="10"/>
                    <a:pt x="48" y="10"/>
                    <a:pt x="48" y="10"/>
                  </a:cubicBezTo>
                  <a:cubicBezTo>
                    <a:pt x="21" y="10"/>
                    <a:pt x="0" y="32"/>
                    <a:pt x="0" y="58"/>
                  </a:cubicBezTo>
                  <a:cubicBezTo>
                    <a:pt x="0" y="84"/>
                    <a:pt x="21" y="106"/>
                    <a:pt x="48" y="106"/>
                  </a:cubicBezTo>
                  <a:cubicBezTo>
                    <a:pt x="74" y="106"/>
                    <a:pt x="95" y="84"/>
                    <a:pt x="95" y="58"/>
                  </a:cubicBezTo>
                  <a:cubicBezTo>
                    <a:pt x="84" y="58"/>
                    <a:pt x="84" y="58"/>
                    <a:pt x="84" y="58"/>
                  </a:cubicBezTo>
                  <a:close/>
                  <a:moveTo>
                    <a:pt x="48" y="38"/>
                  </a:moveTo>
                  <a:cubicBezTo>
                    <a:pt x="54" y="38"/>
                    <a:pt x="59" y="42"/>
                    <a:pt x="59" y="48"/>
                  </a:cubicBezTo>
                  <a:cubicBezTo>
                    <a:pt x="59" y="54"/>
                    <a:pt x="54" y="59"/>
                    <a:pt x="48" y="59"/>
                  </a:cubicBezTo>
                  <a:cubicBezTo>
                    <a:pt x="42" y="59"/>
                    <a:pt x="37" y="54"/>
                    <a:pt x="37" y="48"/>
                  </a:cubicBezTo>
                  <a:cubicBezTo>
                    <a:pt x="37" y="42"/>
                    <a:pt x="42" y="38"/>
                    <a:pt x="48" y="38"/>
                  </a:cubicBezTo>
                  <a:close/>
                  <a:moveTo>
                    <a:pt x="62" y="76"/>
                  </a:moveTo>
                  <a:cubicBezTo>
                    <a:pt x="62" y="76"/>
                    <a:pt x="62" y="76"/>
                    <a:pt x="62" y="76"/>
                  </a:cubicBezTo>
                  <a:cubicBezTo>
                    <a:pt x="63" y="75"/>
                    <a:pt x="64" y="76"/>
                    <a:pt x="64" y="76"/>
                  </a:cubicBezTo>
                  <a:cubicBezTo>
                    <a:pt x="64" y="90"/>
                    <a:pt x="64" y="90"/>
                    <a:pt x="64" y="90"/>
                  </a:cubicBezTo>
                  <a:cubicBezTo>
                    <a:pt x="63" y="91"/>
                    <a:pt x="63" y="91"/>
                    <a:pt x="62" y="91"/>
                  </a:cubicBezTo>
                  <a:cubicBezTo>
                    <a:pt x="62" y="76"/>
                    <a:pt x="62" y="76"/>
                    <a:pt x="62" y="76"/>
                  </a:cubicBezTo>
                  <a:cubicBezTo>
                    <a:pt x="62" y="76"/>
                    <a:pt x="62" y="76"/>
                    <a:pt x="62" y="76"/>
                  </a:cubicBezTo>
                  <a:close/>
                  <a:moveTo>
                    <a:pt x="32" y="76"/>
                  </a:moveTo>
                  <a:cubicBezTo>
                    <a:pt x="32" y="76"/>
                    <a:pt x="32" y="76"/>
                    <a:pt x="32" y="76"/>
                  </a:cubicBezTo>
                  <a:cubicBezTo>
                    <a:pt x="32" y="90"/>
                    <a:pt x="32" y="90"/>
                    <a:pt x="32" y="90"/>
                  </a:cubicBezTo>
                  <a:cubicBezTo>
                    <a:pt x="31" y="90"/>
                    <a:pt x="31" y="90"/>
                    <a:pt x="30" y="90"/>
                  </a:cubicBezTo>
                  <a:cubicBezTo>
                    <a:pt x="31" y="76"/>
                    <a:pt x="31" y="76"/>
                    <a:pt x="31" y="76"/>
                  </a:cubicBezTo>
                  <a:cubicBezTo>
                    <a:pt x="31" y="76"/>
                    <a:pt x="31" y="76"/>
                    <a:pt x="32" y="76"/>
                  </a:cubicBezTo>
                  <a:close/>
                </a:path>
              </a:pathLst>
            </a:custGeom>
            <a:solidFill>
              <a:srgbClr val="161D2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TextBox 27"/>
          <p:cNvSpPr txBox="1"/>
          <p:nvPr/>
        </p:nvSpPr>
        <p:spPr>
          <a:xfrm>
            <a:off x="4616905"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9" name="TextBox 28"/>
          <p:cNvSpPr txBox="1"/>
          <p:nvPr/>
        </p:nvSpPr>
        <p:spPr>
          <a:xfrm>
            <a:off x="6674024"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30" name="TextBox 29"/>
          <p:cNvSpPr txBox="1"/>
          <p:nvPr/>
        </p:nvSpPr>
        <p:spPr>
          <a:xfrm>
            <a:off x="8731143"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ppt_w</p:attrName>
                                        </p:attrNameLst>
                                      </p:cBhvr>
                                      <p:tavLst>
                                        <p:tav tm="0" fmla="#ppt_w*sin(2.5*pi*$)">
                                          <p:val>
                                            <p:fltVal val="0"/>
                                          </p:val>
                                        </p:tav>
                                        <p:tav tm="100000">
                                          <p:val>
                                            <p:fltVal val="1"/>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par>
                          <p:cTn id="47" fill="hold">
                            <p:stCondLst>
                              <p:cond delay="4500"/>
                            </p:stCondLst>
                            <p:childTnLst>
                              <p:par>
                                <p:cTn id="48" presetID="45"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ppt_w</p:attrName>
                                        </p:attrNameLst>
                                      </p:cBhvr>
                                      <p:tavLst>
                                        <p:tav tm="0" fmla="#ppt_w*sin(2.5*pi*$)">
                                          <p:val>
                                            <p:fltVal val="0"/>
                                          </p:val>
                                        </p:tav>
                                        <p:tav tm="100000">
                                          <p:val>
                                            <p:fltVal val="1"/>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6" presetClass="entr" presetSubtype="2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par>
                          <p:cTn id="61" fill="hold">
                            <p:stCondLst>
                              <p:cond delay="6000"/>
                            </p:stCondLst>
                            <p:childTnLst>
                              <p:par>
                                <p:cTn id="62" presetID="45"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anim calcmode="lin" valueType="num">
                                      <p:cBhvr>
                                        <p:cTn id="65" dur="500" fill="hold"/>
                                        <p:tgtEl>
                                          <p:spTgt spid="24"/>
                                        </p:tgtEl>
                                        <p:attrNameLst>
                                          <p:attrName>ppt_w</p:attrName>
                                        </p:attrNameLst>
                                      </p:cBhvr>
                                      <p:tavLst>
                                        <p:tav tm="0" fmla="#ppt_w*sin(2.5*pi*$)">
                                          <p:val>
                                            <p:fltVal val="0"/>
                                          </p:val>
                                        </p:tav>
                                        <p:tav tm="100000">
                                          <p:val>
                                            <p:fltVal val="1"/>
                                          </p:val>
                                        </p:tav>
                                      </p:tavLst>
                                    </p:anim>
                                    <p:anim calcmode="lin" valueType="num">
                                      <p:cBhvr>
                                        <p:cTn id="66" dur="500" fill="hold"/>
                                        <p:tgtEl>
                                          <p:spTgt spid="24"/>
                                        </p:tgtEl>
                                        <p:attrNameLst>
                                          <p:attrName>ppt_h</p:attrName>
                                        </p:attrNameLst>
                                      </p:cBhvr>
                                      <p:tavLst>
                                        <p:tav tm="0">
                                          <p:val>
                                            <p:strVal val="#ppt_h"/>
                                          </p:val>
                                        </p:tav>
                                        <p:tav tm="100000">
                                          <p:val>
                                            <p:strVal val="#ppt_h"/>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500"/>
                                        <p:tgtEl>
                                          <p:spTgt spid="15"/>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六边形 2"/>
          <p:cNvSpPr/>
          <p:nvPr/>
        </p:nvSpPr>
        <p:spPr>
          <a:xfrm>
            <a:off x="6260698" y="1730725"/>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4" name="六边形 3"/>
          <p:cNvSpPr/>
          <p:nvPr/>
        </p:nvSpPr>
        <p:spPr>
          <a:xfrm>
            <a:off x="7387558" y="2362741"/>
            <a:ext cx="1330501" cy="1147050"/>
          </a:xfrm>
          <a:prstGeom prst="hexagon">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5" name="六边形 4"/>
          <p:cNvSpPr/>
          <p:nvPr/>
        </p:nvSpPr>
        <p:spPr>
          <a:xfrm>
            <a:off x="6260696" y="2978446"/>
            <a:ext cx="1330501" cy="1147050"/>
          </a:xfrm>
          <a:prstGeom prst="hexagon">
            <a:avLst/>
          </a:prstGeom>
          <a:blipFill dpi="0" rotWithShape="1">
            <a:blip r:embed="rId2" cstate="print"/>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6" name="六边形 5"/>
          <p:cNvSpPr/>
          <p:nvPr/>
        </p:nvSpPr>
        <p:spPr>
          <a:xfrm>
            <a:off x="8514419" y="2994879"/>
            <a:ext cx="1330501" cy="1147050"/>
          </a:xfrm>
          <a:prstGeom prst="hexagon">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7" name="六边形 6"/>
          <p:cNvSpPr/>
          <p:nvPr/>
        </p:nvSpPr>
        <p:spPr>
          <a:xfrm>
            <a:off x="7391180" y="3602293"/>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8" name="六边形 7"/>
          <p:cNvSpPr/>
          <p:nvPr/>
        </p:nvSpPr>
        <p:spPr>
          <a:xfrm>
            <a:off x="9641280" y="2365499"/>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9" name="六边形 8"/>
          <p:cNvSpPr/>
          <p:nvPr/>
        </p:nvSpPr>
        <p:spPr>
          <a:xfrm>
            <a:off x="5133836" y="2365499"/>
            <a:ext cx="1330501" cy="1147050"/>
          </a:xfrm>
          <a:prstGeom prst="hexagon">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10" name="六边形 9"/>
          <p:cNvSpPr/>
          <p:nvPr/>
        </p:nvSpPr>
        <p:spPr>
          <a:xfrm>
            <a:off x="6260698" y="4226166"/>
            <a:ext cx="1330501" cy="1147050"/>
          </a:xfrm>
          <a:prstGeom prst="hexagon">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11" name="六边形 10"/>
          <p:cNvSpPr/>
          <p:nvPr/>
        </p:nvSpPr>
        <p:spPr>
          <a:xfrm>
            <a:off x="8514420" y="4226166"/>
            <a:ext cx="1330501" cy="1147050"/>
          </a:xfrm>
          <a:prstGeom prst="hexagon">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12" name="六边形 11"/>
          <p:cNvSpPr/>
          <p:nvPr/>
        </p:nvSpPr>
        <p:spPr>
          <a:xfrm>
            <a:off x="9641280" y="3592703"/>
            <a:ext cx="1330501" cy="1147050"/>
          </a:xfrm>
          <a:prstGeom prst="hexagon">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13" name="六边形 12"/>
          <p:cNvSpPr/>
          <p:nvPr/>
        </p:nvSpPr>
        <p:spPr>
          <a:xfrm>
            <a:off x="5133836" y="3592703"/>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itchFamily="34" charset="-122"/>
                <a:ea typeface="微软雅黑" pitchFamily="34" charset="-122"/>
              </a:rPr>
              <a:t>标题</a:t>
            </a:r>
          </a:p>
        </p:txBody>
      </p:sp>
      <p:sp>
        <p:nvSpPr>
          <p:cNvPr id="14" name="六边形 13"/>
          <p:cNvSpPr/>
          <p:nvPr/>
        </p:nvSpPr>
        <p:spPr>
          <a:xfrm>
            <a:off x="4006974" y="2994879"/>
            <a:ext cx="1330501" cy="1147050"/>
          </a:xfrm>
          <a:prstGeom prst="hexagon">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smtClean="0">
                <a:latin typeface="微软雅黑" pitchFamily="34" charset="-122"/>
                <a:ea typeface="微软雅黑" pitchFamily="34" charset="-122"/>
              </a:rPr>
              <a:t>标题</a:t>
            </a:r>
            <a:endParaRPr lang="zh-CN" altLang="en-US" sz="1900">
              <a:latin typeface="微软雅黑" pitchFamily="34" charset="-122"/>
              <a:ea typeface="微软雅黑" pitchFamily="34" charset="-122"/>
            </a:endParaRPr>
          </a:p>
        </p:txBody>
      </p:sp>
      <p:sp>
        <p:nvSpPr>
          <p:cNvPr id="15" name="TextBox 14"/>
          <p:cNvSpPr txBox="1"/>
          <p:nvPr/>
        </p:nvSpPr>
        <p:spPr>
          <a:xfrm flipH="1">
            <a:off x="3653136" y="5407137"/>
            <a:ext cx="1433957" cy="268230"/>
          </a:xfrm>
          <a:prstGeom prst="rect">
            <a:avLst/>
          </a:prstGeom>
          <a:noFill/>
        </p:spPr>
        <p:txBody>
          <a:bodyPr wrap="square" lIns="70564" tIns="35282" rIns="70564" bIns="35282"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defRPr/>
            </a:pPr>
            <a:r>
              <a:rPr lang="zh-CN" altLang="en-US" sz="1600" b="0">
                <a:solidFill>
                  <a:schemeClr val="tx1">
                    <a:lumMod val="75000"/>
                    <a:lumOff val="25000"/>
                  </a:schemeClr>
                </a:solidFill>
                <a:latin typeface="Arial Rounded MT Bold" pitchFamily="34" charset="0"/>
                <a:cs typeface="Times New Roman" pitchFamily="18" charset="0"/>
              </a:rPr>
              <a:t>添加标题</a:t>
            </a:r>
            <a:endParaRPr lang="zh-CN" altLang="en-US" sz="1600" b="0" dirty="0">
              <a:solidFill>
                <a:schemeClr val="tx1">
                  <a:lumMod val="75000"/>
                  <a:lumOff val="25000"/>
                </a:schemeClr>
              </a:solidFill>
              <a:latin typeface="Arial Rounded MT Bold" pitchFamily="34" charset="0"/>
              <a:cs typeface="Times New Roman" pitchFamily="18" charset="0"/>
            </a:endParaRPr>
          </a:p>
        </p:txBody>
      </p:sp>
      <p:sp>
        <p:nvSpPr>
          <p:cNvPr id="16" name="TextBox 15"/>
          <p:cNvSpPr txBox="1"/>
          <p:nvPr/>
        </p:nvSpPr>
        <p:spPr>
          <a:xfrm>
            <a:off x="3653137" y="5653930"/>
            <a:ext cx="3433001"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a:t>
            </a:r>
            <a:r>
              <a:rPr lang="zh-CN" altLang="en-US" sz="1100">
                <a:solidFill>
                  <a:schemeClr val="tx1">
                    <a:lumMod val="75000"/>
                    <a:lumOff val="25000"/>
                  </a:schemeClr>
                </a:solidFill>
                <a:latin typeface="微软雅黑" pitchFamily="34" charset="-122"/>
                <a:ea typeface="微软雅黑" pitchFamily="34" charset="-122"/>
              </a:rPr>
              <a:t>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 fill="hold"/>
                                        <p:tgtEl>
                                          <p:spTgt spid="14"/>
                                        </p:tgtEl>
                                        <p:attrNameLst>
                                          <p:attrName>ppt_w</p:attrName>
                                        </p:attrNameLst>
                                      </p:cBhvr>
                                      <p:tavLst>
                                        <p:tav tm="0">
                                          <p:val>
                                            <p:fltVal val="0"/>
                                          </p:val>
                                        </p:tav>
                                        <p:tav tm="100000">
                                          <p:val>
                                            <p:strVal val="#ppt_w"/>
                                          </p:val>
                                        </p:tav>
                                      </p:tavLst>
                                    </p:anim>
                                    <p:anim calcmode="lin" valueType="num">
                                      <p:cBhvr>
                                        <p:cTn id="12" dur="300" fill="hold"/>
                                        <p:tgtEl>
                                          <p:spTgt spid="14"/>
                                        </p:tgtEl>
                                        <p:attrNameLst>
                                          <p:attrName>ppt_h</p:attrName>
                                        </p:attrNameLst>
                                      </p:cBhvr>
                                      <p:tavLst>
                                        <p:tav tm="0">
                                          <p:val>
                                            <p:fltVal val="0"/>
                                          </p:val>
                                        </p:tav>
                                        <p:tav tm="100000">
                                          <p:val>
                                            <p:strVal val="#ppt_h"/>
                                          </p:val>
                                        </p:tav>
                                      </p:tavLst>
                                    </p:anim>
                                    <p:anim calcmode="lin" valueType="num">
                                      <p:cBhvr>
                                        <p:cTn id="13" dur="300" fill="hold"/>
                                        <p:tgtEl>
                                          <p:spTgt spid="14"/>
                                        </p:tgtEl>
                                        <p:attrNameLst>
                                          <p:attrName>ppt_x</p:attrName>
                                        </p:attrNameLst>
                                      </p:cBhvr>
                                      <p:tavLst>
                                        <p:tav tm="0">
                                          <p:val>
                                            <p:fltVal val="0.5"/>
                                          </p:val>
                                        </p:tav>
                                        <p:tav tm="100000">
                                          <p:val>
                                            <p:strVal val="#ppt_x"/>
                                          </p:val>
                                        </p:tav>
                                      </p:tavLst>
                                    </p:anim>
                                    <p:anim calcmode="lin" valueType="num">
                                      <p:cBhvr>
                                        <p:cTn id="14" dur="300" fill="hold"/>
                                        <p:tgtEl>
                                          <p:spTgt spid="14"/>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300"/>
                                  </p:stCondLst>
                                  <p:childTnLst>
                                    <p:animEffect transition="out" filter="fade">
                                      <p:cBhvr>
                                        <p:cTn id="16" dur="300" tmFilter="0, 0; .2, .5; .8, .5; 1, 0"/>
                                        <p:tgtEl>
                                          <p:spTgt spid="14"/>
                                        </p:tgtEl>
                                      </p:cBhvr>
                                    </p:animEffect>
                                    <p:animScale>
                                      <p:cBhvr>
                                        <p:cTn id="17" dur="150" autoRev="1" fill="hold"/>
                                        <p:tgtEl>
                                          <p:spTgt spid="14"/>
                                        </p:tgtEl>
                                      </p:cBhvr>
                                      <p:by x="105000" y="105000"/>
                                    </p:animScale>
                                  </p:childTnLst>
                                </p:cTn>
                              </p:par>
                              <p:par>
                                <p:cTn id="18" presetID="23" presetClass="entr" presetSubtype="528" fill="hold" grpId="0" nodeType="withEffect">
                                  <p:stCondLst>
                                    <p:cond delay="10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 calcmode="lin" valueType="num">
                                      <p:cBhvr>
                                        <p:cTn id="22" dur="300" fill="hold"/>
                                        <p:tgtEl>
                                          <p:spTgt spid="9"/>
                                        </p:tgtEl>
                                        <p:attrNameLst>
                                          <p:attrName>ppt_x</p:attrName>
                                        </p:attrNameLst>
                                      </p:cBhvr>
                                      <p:tavLst>
                                        <p:tav tm="0">
                                          <p:val>
                                            <p:fltVal val="0.5"/>
                                          </p:val>
                                        </p:tav>
                                        <p:tav tm="100000">
                                          <p:val>
                                            <p:strVal val="#ppt_x"/>
                                          </p:val>
                                        </p:tav>
                                      </p:tavLst>
                                    </p:anim>
                                    <p:anim calcmode="lin" valueType="num">
                                      <p:cBhvr>
                                        <p:cTn id="23" dur="300" fill="hold"/>
                                        <p:tgtEl>
                                          <p:spTgt spid="9"/>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400"/>
                                  </p:stCondLst>
                                  <p:childTnLst>
                                    <p:animEffect transition="out" filter="fade">
                                      <p:cBhvr>
                                        <p:cTn id="25" dur="300" tmFilter="0, 0; .2, .5; .8, .5; 1, 0"/>
                                        <p:tgtEl>
                                          <p:spTgt spid="9"/>
                                        </p:tgtEl>
                                      </p:cBhvr>
                                    </p:animEffect>
                                    <p:animScale>
                                      <p:cBhvr>
                                        <p:cTn id="26" dur="150" autoRev="1" fill="hold"/>
                                        <p:tgtEl>
                                          <p:spTgt spid="9"/>
                                        </p:tgtEl>
                                      </p:cBhvr>
                                      <p:by x="105000" y="105000"/>
                                    </p:animScale>
                                  </p:childTnLst>
                                </p:cTn>
                              </p:par>
                              <p:par>
                                <p:cTn id="27" presetID="23" presetClass="entr" presetSubtype="528" fill="hold" grpId="0" nodeType="withEffect">
                                  <p:stCondLst>
                                    <p:cond delay="200"/>
                                  </p:stCondLst>
                                  <p:childTnLst>
                                    <p:set>
                                      <p:cBhvr>
                                        <p:cTn id="28" dur="1" fill="hold">
                                          <p:stCondLst>
                                            <p:cond delay="0"/>
                                          </p:stCondLst>
                                        </p:cTn>
                                        <p:tgtEl>
                                          <p:spTgt spid="3"/>
                                        </p:tgtEl>
                                        <p:attrNameLst>
                                          <p:attrName>style.visibility</p:attrName>
                                        </p:attrNameLst>
                                      </p:cBhvr>
                                      <p:to>
                                        <p:strVal val="visible"/>
                                      </p:to>
                                    </p:set>
                                    <p:anim calcmode="lin" valueType="num">
                                      <p:cBhvr>
                                        <p:cTn id="29" dur="300" fill="hold"/>
                                        <p:tgtEl>
                                          <p:spTgt spid="3"/>
                                        </p:tgtEl>
                                        <p:attrNameLst>
                                          <p:attrName>ppt_w</p:attrName>
                                        </p:attrNameLst>
                                      </p:cBhvr>
                                      <p:tavLst>
                                        <p:tav tm="0">
                                          <p:val>
                                            <p:fltVal val="0"/>
                                          </p:val>
                                        </p:tav>
                                        <p:tav tm="100000">
                                          <p:val>
                                            <p:strVal val="#ppt_w"/>
                                          </p:val>
                                        </p:tav>
                                      </p:tavLst>
                                    </p:anim>
                                    <p:anim calcmode="lin" valueType="num">
                                      <p:cBhvr>
                                        <p:cTn id="30" dur="300" fill="hold"/>
                                        <p:tgtEl>
                                          <p:spTgt spid="3"/>
                                        </p:tgtEl>
                                        <p:attrNameLst>
                                          <p:attrName>ppt_h</p:attrName>
                                        </p:attrNameLst>
                                      </p:cBhvr>
                                      <p:tavLst>
                                        <p:tav tm="0">
                                          <p:val>
                                            <p:fltVal val="0"/>
                                          </p:val>
                                        </p:tav>
                                        <p:tav tm="100000">
                                          <p:val>
                                            <p:strVal val="#ppt_h"/>
                                          </p:val>
                                        </p:tav>
                                      </p:tavLst>
                                    </p:anim>
                                    <p:anim calcmode="lin" valueType="num">
                                      <p:cBhvr>
                                        <p:cTn id="31" dur="300" fill="hold"/>
                                        <p:tgtEl>
                                          <p:spTgt spid="3"/>
                                        </p:tgtEl>
                                        <p:attrNameLst>
                                          <p:attrName>ppt_x</p:attrName>
                                        </p:attrNameLst>
                                      </p:cBhvr>
                                      <p:tavLst>
                                        <p:tav tm="0">
                                          <p:val>
                                            <p:fltVal val="0.5"/>
                                          </p:val>
                                        </p:tav>
                                        <p:tav tm="100000">
                                          <p:val>
                                            <p:strVal val="#ppt_x"/>
                                          </p:val>
                                        </p:tav>
                                      </p:tavLst>
                                    </p:anim>
                                    <p:anim calcmode="lin" valueType="num">
                                      <p:cBhvr>
                                        <p:cTn id="32" dur="300" fill="hold"/>
                                        <p:tgtEl>
                                          <p:spTgt spid="3"/>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500"/>
                                  </p:stCondLst>
                                  <p:childTnLst>
                                    <p:animEffect transition="out" filter="fade">
                                      <p:cBhvr>
                                        <p:cTn id="34" dur="300" tmFilter="0, 0; .2, .5; .8, .5; 1, 0"/>
                                        <p:tgtEl>
                                          <p:spTgt spid="3"/>
                                        </p:tgtEl>
                                      </p:cBhvr>
                                    </p:animEffect>
                                    <p:animScale>
                                      <p:cBhvr>
                                        <p:cTn id="35" dur="150" autoRev="1" fill="hold"/>
                                        <p:tgtEl>
                                          <p:spTgt spid="3"/>
                                        </p:tgtEl>
                                      </p:cBhvr>
                                      <p:by x="105000" y="105000"/>
                                    </p:animScale>
                                  </p:childTnLst>
                                </p:cTn>
                              </p:par>
                              <p:par>
                                <p:cTn id="36" presetID="23" presetClass="entr" presetSubtype="528" fill="hold" grpId="0" nodeType="withEffect">
                                  <p:stCondLst>
                                    <p:cond delay="300"/>
                                  </p:stCondLst>
                                  <p:childTnLst>
                                    <p:set>
                                      <p:cBhvr>
                                        <p:cTn id="37" dur="1" fill="hold">
                                          <p:stCondLst>
                                            <p:cond delay="0"/>
                                          </p:stCondLst>
                                        </p:cTn>
                                        <p:tgtEl>
                                          <p:spTgt spid="4"/>
                                        </p:tgtEl>
                                        <p:attrNameLst>
                                          <p:attrName>style.visibility</p:attrName>
                                        </p:attrNameLst>
                                      </p:cBhvr>
                                      <p:to>
                                        <p:strVal val="visible"/>
                                      </p:to>
                                    </p:set>
                                    <p:anim calcmode="lin" valueType="num">
                                      <p:cBhvr>
                                        <p:cTn id="38" dur="300" fill="hold"/>
                                        <p:tgtEl>
                                          <p:spTgt spid="4"/>
                                        </p:tgtEl>
                                        <p:attrNameLst>
                                          <p:attrName>ppt_w</p:attrName>
                                        </p:attrNameLst>
                                      </p:cBhvr>
                                      <p:tavLst>
                                        <p:tav tm="0">
                                          <p:val>
                                            <p:fltVal val="0"/>
                                          </p:val>
                                        </p:tav>
                                        <p:tav tm="100000">
                                          <p:val>
                                            <p:strVal val="#ppt_w"/>
                                          </p:val>
                                        </p:tav>
                                      </p:tavLst>
                                    </p:anim>
                                    <p:anim calcmode="lin" valueType="num">
                                      <p:cBhvr>
                                        <p:cTn id="39" dur="300" fill="hold"/>
                                        <p:tgtEl>
                                          <p:spTgt spid="4"/>
                                        </p:tgtEl>
                                        <p:attrNameLst>
                                          <p:attrName>ppt_h</p:attrName>
                                        </p:attrNameLst>
                                      </p:cBhvr>
                                      <p:tavLst>
                                        <p:tav tm="0">
                                          <p:val>
                                            <p:fltVal val="0"/>
                                          </p:val>
                                        </p:tav>
                                        <p:tav tm="100000">
                                          <p:val>
                                            <p:strVal val="#ppt_h"/>
                                          </p:val>
                                        </p:tav>
                                      </p:tavLst>
                                    </p:anim>
                                    <p:anim calcmode="lin" valueType="num">
                                      <p:cBhvr>
                                        <p:cTn id="40" dur="300" fill="hold"/>
                                        <p:tgtEl>
                                          <p:spTgt spid="4"/>
                                        </p:tgtEl>
                                        <p:attrNameLst>
                                          <p:attrName>ppt_x</p:attrName>
                                        </p:attrNameLst>
                                      </p:cBhvr>
                                      <p:tavLst>
                                        <p:tav tm="0">
                                          <p:val>
                                            <p:fltVal val="0.5"/>
                                          </p:val>
                                        </p:tav>
                                        <p:tav tm="100000">
                                          <p:val>
                                            <p:strVal val="#ppt_x"/>
                                          </p:val>
                                        </p:tav>
                                      </p:tavLst>
                                    </p:anim>
                                    <p:anim calcmode="lin" valueType="num">
                                      <p:cBhvr>
                                        <p:cTn id="41" dur="300" fill="hold"/>
                                        <p:tgtEl>
                                          <p:spTgt spid="4"/>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600"/>
                                  </p:stCondLst>
                                  <p:childTnLst>
                                    <p:animEffect transition="out" filter="fade">
                                      <p:cBhvr>
                                        <p:cTn id="43" dur="300" tmFilter="0, 0; .2, .5; .8, .5; 1, 0"/>
                                        <p:tgtEl>
                                          <p:spTgt spid="4"/>
                                        </p:tgtEl>
                                      </p:cBhvr>
                                    </p:animEffect>
                                    <p:animScale>
                                      <p:cBhvr>
                                        <p:cTn id="44" dur="150" autoRev="1" fill="hold"/>
                                        <p:tgtEl>
                                          <p:spTgt spid="4"/>
                                        </p:tgtEl>
                                      </p:cBhvr>
                                      <p:by x="105000" y="105000"/>
                                    </p:animScale>
                                  </p:childTnLst>
                                </p:cTn>
                              </p:par>
                              <p:par>
                                <p:cTn id="45" presetID="23" presetClass="entr" presetSubtype="528" fill="hold" grpId="0" nodeType="withEffect">
                                  <p:stCondLst>
                                    <p:cond delay="400"/>
                                  </p:stCondLst>
                                  <p:childTnLst>
                                    <p:set>
                                      <p:cBhvr>
                                        <p:cTn id="46" dur="1" fill="hold">
                                          <p:stCondLst>
                                            <p:cond delay="0"/>
                                          </p:stCondLst>
                                        </p:cTn>
                                        <p:tgtEl>
                                          <p:spTgt spid="6"/>
                                        </p:tgtEl>
                                        <p:attrNameLst>
                                          <p:attrName>style.visibility</p:attrName>
                                        </p:attrNameLst>
                                      </p:cBhvr>
                                      <p:to>
                                        <p:strVal val="visible"/>
                                      </p:to>
                                    </p:set>
                                    <p:anim calcmode="lin" valueType="num">
                                      <p:cBhvr>
                                        <p:cTn id="47" dur="300" fill="hold"/>
                                        <p:tgtEl>
                                          <p:spTgt spid="6"/>
                                        </p:tgtEl>
                                        <p:attrNameLst>
                                          <p:attrName>ppt_w</p:attrName>
                                        </p:attrNameLst>
                                      </p:cBhvr>
                                      <p:tavLst>
                                        <p:tav tm="0">
                                          <p:val>
                                            <p:fltVal val="0"/>
                                          </p:val>
                                        </p:tav>
                                        <p:tav tm="100000">
                                          <p:val>
                                            <p:strVal val="#ppt_w"/>
                                          </p:val>
                                        </p:tav>
                                      </p:tavLst>
                                    </p:anim>
                                    <p:anim calcmode="lin" valueType="num">
                                      <p:cBhvr>
                                        <p:cTn id="48" dur="300" fill="hold"/>
                                        <p:tgtEl>
                                          <p:spTgt spid="6"/>
                                        </p:tgtEl>
                                        <p:attrNameLst>
                                          <p:attrName>ppt_h</p:attrName>
                                        </p:attrNameLst>
                                      </p:cBhvr>
                                      <p:tavLst>
                                        <p:tav tm="0">
                                          <p:val>
                                            <p:fltVal val="0"/>
                                          </p:val>
                                        </p:tav>
                                        <p:tav tm="100000">
                                          <p:val>
                                            <p:strVal val="#ppt_h"/>
                                          </p:val>
                                        </p:tav>
                                      </p:tavLst>
                                    </p:anim>
                                    <p:anim calcmode="lin" valueType="num">
                                      <p:cBhvr>
                                        <p:cTn id="49" dur="300" fill="hold"/>
                                        <p:tgtEl>
                                          <p:spTgt spid="6"/>
                                        </p:tgtEl>
                                        <p:attrNameLst>
                                          <p:attrName>ppt_x</p:attrName>
                                        </p:attrNameLst>
                                      </p:cBhvr>
                                      <p:tavLst>
                                        <p:tav tm="0">
                                          <p:val>
                                            <p:fltVal val="0.5"/>
                                          </p:val>
                                        </p:tav>
                                        <p:tav tm="100000">
                                          <p:val>
                                            <p:strVal val="#ppt_x"/>
                                          </p:val>
                                        </p:tav>
                                      </p:tavLst>
                                    </p:anim>
                                    <p:anim calcmode="lin" valueType="num">
                                      <p:cBhvr>
                                        <p:cTn id="50" dur="300" fill="hold"/>
                                        <p:tgtEl>
                                          <p:spTgt spid="6"/>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700"/>
                                  </p:stCondLst>
                                  <p:childTnLst>
                                    <p:animEffect transition="out" filter="fade">
                                      <p:cBhvr>
                                        <p:cTn id="52" dur="300" tmFilter="0, 0; .2, .5; .8, .5; 1, 0"/>
                                        <p:tgtEl>
                                          <p:spTgt spid="6"/>
                                        </p:tgtEl>
                                      </p:cBhvr>
                                    </p:animEffect>
                                    <p:animScale>
                                      <p:cBhvr>
                                        <p:cTn id="53" dur="150" autoRev="1" fill="hold"/>
                                        <p:tgtEl>
                                          <p:spTgt spid="6"/>
                                        </p:tgtEl>
                                      </p:cBhvr>
                                      <p:by x="105000" y="105000"/>
                                    </p:animScale>
                                  </p:childTnLst>
                                </p:cTn>
                              </p:par>
                              <p:par>
                                <p:cTn id="54" presetID="23" presetClass="entr" presetSubtype="528" fill="hold" grpId="0" nodeType="withEffect">
                                  <p:stCondLst>
                                    <p:cond delay="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300" fill="hold"/>
                                        <p:tgtEl>
                                          <p:spTgt spid="8"/>
                                        </p:tgtEl>
                                        <p:attrNameLst>
                                          <p:attrName>ppt_w</p:attrName>
                                        </p:attrNameLst>
                                      </p:cBhvr>
                                      <p:tavLst>
                                        <p:tav tm="0">
                                          <p:val>
                                            <p:fltVal val="0"/>
                                          </p:val>
                                        </p:tav>
                                        <p:tav tm="100000">
                                          <p:val>
                                            <p:strVal val="#ppt_w"/>
                                          </p:val>
                                        </p:tav>
                                      </p:tavLst>
                                    </p:anim>
                                    <p:anim calcmode="lin" valueType="num">
                                      <p:cBhvr>
                                        <p:cTn id="57" dur="300" fill="hold"/>
                                        <p:tgtEl>
                                          <p:spTgt spid="8"/>
                                        </p:tgtEl>
                                        <p:attrNameLst>
                                          <p:attrName>ppt_h</p:attrName>
                                        </p:attrNameLst>
                                      </p:cBhvr>
                                      <p:tavLst>
                                        <p:tav tm="0">
                                          <p:val>
                                            <p:fltVal val="0"/>
                                          </p:val>
                                        </p:tav>
                                        <p:tav tm="100000">
                                          <p:val>
                                            <p:strVal val="#ppt_h"/>
                                          </p:val>
                                        </p:tav>
                                      </p:tavLst>
                                    </p:anim>
                                    <p:anim calcmode="lin" valueType="num">
                                      <p:cBhvr>
                                        <p:cTn id="58" dur="300" fill="hold"/>
                                        <p:tgtEl>
                                          <p:spTgt spid="8"/>
                                        </p:tgtEl>
                                        <p:attrNameLst>
                                          <p:attrName>ppt_x</p:attrName>
                                        </p:attrNameLst>
                                      </p:cBhvr>
                                      <p:tavLst>
                                        <p:tav tm="0">
                                          <p:val>
                                            <p:fltVal val="0.5"/>
                                          </p:val>
                                        </p:tav>
                                        <p:tav tm="100000">
                                          <p:val>
                                            <p:strVal val="#ppt_x"/>
                                          </p:val>
                                        </p:tav>
                                      </p:tavLst>
                                    </p:anim>
                                    <p:anim calcmode="lin" valueType="num">
                                      <p:cBhvr>
                                        <p:cTn id="59" dur="300" fill="hold"/>
                                        <p:tgtEl>
                                          <p:spTgt spid="8"/>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800"/>
                                  </p:stCondLst>
                                  <p:childTnLst>
                                    <p:animEffect transition="out" filter="fade">
                                      <p:cBhvr>
                                        <p:cTn id="61" dur="300" tmFilter="0, 0; .2, .5; .8, .5; 1, 0"/>
                                        <p:tgtEl>
                                          <p:spTgt spid="8"/>
                                        </p:tgtEl>
                                      </p:cBhvr>
                                    </p:animEffect>
                                    <p:animScale>
                                      <p:cBhvr>
                                        <p:cTn id="62" dur="150" autoRev="1" fill="hold"/>
                                        <p:tgtEl>
                                          <p:spTgt spid="8"/>
                                        </p:tgtEl>
                                      </p:cBhvr>
                                      <p:by x="105000" y="105000"/>
                                    </p:animScale>
                                  </p:childTnLst>
                                </p:cTn>
                              </p:par>
                              <p:par>
                                <p:cTn id="63" presetID="23" presetClass="entr" presetSubtype="528" fill="hold" grpId="0" nodeType="withEffect">
                                  <p:stCondLst>
                                    <p:cond delay="6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300" fill="hold"/>
                                        <p:tgtEl>
                                          <p:spTgt spid="13"/>
                                        </p:tgtEl>
                                        <p:attrNameLst>
                                          <p:attrName>ppt_w</p:attrName>
                                        </p:attrNameLst>
                                      </p:cBhvr>
                                      <p:tavLst>
                                        <p:tav tm="0">
                                          <p:val>
                                            <p:fltVal val="0"/>
                                          </p:val>
                                        </p:tav>
                                        <p:tav tm="100000">
                                          <p:val>
                                            <p:strVal val="#ppt_w"/>
                                          </p:val>
                                        </p:tav>
                                      </p:tavLst>
                                    </p:anim>
                                    <p:anim calcmode="lin" valueType="num">
                                      <p:cBhvr>
                                        <p:cTn id="66" dur="300" fill="hold"/>
                                        <p:tgtEl>
                                          <p:spTgt spid="13"/>
                                        </p:tgtEl>
                                        <p:attrNameLst>
                                          <p:attrName>ppt_h</p:attrName>
                                        </p:attrNameLst>
                                      </p:cBhvr>
                                      <p:tavLst>
                                        <p:tav tm="0">
                                          <p:val>
                                            <p:fltVal val="0"/>
                                          </p:val>
                                        </p:tav>
                                        <p:tav tm="100000">
                                          <p:val>
                                            <p:strVal val="#ppt_h"/>
                                          </p:val>
                                        </p:tav>
                                      </p:tavLst>
                                    </p:anim>
                                    <p:anim calcmode="lin" valueType="num">
                                      <p:cBhvr>
                                        <p:cTn id="67" dur="300" fill="hold"/>
                                        <p:tgtEl>
                                          <p:spTgt spid="13"/>
                                        </p:tgtEl>
                                        <p:attrNameLst>
                                          <p:attrName>ppt_x</p:attrName>
                                        </p:attrNameLst>
                                      </p:cBhvr>
                                      <p:tavLst>
                                        <p:tav tm="0">
                                          <p:val>
                                            <p:fltVal val="0.5"/>
                                          </p:val>
                                        </p:tav>
                                        <p:tav tm="100000">
                                          <p:val>
                                            <p:strVal val="#ppt_x"/>
                                          </p:val>
                                        </p:tav>
                                      </p:tavLst>
                                    </p:anim>
                                    <p:anim calcmode="lin" valueType="num">
                                      <p:cBhvr>
                                        <p:cTn id="68" dur="300" fill="hold"/>
                                        <p:tgtEl>
                                          <p:spTgt spid="13"/>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900"/>
                                  </p:stCondLst>
                                  <p:childTnLst>
                                    <p:animEffect transition="out" filter="fade">
                                      <p:cBhvr>
                                        <p:cTn id="70" dur="300" tmFilter="0, 0; .2, .5; .8, .5; 1, 0"/>
                                        <p:tgtEl>
                                          <p:spTgt spid="13"/>
                                        </p:tgtEl>
                                      </p:cBhvr>
                                    </p:animEffect>
                                    <p:animScale>
                                      <p:cBhvr>
                                        <p:cTn id="71" dur="150" autoRev="1" fill="hold"/>
                                        <p:tgtEl>
                                          <p:spTgt spid="13"/>
                                        </p:tgtEl>
                                      </p:cBhvr>
                                      <p:by x="105000" y="105000"/>
                                    </p:animScale>
                                  </p:childTnLst>
                                </p:cTn>
                              </p:par>
                              <p:par>
                                <p:cTn id="72" presetID="23" presetClass="entr" presetSubtype="528" fill="hold" grpId="0" nodeType="withEffect">
                                  <p:stCondLst>
                                    <p:cond delay="700"/>
                                  </p:stCondLst>
                                  <p:childTnLst>
                                    <p:set>
                                      <p:cBhvr>
                                        <p:cTn id="73" dur="1" fill="hold">
                                          <p:stCondLst>
                                            <p:cond delay="0"/>
                                          </p:stCondLst>
                                        </p:cTn>
                                        <p:tgtEl>
                                          <p:spTgt spid="5"/>
                                        </p:tgtEl>
                                        <p:attrNameLst>
                                          <p:attrName>style.visibility</p:attrName>
                                        </p:attrNameLst>
                                      </p:cBhvr>
                                      <p:to>
                                        <p:strVal val="visible"/>
                                      </p:to>
                                    </p:set>
                                    <p:anim calcmode="lin" valueType="num">
                                      <p:cBhvr>
                                        <p:cTn id="74" dur="300" fill="hold"/>
                                        <p:tgtEl>
                                          <p:spTgt spid="5"/>
                                        </p:tgtEl>
                                        <p:attrNameLst>
                                          <p:attrName>ppt_w</p:attrName>
                                        </p:attrNameLst>
                                      </p:cBhvr>
                                      <p:tavLst>
                                        <p:tav tm="0">
                                          <p:val>
                                            <p:fltVal val="0"/>
                                          </p:val>
                                        </p:tav>
                                        <p:tav tm="100000">
                                          <p:val>
                                            <p:strVal val="#ppt_w"/>
                                          </p:val>
                                        </p:tav>
                                      </p:tavLst>
                                    </p:anim>
                                    <p:anim calcmode="lin" valueType="num">
                                      <p:cBhvr>
                                        <p:cTn id="75" dur="300" fill="hold"/>
                                        <p:tgtEl>
                                          <p:spTgt spid="5"/>
                                        </p:tgtEl>
                                        <p:attrNameLst>
                                          <p:attrName>ppt_h</p:attrName>
                                        </p:attrNameLst>
                                      </p:cBhvr>
                                      <p:tavLst>
                                        <p:tav tm="0">
                                          <p:val>
                                            <p:fltVal val="0"/>
                                          </p:val>
                                        </p:tav>
                                        <p:tav tm="100000">
                                          <p:val>
                                            <p:strVal val="#ppt_h"/>
                                          </p:val>
                                        </p:tav>
                                      </p:tavLst>
                                    </p:anim>
                                    <p:anim calcmode="lin" valueType="num">
                                      <p:cBhvr>
                                        <p:cTn id="76" dur="300" fill="hold"/>
                                        <p:tgtEl>
                                          <p:spTgt spid="5"/>
                                        </p:tgtEl>
                                        <p:attrNameLst>
                                          <p:attrName>ppt_x</p:attrName>
                                        </p:attrNameLst>
                                      </p:cBhvr>
                                      <p:tavLst>
                                        <p:tav tm="0">
                                          <p:val>
                                            <p:fltVal val="0.5"/>
                                          </p:val>
                                        </p:tav>
                                        <p:tav tm="100000">
                                          <p:val>
                                            <p:strVal val="#ppt_x"/>
                                          </p:val>
                                        </p:tav>
                                      </p:tavLst>
                                    </p:anim>
                                    <p:anim calcmode="lin" valueType="num">
                                      <p:cBhvr>
                                        <p:cTn id="77" dur="300" fill="hold"/>
                                        <p:tgtEl>
                                          <p:spTgt spid="5"/>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000"/>
                                  </p:stCondLst>
                                  <p:childTnLst>
                                    <p:animEffect transition="out" filter="fade">
                                      <p:cBhvr>
                                        <p:cTn id="79" dur="300" tmFilter="0, 0; .2, .5; .8, .5; 1, 0"/>
                                        <p:tgtEl>
                                          <p:spTgt spid="5"/>
                                        </p:tgtEl>
                                      </p:cBhvr>
                                    </p:animEffect>
                                    <p:animScale>
                                      <p:cBhvr>
                                        <p:cTn id="80" dur="150" autoRev="1" fill="hold"/>
                                        <p:tgtEl>
                                          <p:spTgt spid="5"/>
                                        </p:tgtEl>
                                      </p:cBhvr>
                                      <p:by x="105000" y="105000"/>
                                    </p:animScale>
                                  </p:childTnLst>
                                </p:cTn>
                              </p:par>
                              <p:par>
                                <p:cTn id="81" presetID="23" presetClass="entr" presetSubtype="528" fill="hold" grpId="0" nodeType="withEffect">
                                  <p:stCondLst>
                                    <p:cond delay="700"/>
                                  </p:stCondLst>
                                  <p:childTnLst>
                                    <p:set>
                                      <p:cBhvr>
                                        <p:cTn id="82" dur="1" fill="hold">
                                          <p:stCondLst>
                                            <p:cond delay="0"/>
                                          </p:stCondLst>
                                        </p:cTn>
                                        <p:tgtEl>
                                          <p:spTgt spid="7"/>
                                        </p:tgtEl>
                                        <p:attrNameLst>
                                          <p:attrName>style.visibility</p:attrName>
                                        </p:attrNameLst>
                                      </p:cBhvr>
                                      <p:to>
                                        <p:strVal val="visible"/>
                                      </p:to>
                                    </p:set>
                                    <p:anim calcmode="lin" valueType="num">
                                      <p:cBhvr>
                                        <p:cTn id="83" dur="300" fill="hold"/>
                                        <p:tgtEl>
                                          <p:spTgt spid="7"/>
                                        </p:tgtEl>
                                        <p:attrNameLst>
                                          <p:attrName>ppt_w</p:attrName>
                                        </p:attrNameLst>
                                      </p:cBhvr>
                                      <p:tavLst>
                                        <p:tav tm="0">
                                          <p:val>
                                            <p:fltVal val="0"/>
                                          </p:val>
                                        </p:tav>
                                        <p:tav tm="100000">
                                          <p:val>
                                            <p:strVal val="#ppt_w"/>
                                          </p:val>
                                        </p:tav>
                                      </p:tavLst>
                                    </p:anim>
                                    <p:anim calcmode="lin" valueType="num">
                                      <p:cBhvr>
                                        <p:cTn id="84" dur="300" fill="hold"/>
                                        <p:tgtEl>
                                          <p:spTgt spid="7"/>
                                        </p:tgtEl>
                                        <p:attrNameLst>
                                          <p:attrName>ppt_h</p:attrName>
                                        </p:attrNameLst>
                                      </p:cBhvr>
                                      <p:tavLst>
                                        <p:tav tm="0">
                                          <p:val>
                                            <p:fltVal val="0"/>
                                          </p:val>
                                        </p:tav>
                                        <p:tav tm="100000">
                                          <p:val>
                                            <p:strVal val="#ppt_h"/>
                                          </p:val>
                                        </p:tav>
                                      </p:tavLst>
                                    </p:anim>
                                    <p:anim calcmode="lin" valueType="num">
                                      <p:cBhvr>
                                        <p:cTn id="85" dur="300" fill="hold"/>
                                        <p:tgtEl>
                                          <p:spTgt spid="7"/>
                                        </p:tgtEl>
                                        <p:attrNameLst>
                                          <p:attrName>ppt_x</p:attrName>
                                        </p:attrNameLst>
                                      </p:cBhvr>
                                      <p:tavLst>
                                        <p:tav tm="0">
                                          <p:val>
                                            <p:fltVal val="0.5"/>
                                          </p:val>
                                        </p:tav>
                                        <p:tav tm="100000">
                                          <p:val>
                                            <p:strVal val="#ppt_x"/>
                                          </p:val>
                                        </p:tav>
                                      </p:tavLst>
                                    </p:anim>
                                    <p:anim calcmode="lin" valueType="num">
                                      <p:cBhvr>
                                        <p:cTn id="86" dur="300" fill="hold"/>
                                        <p:tgtEl>
                                          <p:spTgt spid="7"/>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000"/>
                                  </p:stCondLst>
                                  <p:childTnLst>
                                    <p:animEffect transition="out" filter="fade">
                                      <p:cBhvr>
                                        <p:cTn id="88" dur="300" tmFilter="0, 0; .2, .5; .8, .5; 1, 0"/>
                                        <p:tgtEl>
                                          <p:spTgt spid="7"/>
                                        </p:tgtEl>
                                      </p:cBhvr>
                                    </p:animEffect>
                                    <p:animScale>
                                      <p:cBhvr>
                                        <p:cTn id="89" dur="150" autoRev="1" fill="hold"/>
                                        <p:tgtEl>
                                          <p:spTgt spid="7"/>
                                        </p:tgtEl>
                                      </p:cBhvr>
                                      <p:by x="105000" y="105000"/>
                                    </p:animScale>
                                  </p:childTnLst>
                                </p:cTn>
                              </p:par>
                              <p:par>
                                <p:cTn id="90" presetID="23" presetClass="entr" presetSubtype="528" fill="hold" grpId="0" nodeType="withEffect">
                                  <p:stCondLst>
                                    <p:cond delay="800"/>
                                  </p:stCondLst>
                                  <p:childTnLst>
                                    <p:set>
                                      <p:cBhvr>
                                        <p:cTn id="91" dur="1" fill="hold">
                                          <p:stCondLst>
                                            <p:cond delay="0"/>
                                          </p:stCondLst>
                                        </p:cTn>
                                        <p:tgtEl>
                                          <p:spTgt spid="11"/>
                                        </p:tgtEl>
                                        <p:attrNameLst>
                                          <p:attrName>style.visibility</p:attrName>
                                        </p:attrNameLst>
                                      </p:cBhvr>
                                      <p:to>
                                        <p:strVal val="visible"/>
                                      </p:to>
                                    </p:set>
                                    <p:anim calcmode="lin" valueType="num">
                                      <p:cBhvr>
                                        <p:cTn id="92" dur="300" fill="hold"/>
                                        <p:tgtEl>
                                          <p:spTgt spid="11"/>
                                        </p:tgtEl>
                                        <p:attrNameLst>
                                          <p:attrName>ppt_w</p:attrName>
                                        </p:attrNameLst>
                                      </p:cBhvr>
                                      <p:tavLst>
                                        <p:tav tm="0">
                                          <p:val>
                                            <p:fltVal val="0"/>
                                          </p:val>
                                        </p:tav>
                                        <p:tav tm="100000">
                                          <p:val>
                                            <p:strVal val="#ppt_w"/>
                                          </p:val>
                                        </p:tav>
                                      </p:tavLst>
                                    </p:anim>
                                    <p:anim calcmode="lin" valueType="num">
                                      <p:cBhvr>
                                        <p:cTn id="93" dur="300" fill="hold"/>
                                        <p:tgtEl>
                                          <p:spTgt spid="11"/>
                                        </p:tgtEl>
                                        <p:attrNameLst>
                                          <p:attrName>ppt_h</p:attrName>
                                        </p:attrNameLst>
                                      </p:cBhvr>
                                      <p:tavLst>
                                        <p:tav tm="0">
                                          <p:val>
                                            <p:fltVal val="0"/>
                                          </p:val>
                                        </p:tav>
                                        <p:tav tm="100000">
                                          <p:val>
                                            <p:strVal val="#ppt_h"/>
                                          </p:val>
                                        </p:tav>
                                      </p:tavLst>
                                    </p:anim>
                                    <p:anim calcmode="lin" valueType="num">
                                      <p:cBhvr>
                                        <p:cTn id="94" dur="300" fill="hold"/>
                                        <p:tgtEl>
                                          <p:spTgt spid="11"/>
                                        </p:tgtEl>
                                        <p:attrNameLst>
                                          <p:attrName>ppt_x</p:attrName>
                                        </p:attrNameLst>
                                      </p:cBhvr>
                                      <p:tavLst>
                                        <p:tav tm="0">
                                          <p:val>
                                            <p:fltVal val="0.5"/>
                                          </p:val>
                                        </p:tav>
                                        <p:tav tm="100000">
                                          <p:val>
                                            <p:strVal val="#ppt_x"/>
                                          </p:val>
                                        </p:tav>
                                      </p:tavLst>
                                    </p:anim>
                                    <p:anim calcmode="lin" valueType="num">
                                      <p:cBhvr>
                                        <p:cTn id="95" dur="300" fill="hold"/>
                                        <p:tgtEl>
                                          <p:spTgt spid="11"/>
                                        </p:tgtEl>
                                        <p:attrNameLst>
                                          <p:attrName>ppt_y</p:attrName>
                                        </p:attrNameLst>
                                      </p:cBhvr>
                                      <p:tavLst>
                                        <p:tav tm="0">
                                          <p:val>
                                            <p:fltVal val="0.5"/>
                                          </p:val>
                                        </p:tav>
                                        <p:tav tm="100000">
                                          <p:val>
                                            <p:strVal val="#ppt_y"/>
                                          </p:val>
                                        </p:tav>
                                      </p:tavLst>
                                    </p:anim>
                                  </p:childTnLst>
                                </p:cTn>
                              </p:par>
                              <p:par>
                                <p:cTn id="96" presetID="26" presetClass="emph" presetSubtype="0" fill="hold" grpId="1" nodeType="withEffect">
                                  <p:stCondLst>
                                    <p:cond delay="1100"/>
                                  </p:stCondLst>
                                  <p:childTnLst>
                                    <p:animEffect transition="out" filter="fade">
                                      <p:cBhvr>
                                        <p:cTn id="97" dur="300" tmFilter="0, 0; .2, .5; .8, .5; 1, 0"/>
                                        <p:tgtEl>
                                          <p:spTgt spid="11"/>
                                        </p:tgtEl>
                                      </p:cBhvr>
                                    </p:animEffect>
                                    <p:animScale>
                                      <p:cBhvr>
                                        <p:cTn id="98" dur="150" autoRev="1" fill="hold"/>
                                        <p:tgtEl>
                                          <p:spTgt spid="11"/>
                                        </p:tgtEl>
                                      </p:cBhvr>
                                      <p:by x="105000" y="105000"/>
                                    </p:animScale>
                                  </p:childTnLst>
                                </p:cTn>
                              </p:par>
                              <p:par>
                                <p:cTn id="99" presetID="23" presetClass="entr" presetSubtype="528" fill="hold" grpId="0" nodeType="withEffect">
                                  <p:stCondLst>
                                    <p:cond delay="90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300" fill="hold"/>
                                        <p:tgtEl>
                                          <p:spTgt spid="12"/>
                                        </p:tgtEl>
                                        <p:attrNameLst>
                                          <p:attrName>ppt_w</p:attrName>
                                        </p:attrNameLst>
                                      </p:cBhvr>
                                      <p:tavLst>
                                        <p:tav tm="0">
                                          <p:val>
                                            <p:fltVal val="0"/>
                                          </p:val>
                                        </p:tav>
                                        <p:tav tm="100000">
                                          <p:val>
                                            <p:strVal val="#ppt_w"/>
                                          </p:val>
                                        </p:tav>
                                      </p:tavLst>
                                    </p:anim>
                                    <p:anim calcmode="lin" valueType="num">
                                      <p:cBhvr>
                                        <p:cTn id="102" dur="300" fill="hold"/>
                                        <p:tgtEl>
                                          <p:spTgt spid="12"/>
                                        </p:tgtEl>
                                        <p:attrNameLst>
                                          <p:attrName>ppt_h</p:attrName>
                                        </p:attrNameLst>
                                      </p:cBhvr>
                                      <p:tavLst>
                                        <p:tav tm="0">
                                          <p:val>
                                            <p:fltVal val="0"/>
                                          </p:val>
                                        </p:tav>
                                        <p:tav tm="100000">
                                          <p:val>
                                            <p:strVal val="#ppt_h"/>
                                          </p:val>
                                        </p:tav>
                                      </p:tavLst>
                                    </p:anim>
                                    <p:anim calcmode="lin" valueType="num">
                                      <p:cBhvr>
                                        <p:cTn id="103" dur="300" fill="hold"/>
                                        <p:tgtEl>
                                          <p:spTgt spid="12"/>
                                        </p:tgtEl>
                                        <p:attrNameLst>
                                          <p:attrName>ppt_x</p:attrName>
                                        </p:attrNameLst>
                                      </p:cBhvr>
                                      <p:tavLst>
                                        <p:tav tm="0">
                                          <p:val>
                                            <p:fltVal val="0.5"/>
                                          </p:val>
                                        </p:tav>
                                        <p:tav tm="100000">
                                          <p:val>
                                            <p:strVal val="#ppt_x"/>
                                          </p:val>
                                        </p:tav>
                                      </p:tavLst>
                                    </p:anim>
                                    <p:anim calcmode="lin" valueType="num">
                                      <p:cBhvr>
                                        <p:cTn id="104" dur="300" fill="hold"/>
                                        <p:tgtEl>
                                          <p:spTgt spid="12"/>
                                        </p:tgtEl>
                                        <p:attrNameLst>
                                          <p:attrName>ppt_y</p:attrName>
                                        </p:attrNameLst>
                                      </p:cBhvr>
                                      <p:tavLst>
                                        <p:tav tm="0">
                                          <p:val>
                                            <p:fltVal val="0.5"/>
                                          </p:val>
                                        </p:tav>
                                        <p:tav tm="100000">
                                          <p:val>
                                            <p:strVal val="#ppt_y"/>
                                          </p:val>
                                        </p:tav>
                                      </p:tavLst>
                                    </p:anim>
                                  </p:childTnLst>
                                </p:cTn>
                              </p:par>
                              <p:par>
                                <p:cTn id="105" presetID="26" presetClass="emph" presetSubtype="0" fill="hold" grpId="1" nodeType="withEffect">
                                  <p:stCondLst>
                                    <p:cond delay="1200"/>
                                  </p:stCondLst>
                                  <p:childTnLst>
                                    <p:animEffect transition="out" filter="fade">
                                      <p:cBhvr>
                                        <p:cTn id="106" dur="300" tmFilter="0, 0; .2, .5; .8, .5; 1, 0"/>
                                        <p:tgtEl>
                                          <p:spTgt spid="12"/>
                                        </p:tgtEl>
                                      </p:cBhvr>
                                    </p:animEffect>
                                    <p:animScale>
                                      <p:cBhvr>
                                        <p:cTn id="107" dur="150" autoRev="1" fill="hold"/>
                                        <p:tgtEl>
                                          <p:spTgt spid="12"/>
                                        </p:tgtEl>
                                      </p:cBhvr>
                                      <p:by x="105000" y="105000"/>
                                    </p:animScale>
                                  </p:childTnLst>
                                </p:cTn>
                              </p:par>
                              <p:par>
                                <p:cTn id="108" presetID="23" presetClass="entr" presetSubtype="528" fill="hold" grpId="0" nodeType="withEffect">
                                  <p:stCondLst>
                                    <p:cond delay="1000"/>
                                  </p:stCondLst>
                                  <p:childTnLst>
                                    <p:set>
                                      <p:cBhvr>
                                        <p:cTn id="109" dur="1" fill="hold">
                                          <p:stCondLst>
                                            <p:cond delay="0"/>
                                          </p:stCondLst>
                                        </p:cTn>
                                        <p:tgtEl>
                                          <p:spTgt spid="10"/>
                                        </p:tgtEl>
                                        <p:attrNameLst>
                                          <p:attrName>style.visibility</p:attrName>
                                        </p:attrNameLst>
                                      </p:cBhvr>
                                      <p:to>
                                        <p:strVal val="visible"/>
                                      </p:to>
                                    </p:set>
                                    <p:anim calcmode="lin" valueType="num">
                                      <p:cBhvr>
                                        <p:cTn id="110" dur="300" fill="hold"/>
                                        <p:tgtEl>
                                          <p:spTgt spid="10"/>
                                        </p:tgtEl>
                                        <p:attrNameLst>
                                          <p:attrName>ppt_w</p:attrName>
                                        </p:attrNameLst>
                                      </p:cBhvr>
                                      <p:tavLst>
                                        <p:tav tm="0">
                                          <p:val>
                                            <p:fltVal val="0"/>
                                          </p:val>
                                        </p:tav>
                                        <p:tav tm="100000">
                                          <p:val>
                                            <p:strVal val="#ppt_w"/>
                                          </p:val>
                                        </p:tav>
                                      </p:tavLst>
                                    </p:anim>
                                    <p:anim calcmode="lin" valueType="num">
                                      <p:cBhvr>
                                        <p:cTn id="111" dur="300" fill="hold"/>
                                        <p:tgtEl>
                                          <p:spTgt spid="10"/>
                                        </p:tgtEl>
                                        <p:attrNameLst>
                                          <p:attrName>ppt_h</p:attrName>
                                        </p:attrNameLst>
                                      </p:cBhvr>
                                      <p:tavLst>
                                        <p:tav tm="0">
                                          <p:val>
                                            <p:fltVal val="0"/>
                                          </p:val>
                                        </p:tav>
                                        <p:tav tm="100000">
                                          <p:val>
                                            <p:strVal val="#ppt_h"/>
                                          </p:val>
                                        </p:tav>
                                      </p:tavLst>
                                    </p:anim>
                                    <p:anim calcmode="lin" valueType="num">
                                      <p:cBhvr>
                                        <p:cTn id="112" dur="300" fill="hold"/>
                                        <p:tgtEl>
                                          <p:spTgt spid="10"/>
                                        </p:tgtEl>
                                        <p:attrNameLst>
                                          <p:attrName>ppt_x</p:attrName>
                                        </p:attrNameLst>
                                      </p:cBhvr>
                                      <p:tavLst>
                                        <p:tav tm="0">
                                          <p:val>
                                            <p:fltVal val="0.5"/>
                                          </p:val>
                                        </p:tav>
                                        <p:tav tm="100000">
                                          <p:val>
                                            <p:strVal val="#ppt_x"/>
                                          </p:val>
                                        </p:tav>
                                      </p:tavLst>
                                    </p:anim>
                                    <p:anim calcmode="lin" valueType="num">
                                      <p:cBhvr>
                                        <p:cTn id="113" dur="300" fill="hold"/>
                                        <p:tgtEl>
                                          <p:spTgt spid="10"/>
                                        </p:tgtEl>
                                        <p:attrNameLst>
                                          <p:attrName>ppt_y</p:attrName>
                                        </p:attrNameLst>
                                      </p:cBhvr>
                                      <p:tavLst>
                                        <p:tav tm="0">
                                          <p:val>
                                            <p:fltVal val="0.5"/>
                                          </p:val>
                                        </p:tav>
                                        <p:tav tm="100000">
                                          <p:val>
                                            <p:strVal val="#ppt_y"/>
                                          </p:val>
                                        </p:tav>
                                      </p:tavLst>
                                    </p:anim>
                                  </p:childTnLst>
                                </p:cTn>
                              </p:par>
                              <p:par>
                                <p:cTn id="114" presetID="26" presetClass="emph" presetSubtype="0" fill="hold" grpId="1" nodeType="withEffect">
                                  <p:stCondLst>
                                    <p:cond delay="1300"/>
                                  </p:stCondLst>
                                  <p:childTnLst>
                                    <p:animEffect transition="out" filter="fade">
                                      <p:cBhvr>
                                        <p:cTn id="115" dur="300" tmFilter="0, 0; .2, .5; .8, .5; 1, 0"/>
                                        <p:tgtEl>
                                          <p:spTgt spid="10"/>
                                        </p:tgtEl>
                                      </p:cBhvr>
                                    </p:animEffect>
                                    <p:animScale>
                                      <p:cBhvr>
                                        <p:cTn id="116" dur="150" autoRev="1" fill="hold"/>
                                        <p:tgtEl>
                                          <p:spTgt spid="10"/>
                                        </p:tgtEl>
                                      </p:cBhvr>
                                      <p:by x="105000" y="105000"/>
                                    </p:animScale>
                                  </p:childTnLst>
                                </p:cTn>
                              </p:par>
                              <p:par>
                                <p:cTn id="117" presetID="10" presetClass="entr" presetSubtype="0" fill="hold" grpId="0" nodeType="withEffect">
                                  <p:stCondLst>
                                    <p:cond delay="1000"/>
                                  </p:stCondLst>
                                  <p:iterate type="lt">
                                    <p:tmPct val="10000"/>
                                  </p:iterate>
                                  <p:childTnLst>
                                    <p:set>
                                      <p:cBhvr>
                                        <p:cTn id="118" dur="1" fill="hold">
                                          <p:stCondLst>
                                            <p:cond delay="0"/>
                                          </p:stCondLst>
                                        </p:cTn>
                                        <p:tgtEl>
                                          <p:spTgt spid="15"/>
                                        </p:tgtEl>
                                        <p:attrNameLst>
                                          <p:attrName>style.visibility</p:attrName>
                                        </p:attrNameLst>
                                      </p:cBhvr>
                                      <p:to>
                                        <p:strVal val="visible"/>
                                      </p:to>
                                    </p:set>
                                    <p:animEffect transition="in" filter="fade">
                                      <p:cBhvr>
                                        <p:cTn id="119" dur="100"/>
                                        <p:tgtEl>
                                          <p:spTgt spid="15"/>
                                        </p:tgtEl>
                                      </p:cBhvr>
                                    </p:animEffect>
                                  </p:childTnLst>
                                </p:cTn>
                              </p:par>
                              <p:par>
                                <p:cTn id="120" presetID="10" presetClass="entr" presetSubtype="0" fill="hold" grpId="0" nodeType="withEffect">
                                  <p:stCondLst>
                                    <p:cond delay="1000"/>
                                  </p:stCondLst>
                                  <p:iterate type="lt">
                                    <p:tmPct val="10000"/>
                                  </p:iterate>
                                  <p:childTnLst>
                                    <p:set>
                                      <p:cBhvr>
                                        <p:cTn id="121" dur="1" fill="hold">
                                          <p:stCondLst>
                                            <p:cond delay="0"/>
                                          </p:stCondLst>
                                        </p:cTn>
                                        <p:tgtEl>
                                          <p:spTgt spid="16"/>
                                        </p:tgtEl>
                                        <p:attrNameLst>
                                          <p:attrName>style.visibility</p:attrName>
                                        </p:attrNameLst>
                                      </p:cBhvr>
                                      <p:to>
                                        <p:strVal val="visible"/>
                                      </p:to>
                                    </p:set>
                                    <p:animEffect transition="in" filter="fade">
                                      <p:cBhvr>
                                        <p:cTn id="122"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4032393"/>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工作不足之处</a:t>
            </a:r>
          </a:p>
        </p:txBody>
      </p:sp>
    </p:spTree>
    <p:extLst>
      <p:ext uri="{BB962C8B-B14F-4D97-AF65-F5344CB8AC3E}">
        <p14:creationId xmlns:p14="http://schemas.microsoft.com/office/powerpoint/2010/main" xmlns="" val="2378518384"/>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333220"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AutoShape 12"/>
          <p:cNvSpPr>
            <a:spLocks noChangeArrowheads="1"/>
          </p:cNvSpPr>
          <p:nvPr/>
        </p:nvSpPr>
        <p:spPr bwMode="auto">
          <a:xfrm>
            <a:off x="4333220" y="1988840"/>
            <a:ext cx="2857990" cy="610144"/>
          </a:xfrm>
          <a:prstGeom prst="homePlate">
            <a:avLst>
              <a:gd name="adj" fmla="val 63872"/>
            </a:avLst>
          </a:prstGeom>
          <a:solidFill>
            <a:srgbClr val="7B8294"/>
          </a:solidFill>
          <a:ln w="9525">
            <a:noFill/>
            <a:miter lim="800000"/>
            <a:headEnd/>
            <a:tailEnd/>
          </a:ln>
        </p:spPr>
        <p:txBody>
          <a:bodyPr wrap="none" lIns="70601" tIns="35300" rIns="70601" bIns="35300" anchor="ctr"/>
          <a:lstStyle/>
          <a:p>
            <a:pPr algn="ctr"/>
            <a:r>
              <a:rPr lang="zh-CN" altLang="en-US" sz="1900" b="1" smtClean="0">
                <a:solidFill>
                  <a:prstClr val="white"/>
                </a:solidFill>
                <a:latin typeface="微软雅黑" pitchFamily="34" charset="-122"/>
                <a:ea typeface="微软雅黑" pitchFamily="34" charset="-122"/>
              </a:rPr>
              <a:t>添加标题</a:t>
            </a:r>
            <a:endParaRPr lang="zh-CN" altLang="en-US" sz="1900" b="1" dirty="0">
              <a:solidFill>
                <a:prstClr val="white"/>
              </a:solidFill>
              <a:latin typeface="微软雅黑" pitchFamily="34" charset="-122"/>
              <a:ea typeface="微软雅黑" pitchFamily="34" charset="-122"/>
            </a:endParaRPr>
          </a:p>
        </p:txBody>
      </p:sp>
      <p:sp>
        <p:nvSpPr>
          <p:cNvPr id="5" name="TextBox 4"/>
          <p:cNvSpPr txBox="1"/>
          <p:nvPr/>
        </p:nvSpPr>
        <p:spPr>
          <a:xfrm>
            <a:off x="4444416" y="2812005"/>
            <a:ext cx="2746795" cy="2543089"/>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6" name="矩形 5"/>
          <p:cNvSpPr/>
          <p:nvPr/>
        </p:nvSpPr>
        <p:spPr>
          <a:xfrm>
            <a:off x="7724686" y="2293912"/>
            <a:ext cx="2857990" cy="3354008"/>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7" name="AutoShape 12"/>
          <p:cNvSpPr>
            <a:spLocks noChangeArrowheads="1"/>
          </p:cNvSpPr>
          <p:nvPr/>
        </p:nvSpPr>
        <p:spPr bwMode="auto">
          <a:xfrm flipH="1">
            <a:off x="7724686" y="1988840"/>
            <a:ext cx="2857990" cy="610144"/>
          </a:xfrm>
          <a:prstGeom prst="homePlate">
            <a:avLst>
              <a:gd name="adj" fmla="val 63872"/>
            </a:avLst>
          </a:prstGeom>
          <a:solidFill>
            <a:srgbClr val="161D25"/>
          </a:solidFill>
          <a:ln w="9525">
            <a:noFill/>
            <a:miter lim="800000"/>
            <a:headEnd/>
            <a:tailEnd/>
          </a:ln>
        </p:spPr>
        <p:txBody>
          <a:bodyPr wrap="none" lIns="70601" tIns="35300" rIns="70601" bIns="35300" anchor="ctr"/>
          <a:lstStyle/>
          <a:p>
            <a:pPr algn="ctr"/>
            <a:r>
              <a:rPr lang="zh-CN" altLang="en-US" sz="1900" b="1">
                <a:solidFill>
                  <a:prstClr val="white"/>
                </a:solidFill>
                <a:latin typeface="微软雅黑" pitchFamily="34" charset="-122"/>
                <a:ea typeface="微软雅黑" pitchFamily="34" charset="-122"/>
              </a:rPr>
              <a:t>添加标题</a:t>
            </a:r>
            <a:endParaRPr lang="zh-CN" altLang="en-US" sz="1900" b="1" dirty="0">
              <a:solidFill>
                <a:prstClr val="white"/>
              </a:solidFill>
              <a:latin typeface="微软雅黑" pitchFamily="34" charset="-122"/>
              <a:ea typeface="微软雅黑" pitchFamily="34" charset="-122"/>
            </a:endParaRPr>
          </a:p>
        </p:txBody>
      </p:sp>
      <p:sp>
        <p:nvSpPr>
          <p:cNvPr id="8" name="TextBox 7"/>
          <p:cNvSpPr txBox="1"/>
          <p:nvPr/>
        </p:nvSpPr>
        <p:spPr>
          <a:xfrm>
            <a:off x="7835881" y="2812005"/>
            <a:ext cx="2746795" cy="2543089"/>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5"/>
                                        </p:tgtEl>
                                        <p:attrNameLst>
                                          <p:attrName>style.visibility</p:attrName>
                                        </p:attrNameLst>
                                      </p:cBhvr>
                                      <p:to>
                                        <p:strVal val="visible"/>
                                      </p:to>
                                    </p:set>
                                    <p:animEffect transition="in" filter="wipe(left)">
                                      <p:cBhvr>
                                        <p:cTn id="20" dur="100"/>
                                        <p:tgtEl>
                                          <p:spTgt spid="5"/>
                                        </p:tgtEl>
                                      </p:cBhvr>
                                    </p:animEffect>
                                  </p:childTnLst>
                                </p:cTn>
                              </p:par>
                            </p:childTnLst>
                          </p:cTn>
                        </p:par>
                        <p:par>
                          <p:cTn id="21" fill="hold">
                            <p:stCondLst>
                              <p:cond delay="625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675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725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椭圆 19"/>
          <p:cNvSpPr/>
          <p:nvPr/>
        </p:nvSpPr>
        <p:spPr>
          <a:xfrm>
            <a:off x="5338499" y="3852487"/>
            <a:ext cx="853400" cy="426764"/>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500">
                <a:solidFill>
                  <a:schemeClr val="bg1"/>
                </a:solidFill>
                <a:latin typeface="微软雅黑" pitchFamily="34" charset="-122"/>
                <a:ea typeface="微软雅黑" pitchFamily="34" charset="-122"/>
              </a:rPr>
              <a:t>47%</a:t>
            </a:r>
            <a:endParaRPr lang="zh-CN" altLang="en-US" sz="1500">
              <a:solidFill>
                <a:schemeClr val="bg1"/>
              </a:solidFill>
              <a:latin typeface="微软雅黑" pitchFamily="34" charset="-122"/>
              <a:ea typeface="微软雅黑" pitchFamily="34" charset="-122"/>
            </a:endParaRPr>
          </a:p>
        </p:txBody>
      </p:sp>
      <p:sp>
        <p:nvSpPr>
          <p:cNvPr id="4" name="椭圆 19"/>
          <p:cNvSpPr/>
          <p:nvPr/>
        </p:nvSpPr>
        <p:spPr>
          <a:xfrm>
            <a:off x="7488729" y="3849210"/>
            <a:ext cx="1115991" cy="558080"/>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900">
                <a:latin typeface="微软雅黑" pitchFamily="34" charset="-122"/>
                <a:ea typeface="微软雅黑" pitchFamily="34" charset="-122"/>
              </a:rPr>
              <a:t>61%</a:t>
            </a:r>
            <a:endParaRPr lang="zh-CN" altLang="en-US" sz="1900">
              <a:latin typeface="微软雅黑" pitchFamily="34" charset="-122"/>
              <a:ea typeface="微软雅黑" pitchFamily="34" charset="-122"/>
            </a:endParaRPr>
          </a:p>
        </p:txBody>
      </p:sp>
      <p:sp>
        <p:nvSpPr>
          <p:cNvPr id="5" name="椭圆 19"/>
          <p:cNvSpPr/>
          <p:nvPr/>
        </p:nvSpPr>
        <p:spPr>
          <a:xfrm>
            <a:off x="9502440" y="3852488"/>
            <a:ext cx="1651624" cy="825935"/>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900">
                <a:latin typeface="微软雅黑" pitchFamily="34" charset="-122"/>
                <a:ea typeface="微软雅黑" pitchFamily="34" charset="-122"/>
              </a:rPr>
              <a:t>97%</a:t>
            </a:r>
            <a:endParaRPr lang="zh-CN" altLang="en-US" sz="1900">
              <a:latin typeface="微软雅黑" pitchFamily="34" charset="-122"/>
              <a:ea typeface="微软雅黑" pitchFamily="34" charset="-122"/>
            </a:endParaRPr>
          </a:p>
        </p:txBody>
      </p:sp>
      <p:sp>
        <p:nvSpPr>
          <p:cNvPr id="6" name="椭圆 11"/>
          <p:cNvSpPr/>
          <p:nvPr/>
        </p:nvSpPr>
        <p:spPr>
          <a:xfrm>
            <a:off x="3815274" y="3065847"/>
            <a:ext cx="1618327" cy="778485"/>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2200">
                <a:latin typeface="微软雅黑" pitchFamily="34" charset="-122"/>
                <a:ea typeface="微软雅黑" pitchFamily="34" charset="-122"/>
              </a:rPr>
              <a:t>89%</a:t>
            </a:r>
            <a:endParaRPr lang="zh-CN" altLang="en-US" sz="2200">
              <a:latin typeface="微软雅黑" pitchFamily="34" charset="-122"/>
              <a:ea typeface="微软雅黑" pitchFamily="34" charset="-122"/>
            </a:endParaRPr>
          </a:p>
        </p:txBody>
      </p:sp>
      <p:sp>
        <p:nvSpPr>
          <p:cNvPr id="7" name="椭圆 11"/>
          <p:cNvSpPr/>
          <p:nvPr/>
        </p:nvSpPr>
        <p:spPr>
          <a:xfrm>
            <a:off x="6527648" y="3488520"/>
            <a:ext cx="756625" cy="363969"/>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mtClean="0">
                <a:solidFill>
                  <a:schemeClr val="bg1"/>
                </a:solidFill>
                <a:latin typeface="微软雅黑" pitchFamily="34" charset="-122"/>
                <a:ea typeface="微软雅黑" pitchFamily="34" charset="-122"/>
              </a:rPr>
              <a:t>36%</a:t>
            </a:r>
            <a:endParaRPr lang="zh-CN" altLang="en-US">
              <a:solidFill>
                <a:schemeClr val="bg1"/>
              </a:solidFill>
              <a:latin typeface="微软雅黑" pitchFamily="34" charset="-122"/>
              <a:ea typeface="微软雅黑" pitchFamily="34" charset="-122"/>
            </a:endParaRPr>
          </a:p>
        </p:txBody>
      </p:sp>
      <p:sp>
        <p:nvSpPr>
          <p:cNvPr id="8" name="椭圆 11"/>
          <p:cNvSpPr/>
          <p:nvPr/>
        </p:nvSpPr>
        <p:spPr>
          <a:xfrm>
            <a:off x="8377117" y="3064683"/>
            <a:ext cx="1620741" cy="779648"/>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2200">
                <a:solidFill>
                  <a:schemeClr val="bg1"/>
                </a:solidFill>
                <a:latin typeface="微软雅黑" pitchFamily="34" charset="-122"/>
                <a:ea typeface="微软雅黑" pitchFamily="34" charset="-122"/>
              </a:rPr>
              <a:t>91%</a:t>
            </a:r>
            <a:endParaRPr lang="zh-CN" altLang="en-US" sz="2200">
              <a:solidFill>
                <a:schemeClr val="bg1"/>
              </a:solidFill>
              <a:latin typeface="微软雅黑" pitchFamily="34" charset="-122"/>
              <a:ea typeface="微软雅黑" pitchFamily="34" charset="-122"/>
            </a:endParaRPr>
          </a:p>
        </p:txBody>
      </p:sp>
      <p:cxnSp>
        <p:nvCxnSpPr>
          <p:cNvPr id="9" name="直接箭头连接符 8"/>
          <p:cNvCxnSpPr/>
          <p:nvPr/>
        </p:nvCxnSpPr>
        <p:spPr>
          <a:xfrm>
            <a:off x="3489724" y="3844330"/>
            <a:ext cx="8006082" cy="0"/>
          </a:xfrm>
          <a:prstGeom prst="straightConnector1">
            <a:avLst/>
          </a:prstGeom>
          <a:ln w="28575">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428073"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1" name="椭圆 10"/>
          <p:cNvSpPr/>
          <p:nvPr/>
        </p:nvSpPr>
        <p:spPr>
          <a:xfrm>
            <a:off x="4568836"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2" name="椭圆 11"/>
          <p:cNvSpPr/>
          <p:nvPr/>
        </p:nvSpPr>
        <p:spPr>
          <a:xfrm>
            <a:off x="5709600"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3" name="椭圆 12"/>
          <p:cNvSpPr/>
          <p:nvPr/>
        </p:nvSpPr>
        <p:spPr>
          <a:xfrm>
            <a:off x="6850362"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4" name="椭圆 13"/>
          <p:cNvSpPr/>
          <p:nvPr/>
        </p:nvSpPr>
        <p:spPr>
          <a:xfrm>
            <a:off x="7991126"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5" name="椭圆 14"/>
          <p:cNvSpPr/>
          <p:nvPr/>
        </p:nvSpPr>
        <p:spPr>
          <a:xfrm>
            <a:off x="9131889"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6" name="椭圆 15"/>
          <p:cNvSpPr/>
          <p:nvPr/>
        </p:nvSpPr>
        <p:spPr>
          <a:xfrm>
            <a:off x="10272653"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7" name="圆角矩形标注 16"/>
          <p:cNvSpPr/>
          <p:nvPr/>
        </p:nvSpPr>
        <p:spPr>
          <a:xfrm>
            <a:off x="10167671" y="3399485"/>
            <a:ext cx="588718" cy="223346"/>
          </a:xfrm>
          <a:prstGeom prst="wedgeRoundRectCallout">
            <a:avLst>
              <a:gd name="adj1" fmla="val -20000"/>
              <a:gd name="adj2" fmla="val 97628"/>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dirty="0" smtClean="0">
                <a:latin typeface="微软雅黑" pitchFamily="34" charset="-122"/>
                <a:ea typeface="微软雅黑" pitchFamily="34" charset="-122"/>
              </a:rPr>
              <a:t>2016</a:t>
            </a:r>
            <a:endParaRPr lang="zh-CN" altLang="en-US" sz="1200" dirty="0">
              <a:latin typeface="微软雅黑" pitchFamily="34" charset="-122"/>
              <a:ea typeface="微软雅黑" pitchFamily="34" charset="-122"/>
            </a:endParaRPr>
          </a:p>
        </p:txBody>
      </p:sp>
      <p:sp>
        <p:nvSpPr>
          <p:cNvPr id="18" name="圆角矩形标注 17"/>
          <p:cNvSpPr/>
          <p:nvPr/>
        </p:nvSpPr>
        <p:spPr>
          <a:xfrm>
            <a:off x="8893127" y="4128251"/>
            <a:ext cx="588718" cy="223346"/>
          </a:xfrm>
          <a:prstGeom prst="wedgeRoundRectCallout">
            <a:avLst>
              <a:gd name="adj1" fmla="val -164"/>
              <a:gd name="adj2" fmla="val -10695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2014</a:t>
            </a:r>
            <a:endParaRPr lang="zh-CN" altLang="en-US" sz="1200">
              <a:latin typeface="微软雅黑" pitchFamily="34" charset="-122"/>
              <a:ea typeface="微软雅黑" pitchFamily="34" charset="-122"/>
            </a:endParaRPr>
          </a:p>
        </p:txBody>
      </p:sp>
      <p:sp>
        <p:nvSpPr>
          <p:cNvPr id="19" name="圆角矩形标注 18"/>
          <p:cNvSpPr/>
          <p:nvPr/>
        </p:nvSpPr>
        <p:spPr>
          <a:xfrm>
            <a:off x="7674010" y="3399485"/>
            <a:ext cx="588718" cy="223346"/>
          </a:xfrm>
          <a:prstGeom prst="wedgeRoundRectCallout">
            <a:avLst>
              <a:gd name="adj1" fmla="val 7331"/>
              <a:gd name="adj2" fmla="val 11040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2013</a:t>
            </a:r>
            <a:endParaRPr lang="zh-CN" altLang="en-US" sz="1200">
              <a:latin typeface="微软雅黑" pitchFamily="34" charset="-122"/>
              <a:ea typeface="微软雅黑" pitchFamily="34" charset="-122"/>
            </a:endParaRPr>
          </a:p>
        </p:txBody>
      </p:sp>
      <p:sp>
        <p:nvSpPr>
          <p:cNvPr id="20" name="圆角矩形标注 19"/>
          <p:cNvSpPr/>
          <p:nvPr/>
        </p:nvSpPr>
        <p:spPr>
          <a:xfrm>
            <a:off x="5433597" y="3399485"/>
            <a:ext cx="588718" cy="223346"/>
          </a:xfrm>
          <a:prstGeom prst="wedgeRoundRectCallout">
            <a:avLst>
              <a:gd name="adj1" fmla="val 7331"/>
              <a:gd name="adj2" fmla="val 11040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2011</a:t>
            </a:r>
            <a:endParaRPr lang="zh-CN" altLang="en-US" sz="1200">
              <a:latin typeface="微软雅黑" pitchFamily="34" charset="-122"/>
              <a:ea typeface="微软雅黑" pitchFamily="34" charset="-122"/>
            </a:endParaRPr>
          </a:p>
        </p:txBody>
      </p:sp>
      <p:sp>
        <p:nvSpPr>
          <p:cNvPr id="21" name="圆角矩形标注 20"/>
          <p:cNvSpPr/>
          <p:nvPr/>
        </p:nvSpPr>
        <p:spPr>
          <a:xfrm>
            <a:off x="6611601" y="4121442"/>
            <a:ext cx="588718" cy="223346"/>
          </a:xfrm>
          <a:prstGeom prst="wedgeRoundRectCallout">
            <a:avLst>
              <a:gd name="adj1" fmla="val 8268"/>
              <a:gd name="adj2" fmla="val -105306"/>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2012</a:t>
            </a:r>
            <a:endParaRPr lang="zh-CN" altLang="en-US" sz="1200">
              <a:latin typeface="微软雅黑" pitchFamily="34" charset="-122"/>
              <a:ea typeface="微软雅黑" pitchFamily="34" charset="-122"/>
            </a:endParaRPr>
          </a:p>
        </p:txBody>
      </p:sp>
      <p:sp>
        <p:nvSpPr>
          <p:cNvPr id="22" name="圆角矩形标注 21"/>
          <p:cNvSpPr/>
          <p:nvPr/>
        </p:nvSpPr>
        <p:spPr>
          <a:xfrm>
            <a:off x="4330077" y="4121442"/>
            <a:ext cx="588718" cy="223346"/>
          </a:xfrm>
          <a:prstGeom prst="wedgeRoundRectCallout">
            <a:avLst>
              <a:gd name="adj1" fmla="val 8268"/>
              <a:gd name="adj2" fmla="val -105306"/>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itchFamily="34" charset="-122"/>
                <a:ea typeface="微软雅黑" pitchFamily="34" charset="-122"/>
              </a:rPr>
              <a:t>2010</a:t>
            </a:r>
            <a:endParaRPr lang="zh-CN" altLang="en-US" sz="1200">
              <a:latin typeface="微软雅黑" pitchFamily="34" charset="-122"/>
              <a:ea typeface="微软雅黑" pitchFamily="34" charset="-122"/>
            </a:endParaRPr>
          </a:p>
        </p:txBody>
      </p:sp>
      <p:sp>
        <p:nvSpPr>
          <p:cNvPr id="23" name="TextBox 22"/>
          <p:cNvSpPr txBox="1"/>
          <p:nvPr/>
        </p:nvSpPr>
        <p:spPr>
          <a:xfrm>
            <a:off x="3939471"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24" name="直接连接符 23"/>
          <p:cNvCxnSpPr/>
          <p:nvPr/>
        </p:nvCxnSpPr>
        <p:spPr>
          <a:xfrm>
            <a:off x="4624433" y="2382732"/>
            <a:ext cx="0" cy="6831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80235"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26" name="直接连接符 25"/>
          <p:cNvCxnSpPr>
            <a:endCxn id="25" idx="0"/>
          </p:cNvCxnSpPr>
          <p:nvPr/>
        </p:nvCxnSpPr>
        <p:spPr>
          <a:xfrm>
            <a:off x="5765196" y="4344788"/>
            <a:ext cx="3" cy="64815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21084"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28" name="直接连接符 27"/>
          <p:cNvCxnSpPr/>
          <p:nvPr/>
        </p:nvCxnSpPr>
        <p:spPr>
          <a:xfrm>
            <a:off x="6906046" y="2382731"/>
            <a:ext cx="0" cy="112842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61849"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30" name="直接连接符 29"/>
          <p:cNvCxnSpPr>
            <a:endCxn id="29" idx="0"/>
          </p:cNvCxnSpPr>
          <p:nvPr/>
        </p:nvCxnSpPr>
        <p:spPr>
          <a:xfrm>
            <a:off x="8046813" y="4407293"/>
            <a:ext cx="0" cy="5856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02525"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32" name="直接连接符 31"/>
          <p:cNvCxnSpPr/>
          <p:nvPr/>
        </p:nvCxnSpPr>
        <p:spPr>
          <a:xfrm>
            <a:off x="9187486" y="2382732"/>
            <a:ext cx="0" cy="6831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43289"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点击输入内容</a:t>
            </a:r>
          </a:p>
        </p:txBody>
      </p:sp>
      <p:cxnSp>
        <p:nvCxnSpPr>
          <p:cNvPr id="34" name="直接连接符 33"/>
          <p:cNvCxnSpPr>
            <a:endCxn id="33" idx="0"/>
          </p:cNvCxnSpPr>
          <p:nvPr/>
        </p:nvCxnSpPr>
        <p:spPr>
          <a:xfrm>
            <a:off x="10328252" y="4678428"/>
            <a:ext cx="1" cy="31451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6447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9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p:tgtEl>
                                          <p:spTgt spid="6"/>
                                        </p:tgtEl>
                                        <p:attrNameLst>
                                          <p:attrName>ppt_y</p:attrName>
                                        </p:attrNameLst>
                                      </p:cBhvr>
                                      <p:tavLst>
                                        <p:tav tm="0">
                                          <p:val>
                                            <p:strVal val="#ppt_y+#ppt_h*1.125000"/>
                                          </p:val>
                                        </p:tav>
                                        <p:tav tm="100000">
                                          <p:val>
                                            <p:strVal val="#ppt_y"/>
                                          </p:val>
                                        </p:tav>
                                      </p:tavLst>
                                    </p:anim>
                                    <p:animEffect transition="in" filter="wipe(up)">
                                      <p:cBhvr>
                                        <p:cTn id="37" dur="500"/>
                                        <p:tgtEl>
                                          <p:spTgt spid="6"/>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p:tgtEl>
                                          <p:spTgt spid="3"/>
                                        </p:tgtEl>
                                        <p:attrNameLst>
                                          <p:attrName>ppt_y</p:attrName>
                                        </p:attrNameLst>
                                      </p:cBhvr>
                                      <p:tavLst>
                                        <p:tav tm="0">
                                          <p:val>
                                            <p:strVal val="#ppt_y-#ppt_h*1.125000"/>
                                          </p:val>
                                        </p:tav>
                                        <p:tav tm="100000">
                                          <p:val>
                                            <p:strVal val="#ppt_y"/>
                                          </p:val>
                                        </p:tav>
                                      </p:tavLst>
                                    </p:anim>
                                    <p:animEffect transition="in" filter="wipe(down)">
                                      <p:cBhvr>
                                        <p:cTn id="41" dur="500"/>
                                        <p:tgtEl>
                                          <p:spTgt spid="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up)">
                                      <p:cBhvr>
                                        <p:cTn id="45" dur="500"/>
                                        <p:tgtEl>
                                          <p:spTgt spid="7"/>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ppt_y</p:attrName>
                                        </p:attrNameLst>
                                      </p:cBhvr>
                                      <p:tavLst>
                                        <p:tav tm="0">
                                          <p:val>
                                            <p:strVal val="#ppt_y-#ppt_h*1.125000"/>
                                          </p:val>
                                        </p:tav>
                                        <p:tav tm="100000">
                                          <p:val>
                                            <p:strVal val="#ppt_y"/>
                                          </p:val>
                                        </p:tav>
                                      </p:tavLst>
                                    </p:anim>
                                    <p:animEffect transition="in" filter="wipe(down)">
                                      <p:cBhvr>
                                        <p:cTn id="49" dur="500"/>
                                        <p:tgtEl>
                                          <p:spTgt spid="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p:tgtEl>
                                          <p:spTgt spid="8"/>
                                        </p:tgtEl>
                                        <p:attrNameLst>
                                          <p:attrName>ppt_y</p:attrName>
                                        </p:attrNameLst>
                                      </p:cBhvr>
                                      <p:tavLst>
                                        <p:tav tm="0">
                                          <p:val>
                                            <p:strVal val="#ppt_y+#ppt_h*1.125000"/>
                                          </p:val>
                                        </p:tav>
                                        <p:tav tm="100000">
                                          <p:val>
                                            <p:strVal val="#ppt_y"/>
                                          </p:val>
                                        </p:tav>
                                      </p:tavLst>
                                    </p:anim>
                                    <p:animEffect transition="in" filter="wipe(up)">
                                      <p:cBhvr>
                                        <p:cTn id="53" dur="500"/>
                                        <p:tgtEl>
                                          <p:spTgt spid="8"/>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ppt_y</p:attrName>
                                        </p:attrNameLst>
                                      </p:cBhvr>
                                      <p:tavLst>
                                        <p:tav tm="0">
                                          <p:val>
                                            <p:strVal val="#ppt_y-#ppt_h*1.125000"/>
                                          </p:val>
                                        </p:tav>
                                        <p:tav tm="100000">
                                          <p:val>
                                            <p:strVal val="#ppt_y"/>
                                          </p:val>
                                        </p:tav>
                                      </p:tavLst>
                                    </p:anim>
                                    <p:animEffect transition="in" filter="wipe(down)">
                                      <p:cBhvr>
                                        <p:cTn id="57" dur="500"/>
                                        <p:tgtEl>
                                          <p:spTgt spid="5"/>
                                        </p:tgtEl>
                                      </p:cBhvr>
                                    </p:animEffect>
                                  </p:childTnLst>
                                </p:cTn>
                              </p:par>
                            </p:childTnLst>
                          </p:cTn>
                        </p:par>
                        <p:par>
                          <p:cTn id="58" fill="hold">
                            <p:stCondLst>
                              <p:cond delay="2500"/>
                            </p:stCondLst>
                            <p:childTnLst>
                              <p:par>
                                <p:cTn id="59" presetID="2" presetClass="entr" presetSubtype="1" decel="10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0-#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decel="10000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decel="10000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2" presetClass="entr" presetSubtype="1"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up)">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22" presetClass="entr" presetSubtype="4"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22" presetClass="entr" presetSubtype="1"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up)">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22" presetClass="entr" presetSubtype="4"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22" presetClass="entr" presetSubtype="1"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up)">
                                      <p:cBhvr>
                                        <p:cTn id="115" dur="500"/>
                                        <p:tgtEl>
                                          <p:spTgt spid="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7" grpId="0"/>
      <p:bldP spid="29"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data\重要数据\桌面\tt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73174" y="2204864"/>
            <a:ext cx="4044262" cy="308944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12416" r="914"/>
          <a:stretch/>
        </p:blipFill>
        <p:spPr bwMode="auto">
          <a:xfrm>
            <a:off x="3532499" y="2348880"/>
            <a:ext cx="3732182" cy="20907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07374" y="2563615"/>
            <a:ext cx="4032448" cy="1772793"/>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a:t>
            </a:r>
            <a:r>
              <a:rPr lang="zh-CN" altLang="en-US" sz="1200" smtClean="0">
                <a:solidFill>
                  <a:schemeClr val="tx1">
                    <a:lumMod val="75000"/>
                    <a:lumOff val="25000"/>
                  </a:schemeClr>
                </a:solidFill>
                <a:latin typeface="微软雅黑" pitchFamily="34" charset="-122"/>
                <a:ea typeface="微软雅黑" pitchFamily="34" charset="-122"/>
              </a:rPr>
              <a:t>这里</a:t>
            </a:r>
            <a:r>
              <a:rPr lang="zh-CN" altLang="en-US" sz="1200">
                <a:solidFill>
                  <a:schemeClr val="tx1">
                    <a:lumMod val="75000"/>
                    <a:lumOff val="25000"/>
                  </a:schemeClr>
                </a:solidFill>
                <a:latin typeface="微软雅黑" pitchFamily="34" charset="-122"/>
                <a:ea typeface="微软雅黑"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itchFamily="34" charset="-122"/>
                <a:ea typeface="微软雅黑" pitchFamily="34" charset="-122"/>
              </a:rPr>
              <a:t>。</a:t>
            </a:r>
            <a:endParaRPr lang="en-US" altLang="zh-CN" sz="1200" smtClean="0">
              <a:solidFill>
                <a:schemeClr val="tx1">
                  <a:lumMod val="75000"/>
                  <a:lumOff val="25000"/>
                </a:schemeClr>
              </a:solidFill>
              <a:latin typeface="微软雅黑" pitchFamily="34" charset="-122"/>
              <a:ea typeface="微软雅黑" pitchFamily="34" charset="-122"/>
            </a:endParaRPr>
          </a:p>
          <a:p>
            <a:pPr>
              <a:lnSpc>
                <a:spcPct val="130000"/>
              </a:lnSpc>
            </a:pPr>
            <a:endParaRPr lang="en-US" altLang="zh-CN" sz="120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20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29059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25" name="Line 2"/>
          <p:cNvSpPr>
            <a:spLocks noChangeShapeType="1"/>
          </p:cNvSpPr>
          <p:nvPr/>
        </p:nvSpPr>
        <p:spPr bwMode="auto">
          <a:xfrm>
            <a:off x="7527102" y="3959775"/>
            <a:ext cx="0" cy="1105534"/>
          </a:xfrm>
          <a:prstGeom prst="line">
            <a:avLst/>
          </a:prstGeom>
          <a:noFill/>
          <a:ln w="28575" cap="rnd">
            <a:solidFill>
              <a:schemeClr val="tx1">
                <a:lumMod val="65000"/>
                <a:lumOff val="35000"/>
              </a:schemeClr>
            </a:solidFill>
            <a:prstDash val="sysDot"/>
            <a:round/>
            <a:headEnd type="oval" w="med" len="me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26" name="AutoShape 5"/>
          <p:cNvSpPr>
            <a:spLocks noChangeArrowheads="1"/>
          </p:cNvSpPr>
          <p:nvPr/>
        </p:nvSpPr>
        <p:spPr bwMode="auto">
          <a:xfrm rot="10800000">
            <a:off x="6464293" y="5126890"/>
            <a:ext cx="2128671" cy="894397"/>
          </a:xfrm>
          <a:prstGeom prst="roundRect">
            <a:avLst>
              <a:gd name="adj" fmla="val 6171"/>
            </a:avLst>
          </a:prstGeom>
          <a:solidFill>
            <a:srgbClr val="7B8294"/>
          </a:solidFill>
          <a:ln w="9525" algn="ctr">
            <a:noFill/>
            <a:round/>
            <a:headEnd/>
            <a:tailEnd/>
          </a:ln>
        </p:spPr>
        <p:txBody>
          <a:bodyPr rot="10800000" wrap="none" anchor="ctr"/>
          <a:lstStyle/>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p:txBody>
      </p:sp>
      <p:grpSp>
        <p:nvGrpSpPr>
          <p:cNvPr id="27" name="Group 28"/>
          <p:cNvGrpSpPr>
            <a:grpSpLocks/>
          </p:cNvGrpSpPr>
          <p:nvPr/>
        </p:nvGrpSpPr>
        <p:grpSpPr bwMode="auto">
          <a:xfrm>
            <a:off x="3756880" y="4662096"/>
            <a:ext cx="7467146" cy="894397"/>
            <a:chOff x="412" y="2911"/>
            <a:chExt cx="4890" cy="610"/>
          </a:xfrm>
        </p:grpSpPr>
        <p:sp>
          <p:nvSpPr>
            <p:cNvPr id="28" name="AutoShape 4"/>
            <p:cNvSpPr>
              <a:spLocks noChangeArrowheads="1"/>
            </p:cNvSpPr>
            <p:nvPr/>
          </p:nvSpPr>
          <p:spPr bwMode="auto">
            <a:xfrm rot="10800000">
              <a:off x="412" y="2911"/>
              <a:ext cx="1394" cy="610"/>
            </a:xfrm>
            <a:prstGeom prst="roundRect">
              <a:avLst>
                <a:gd name="adj" fmla="val 6171"/>
              </a:avLst>
            </a:prstGeom>
            <a:solidFill>
              <a:srgbClr val="7B8294"/>
            </a:solidFill>
            <a:ln w="9525" algn="ctr">
              <a:noFill/>
              <a:round/>
              <a:headEnd/>
              <a:tailEnd/>
            </a:ln>
          </p:spPr>
          <p:txBody>
            <a:bodyPr rot="10800000" wrap="none" anchor="ctr"/>
            <a:lstStyle/>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a:p>
              <a:pPr algn="ctr" defTabSz="914400">
                <a:lnSpc>
                  <a:spcPct val="120000"/>
                </a:lnSpc>
                <a:defRPr/>
              </a:pPr>
              <a:r>
                <a:rPr lang="zh-CN" altLang="en-US" sz="1100" kern="0">
                  <a:solidFill>
                    <a:schemeClr val="bg1"/>
                  </a:solidFill>
                  <a:latin typeface="Verdana"/>
                  <a:ea typeface="微软雅黑" panose="020B0503020204020204" pitchFamily="34" charset="-122"/>
                </a:rPr>
                <a:t>单击此处添加段落文字内容</a:t>
              </a:r>
            </a:p>
          </p:txBody>
        </p:sp>
        <p:sp>
          <p:nvSpPr>
            <p:cNvPr id="29" name="AutoShape 6"/>
            <p:cNvSpPr>
              <a:spLocks noChangeArrowheads="1"/>
            </p:cNvSpPr>
            <p:nvPr/>
          </p:nvSpPr>
          <p:spPr bwMode="auto">
            <a:xfrm rot="10800000">
              <a:off x="3908" y="2911"/>
              <a:ext cx="1394" cy="610"/>
            </a:xfrm>
            <a:prstGeom prst="roundRect">
              <a:avLst>
                <a:gd name="adj" fmla="val 6171"/>
              </a:avLst>
            </a:prstGeom>
            <a:solidFill>
              <a:srgbClr val="7B8294"/>
            </a:solidFill>
            <a:ln w="9525" algn="ctr">
              <a:noFill/>
              <a:round/>
              <a:headEnd/>
              <a:tailEnd/>
            </a:ln>
          </p:spPr>
          <p:txBody>
            <a:bodyPr rot="10800000" wrap="none" anchor="ctr"/>
            <a:lstStyle/>
            <a:p>
              <a:pPr algn="ctr" defTabSz="914400">
                <a:lnSpc>
                  <a:spcPct val="120000"/>
                </a:lnSpc>
                <a:defRPr/>
              </a:pPr>
              <a:r>
                <a:rPr lang="zh-CN" altLang="en-US" sz="1100" kern="0" dirty="0">
                  <a:solidFill>
                    <a:schemeClr val="bg1"/>
                  </a:solidFill>
                  <a:latin typeface="Verdana"/>
                  <a:ea typeface="微软雅黑" panose="020B0503020204020204" pitchFamily="34" charset="-122"/>
                </a:rPr>
                <a:t>单击此处添加段落文字内容</a:t>
              </a:r>
            </a:p>
            <a:p>
              <a:pPr algn="ctr" defTabSz="914400">
                <a:lnSpc>
                  <a:spcPct val="120000"/>
                </a:lnSpc>
                <a:defRPr/>
              </a:pPr>
              <a:r>
                <a:rPr lang="zh-CN" altLang="en-US" sz="1100" kern="0" dirty="0">
                  <a:solidFill>
                    <a:schemeClr val="bg1"/>
                  </a:solidFill>
                  <a:latin typeface="Verdana"/>
                  <a:ea typeface="微软雅黑" panose="020B0503020204020204" pitchFamily="34" charset="-122"/>
                </a:rPr>
                <a:t>单击此处添加段落文字内容</a:t>
              </a:r>
            </a:p>
          </p:txBody>
        </p:sp>
      </p:grpSp>
      <p:grpSp>
        <p:nvGrpSpPr>
          <p:cNvPr id="30" name="组合 29"/>
          <p:cNvGrpSpPr/>
          <p:nvPr/>
        </p:nvGrpSpPr>
        <p:grpSpPr>
          <a:xfrm>
            <a:off x="5885551" y="1760437"/>
            <a:ext cx="3284628" cy="469192"/>
            <a:chOff x="2895182" y="1057300"/>
            <a:chExt cx="3284628" cy="469192"/>
          </a:xfrm>
        </p:grpSpPr>
        <p:sp>
          <p:nvSpPr>
            <p:cNvPr id="31" name="WordArt 3"/>
            <p:cNvSpPr>
              <a:spLocks noChangeArrowheads="1" noChangeShapeType="1" noTextEdit="1"/>
            </p:cNvSpPr>
            <p:nvPr/>
          </p:nvSpPr>
          <p:spPr bwMode="auto">
            <a:xfrm>
              <a:off x="3707559" y="1113017"/>
              <a:ext cx="1661402" cy="231664"/>
            </a:xfrm>
            <a:prstGeom prst="rect">
              <a:avLst/>
            </a:prstGeom>
          </p:spPr>
          <p:txBody>
            <a:bodyPr wrap="none" fromWordArt="1">
              <a:prstTxWarp prst="textPlain">
                <a:avLst>
                  <a:gd name="adj" fmla="val 50000"/>
                </a:avLst>
              </a:prstTxWarp>
            </a:bodyPr>
            <a:lstStyle/>
            <a:p>
              <a:pPr algn="ctr" defTabSz="914400">
                <a:defRPr/>
              </a:pPr>
              <a:r>
                <a:rPr lang="zh-CN" altLang="en-US" sz="2400" kern="10">
                  <a:ln w="9525">
                    <a:solidFill>
                      <a:srgbClr val="FFFFFF"/>
                    </a:solidFill>
                    <a:round/>
                    <a:headEnd/>
                    <a:tailEnd/>
                  </a:ln>
                  <a:solidFill>
                    <a:srgbClr val="FFFFFF"/>
                  </a:solidFill>
                  <a:latin typeface="黑体"/>
                  <a:ea typeface="黑体"/>
                </a:rPr>
                <a:t>双击添加标题文字</a:t>
              </a:r>
            </a:p>
          </p:txBody>
        </p:sp>
        <p:sp>
          <p:nvSpPr>
            <p:cNvPr id="32" name="AutoShape 8"/>
            <p:cNvSpPr>
              <a:spLocks noChangeArrowheads="1"/>
            </p:cNvSpPr>
            <p:nvPr/>
          </p:nvSpPr>
          <p:spPr bwMode="auto">
            <a:xfrm>
              <a:off x="2895182" y="1057300"/>
              <a:ext cx="3284628" cy="469192"/>
            </a:xfrm>
            <a:prstGeom prst="roundRect">
              <a:avLst>
                <a:gd name="adj" fmla="val 24375"/>
              </a:avLst>
            </a:prstGeom>
            <a:solidFill>
              <a:srgbClr val="161D25"/>
            </a:solidFill>
            <a:ln w="9525" algn="ctr">
              <a:noFill/>
              <a:round/>
              <a:headEnd/>
              <a:tailEnd/>
            </a:ln>
          </p:spPr>
          <p:txBody>
            <a:bodyPr wrap="none" anchor="ctr"/>
            <a:lstStyle/>
            <a:p>
              <a:pPr algn="ctr" defTabSz="914400">
                <a:defRPr/>
              </a:pPr>
              <a:r>
                <a:rPr lang="zh-CN" altLang="en-US" sz="1800" kern="0" dirty="0">
                  <a:solidFill>
                    <a:srgbClr val="FFFFFF"/>
                  </a:solidFill>
                  <a:latin typeface="Verdana"/>
                  <a:ea typeface="微软雅黑" panose="020B0503020204020204" pitchFamily="34" charset="-122"/>
                </a:rPr>
                <a:t>单击添加标题文字</a:t>
              </a:r>
            </a:p>
          </p:txBody>
        </p:sp>
      </p:grpSp>
      <p:sp>
        <p:nvSpPr>
          <p:cNvPr id="33" name="AutoShape 10"/>
          <p:cNvSpPr>
            <a:spLocks noChangeArrowheads="1"/>
          </p:cNvSpPr>
          <p:nvPr/>
        </p:nvSpPr>
        <p:spPr bwMode="auto">
          <a:xfrm>
            <a:off x="6354347" y="3490583"/>
            <a:ext cx="2345509" cy="416408"/>
          </a:xfrm>
          <a:prstGeom prst="roundRect">
            <a:avLst>
              <a:gd name="adj" fmla="val 22537"/>
            </a:avLst>
          </a:prstGeom>
          <a:solidFill>
            <a:srgbClr val="161D25"/>
          </a:solidFill>
          <a:ln w="9525" algn="ctr">
            <a:noFill/>
            <a:round/>
            <a:headEnd/>
            <a:tailEnd/>
          </a:ln>
        </p:spPr>
        <p:txBody>
          <a:bodyPr wrap="none" anchor="ctr"/>
          <a:lstStyle/>
          <a:p>
            <a:pPr algn="ctr" defTabSz="914400">
              <a:defRPr/>
            </a:pPr>
            <a:r>
              <a:rPr lang="zh-CN" altLang="en-US" sz="1600" kern="0">
                <a:solidFill>
                  <a:srgbClr val="FFFFFF"/>
                </a:solidFill>
                <a:latin typeface="Verdana"/>
                <a:ea typeface="微软雅黑" panose="020B0503020204020204" pitchFamily="34" charset="-122"/>
              </a:rPr>
              <a:t>单击添加标题文字</a:t>
            </a:r>
          </a:p>
        </p:txBody>
      </p:sp>
      <p:grpSp>
        <p:nvGrpSpPr>
          <p:cNvPr id="34" name="Group 25"/>
          <p:cNvGrpSpPr>
            <a:grpSpLocks/>
          </p:cNvGrpSpPr>
          <p:nvPr/>
        </p:nvGrpSpPr>
        <p:grpSpPr bwMode="auto">
          <a:xfrm>
            <a:off x="3646934" y="3138690"/>
            <a:ext cx="7696200" cy="416408"/>
            <a:chOff x="288" y="1872"/>
            <a:chExt cx="5040" cy="284"/>
          </a:xfrm>
        </p:grpSpPr>
        <p:sp>
          <p:nvSpPr>
            <p:cNvPr id="35" name="AutoShape 12"/>
            <p:cNvSpPr>
              <a:spLocks noChangeArrowheads="1"/>
            </p:cNvSpPr>
            <p:nvPr/>
          </p:nvSpPr>
          <p:spPr bwMode="auto">
            <a:xfrm>
              <a:off x="288" y="1872"/>
              <a:ext cx="1536" cy="284"/>
            </a:xfrm>
            <a:prstGeom prst="roundRect">
              <a:avLst>
                <a:gd name="adj" fmla="val 22537"/>
              </a:avLst>
            </a:prstGeom>
            <a:solidFill>
              <a:srgbClr val="161D25"/>
            </a:solidFill>
            <a:ln w="9525" algn="ctr">
              <a:noFill/>
              <a:round/>
              <a:headEnd/>
              <a:tailEnd/>
            </a:ln>
          </p:spPr>
          <p:txBody>
            <a:bodyPr wrap="none" anchor="ctr"/>
            <a:lstStyle/>
            <a:p>
              <a:pPr algn="ctr" defTabSz="914400">
                <a:defRPr/>
              </a:pPr>
              <a:r>
                <a:rPr lang="zh-CN" altLang="en-US" sz="1600" kern="0" dirty="0">
                  <a:solidFill>
                    <a:srgbClr val="FFFFFF"/>
                  </a:solidFill>
                  <a:latin typeface="Verdana"/>
                  <a:ea typeface="微软雅黑" panose="020B0503020204020204" pitchFamily="34" charset="-122"/>
                </a:rPr>
                <a:t>单击添加标题文字</a:t>
              </a:r>
            </a:p>
          </p:txBody>
        </p:sp>
        <p:sp>
          <p:nvSpPr>
            <p:cNvPr id="36" name="AutoShape 14"/>
            <p:cNvSpPr>
              <a:spLocks noChangeArrowheads="1"/>
            </p:cNvSpPr>
            <p:nvPr/>
          </p:nvSpPr>
          <p:spPr bwMode="auto">
            <a:xfrm>
              <a:off x="3792" y="1872"/>
              <a:ext cx="1536" cy="284"/>
            </a:xfrm>
            <a:prstGeom prst="roundRect">
              <a:avLst>
                <a:gd name="adj" fmla="val 23944"/>
              </a:avLst>
            </a:prstGeom>
            <a:solidFill>
              <a:srgbClr val="161D25"/>
            </a:solidFill>
            <a:ln w="9525" algn="ctr">
              <a:noFill/>
              <a:round/>
              <a:headEnd/>
              <a:tailEnd/>
            </a:ln>
          </p:spPr>
          <p:txBody>
            <a:bodyPr wrap="none" anchor="ctr"/>
            <a:lstStyle/>
            <a:p>
              <a:pPr algn="ctr" defTabSz="914400">
                <a:defRPr/>
              </a:pPr>
              <a:r>
                <a:rPr lang="zh-CN" altLang="en-US" sz="1600" kern="0" dirty="0">
                  <a:solidFill>
                    <a:srgbClr val="FFFFFF"/>
                  </a:solidFill>
                  <a:latin typeface="Verdana"/>
                  <a:ea typeface="微软雅黑" panose="020B0503020204020204" pitchFamily="34" charset="-122"/>
                </a:rPr>
                <a:t>单击添加标题文字</a:t>
              </a:r>
            </a:p>
          </p:txBody>
        </p:sp>
      </p:grpSp>
      <p:grpSp>
        <p:nvGrpSpPr>
          <p:cNvPr id="37" name="Group 27"/>
          <p:cNvGrpSpPr>
            <a:grpSpLocks/>
          </p:cNvGrpSpPr>
          <p:nvPr/>
        </p:nvGrpSpPr>
        <p:grpSpPr bwMode="auto">
          <a:xfrm>
            <a:off x="4859391" y="4292608"/>
            <a:ext cx="5332367" cy="332833"/>
            <a:chOff x="1066" y="2659"/>
            <a:chExt cx="3492" cy="227"/>
          </a:xfrm>
        </p:grpSpPr>
        <p:sp>
          <p:nvSpPr>
            <p:cNvPr id="38" name="Line 15"/>
            <p:cNvSpPr>
              <a:spLocks noChangeShapeType="1"/>
            </p:cNvSpPr>
            <p:nvPr/>
          </p:nvSpPr>
          <p:spPr bwMode="auto">
            <a:xfrm>
              <a:off x="1066" y="2659"/>
              <a:ext cx="3492" cy="0"/>
            </a:xfrm>
            <a:prstGeom prst="line">
              <a:avLst/>
            </a:prstGeom>
            <a:noFill/>
            <a:ln w="28575" cap="rnd">
              <a:solidFill>
                <a:schemeClr val="tx1">
                  <a:lumMod val="65000"/>
                  <a:lumOff val="35000"/>
                </a:schemeClr>
              </a:solidFill>
              <a:prstDash val="sysDot"/>
              <a:round/>
              <a:headEnd/>
              <a:tailEn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39" name="Line 16"/>
            <p:cNvSpPr>
              <a:spLocks noChangeShapeType="1"/>
            </p:cNvSpPr>
            <p:nvPr/>
          </p:nvSpPr>
          <p:spPr bwMode="auto">
            <a:xfrm>
              <a:off x="1066" y="265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40" name="Line 17"/>
            <p:cNvSpPr>
              <a:spLocks noChangeShapeType="1"/>
            </p:cNvSpPr>
            <p:nvPr/>
          </p:nvSpPr>
          <p:spPr bwMode="auto">
            <a:xfrm>
              <a:off x="4558" y="265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sp>
        <p:nvSpPr>
          <p:cNvPr id="41" name="Line 18"/>
          <p:cNvSpPr>
            <a:spLocks noChangeShapeType="1"/>
          </p:cNvSpPr>
          <p:nvPr/>
        </p:nvSpPr>
        <p:spPr bwMode="auto">
          <a:xfrm>
            <a:off x="7527102" y="2288278"/>
            <a:ext cx="0" cy="1149520"/>
          </a:xfrm>
          <a:prstGeom prst="line">
            <a:avLst/>
          </a:prstGeom>
          <a:noFill/>
          <a:ln w="28575" cap="rnd">
            <a:solidFill>
              <a:schemeClr val="tx1">
                <a:lumMod val="65000"/>
                <a:lumOff val="35000"/>
              </a:schemeClr>
            </a:solidFill>
            <a:prstDash val="sysDot"/>
            <a:round/>
            <a:headEnd type="oval" w="med" len="me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nvGrpSpPr>
          <p:cNvPr id="42" name="Group 26"/>
          <p:cNvGrpSpPr>
            <a:grpSpLocks/>
          </p:cNvGrpSpPr>
          <p:nvPr/>
        </p:nvGrpSpPr>
        <p:grpSpPr bwMode="auto">
          <a:xfrm>
            <a:off x="4859391" y="2621111"/>
            <a:ext cx="5332367" cy="473591"/>
            <a:chOff x="1156" y="1519"/>
            <a:chExt cx="3492" cy="323"/>
          </a:xfrm>
        </p:grpSpPr>
        <p:sp>
          <p:nvSpPr>
            <p:cNvPr id="43" name="Line 19"/>
            <p:cNvSpPr>
              <a:spLocks noChangeShapeType="1"/>
            </p:cNvSpPr>
            <p:nvPr/>
          </p:nvSpPr>
          <p:spPr bwMode="auto">
            <a:xfrm>
              <a:off x="1156" y="1519"/>
              <a:ext cx="3492" cy="0"/>
            </a:xfrm>
            <a:prstGeom prst="line">
              <a:avLst/>
            </a:prstGeom>
            <a:noFill/>
            <a:ln w="28575" cap="rnd">
              <a:solidFill>
                <a:schemeClr val="tx1">
                  <a:lumMod val="65000"/>
                  <a:lumOff val="35000"/>
                </a:schemeClr>
              </a:solidFill>
              <a:prstDash val="sysDot"/>
              <a:round/>
              <a:headEnd/>
              <a:tailEn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nvGrpSpPr>
            <p:cNvPr id="44" name="Group 20"/>
            <p:cNvGrpSpPr>
              <a:grpSpLocks/>
            </p:cNvGrpSpPr>
            <p:nvPr/>
          </p:nvGrpSpPr>
          <p:grpSpPr bwMode="auto">
            <a:xfrm>
              <a:off x="1156" y="1519"/>
              <a:ext cx="3492" cy="323"/>
              <a:chOff x="1066" y="1519"/>
              <a:chExt cx="3492" cy="227"/>
            </a:xfrm>
          </p:grpSpPr>
          <p:sp>
            <p:nvSpPr>
              <p:cNvPr id="45" name="Line 21"/>
              <p:cNvSpPr>
                <a:spLocks noChangeShapeType="1"/>
              </p:cNvSpPr>
              <p:nvPr/>
            </p:nvSpPr>
            <p:spPr bwMode="auto">
              <a:xfrm>
                <a:off x="1066" y="151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sp>
            <p:nvSpPr>
              <p:cNvPr id="46" name="Line 22"/>
              <p:cNvSpPr>
                <a:spLocks noChangeShapeType="1"/>
              </p:cNvSpPr>
              <p:nvPr/>
            </p:nvSpPr>
            <p:spPr bwMode="auto">
              <a:xfrm>
                <a:off x="4558" y="1519"/>
                <a:ext cx="0" cy="227"/>
              </a:xfrm>
              <a:prstGeom prst="line">
                <a:avLst/>
              </a:prstGeom>
              <a:noFill/>
              <a:ln w="28575" cap="rnd">
                <a:solidFill>
                  <a:schemeClr val="tx1">
                    <a:lumMod val="65000"/>
                    <a:lumOff val="35000"/>
                  </a:schemeClr>
                </a:solidFill>
                <a:prstDash val="sysDot"/>
                <a:round/>
                <a:headEnd/>
                <a:tailEnd type="triangle" w="med" len="med"/>
              </a:ln>
            </p:spPr>
            <p:txBody>
              <a:bodyPr wrap="none" anchor="ctr"/>
              <a:lstStyle/>
              <a:p>
                <a:pPr defTabSz="914400">
                  <a:defRPr/>
                </a:pPr>
                <a:endParaRPr lang="zh-CN" altLang="en-US" sz="1800" kern="0">
                  <a:solidFill>
                    <a:sysClr val="windowText" lastClr="000000"/>
                  </a:solidFill>
                  <a:latin typeface="Verdana"/>
                  <a:ea typeface="微软雅黑" panose="020B0503020204020204" pitchFamily="34" charset="-122"/>
                </a:endParaRPr>
              </a:p>
            </p:txBody>
          </p:sp>
        </p:grpSp>
      </p:grpSp>
    </p:spTree>
    <p:extLst>
      <p:ext uri="{BB962C8B-B14F-4D97-AF65-F5344CB8AC3E}">
        <p14:creationId xmlns:p14="http://schemas.microsoft.com/office/powerpoint/2010/main" xmlns="" val="3046447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Horizontal)">
                                      <p:cBhvr>
                                        <p:cTn id="11" dur="500"/>
                                        <p:tgtEl>
                                          <p:spTgt spid="3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outVertical)">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4000"/>
                            </p:stCondLst>
                            <p:childTnLst>
                              <p:par>
                                <p:cTn id="37" presetID="16" presetClass="entr" presetSubtype="37"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outVertical)">
                                      <p:cBhvr>
                                        <p:cTn id="39" dur="500"/>
                                        <p:tgtEl>
                                          <p:spTgt spid="3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33"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5310999" y="4084071"/>
            <a:ext cx="4837008" cy="103528"/>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矩形 3"/>
          <p:cNvSpPr/>
          <p:nvPr/>
        </p:nvSpPr>
        <p:spPr>
          <a:xfrm>
            <a:off x="4866217" y="2256751"/>
            <a:ext cx="4837008" cy="103528"/>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5" name="椭圆 64"/>
          <p:cNvSpPr>
            <a:spLocks noChangeArrowheads="1"/>
          </p:cNvSpPr>
          <p:nvPr/>
        </p:nvSpPr>
        <p:spPr bwMode="auto">
          <a:xfrm>
            <a:off x="3536794" y="1840150"/>
            <a:ext cx="1604454" cy="1604038"/>
          </a:xfrm>
          <a:prstGeom prst="ellipse">
            <a:avLst/>
          </a:prstGeom>
          <a:solidFill>
            <a:srgbClr val="161D25"/>
          </a:solidFill>
          <a:ln w="190500" cap="sq" cmpd="sng">
            <a:noFill/>
            <a:round/>
            <a:headEnd/>
            <a:tailEnd/>
          </a:ln>
        </p:spPr>
        <p:txBody>
          <a:bodyPr lIns="70601" tIns="35300" rIns="70601" bIns="35300" anchor="ctr"/>
          <a:lstStyle/>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添加</a:t>
            </a:r>
            <a:endParaRPr lang="en-US" altLang="zh-CN" sz="2400" b="1" smtClean="0">
              <a:solidFill>
                <a:schemeClr val="bg1"/>
              </a:solidFill>
              <a:latin typeface="微软雅黑" pitchFamily="34" charset="-122"/>
              <a:ea typeface="微软雅黑" pitchFamily="34" charset="-122"/>
              <a:sym typeface="宋体" panose="02010600030101010101" pitchFamily="2" charset="-122"/>
            </a:endParaRPr>
          </a:p>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标题</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sp>
        <p:nvSpPr>
          <p:cNvPr id="6" name="TextBox 5"/>
          <p:cNvSpPr txBox="1"/>
          <p:nvPr/>
        </p:nvSpPr>
        <p:spPr>
          <a:xfrm>
            <a:off x="5225084" y="238528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7" name="椭圆 64"/>
          <p:cNvSpPr>
            <a:spLocks noChangeArrowheads="1"/>
          </p:cNvSpPr>
          <p:nvPr/>
        </p:nvSpPr>
        <p:spPr bwMode="auto">
          <a:xfrm>
            <a:off x="9819344" y="3448870"/>
            <a:ext cx="1604454" cy="1604038"/>
          </a:xfrm>
          <a:prstGeom prst="ellipse">
            <a:avLst/>
          </a:prstGeom>
          <a:solidFill>
            <a:srgbClr val="7B8294"/>
          </a:solidFill>
          <a:ln w="190500" cap="sq" cmpd="sng">
            <a:noFill/>
            <a:round/>
            <a:headEnd/>
            <a:tailEnd/>
          </a:ln>
        </p:spPr>
        <p:txBody>
          <a:bodyPr lIns="70601" tIns="35300" rIns="70601" bIns="35300" anchor="ctr"/>
          <a:lstStyle/>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添加</a:t>
            </a:r>
            <a:endParaRPr lang="en-US" altLang="zh-CN" sz="2400" b="1" smtClean="0">
              <a:solidFill>
                <a:schemeClr val="bg1"/>
              </a:solidFill>
              <a:latin typeface="微软雅黑" pitchFamily="34" charset="-122"/>
              <a:ea typeface="微软雅黑" pitchFamily="34" charset="-122"/>
              <a:sym typeface="宋体" panose="02010600030101010101" pitchFamily="2" charset="-122"/>
            </a:endParaRPr>
          </a:p>
          <a:p>
            <a:pPr algn="ctr"/>
            <a:r>
              <a:rPr lang="zh-CN" altLang="en-US" sz="2400" b="1" smtClean="0">
                <a:solidFill>
                  <a:schemeClr val="bg1"/>
                </a:solidFill>
                <a:latin typeface="微软雅黑" pitchFamily="34" charset="-122"/>
                <a:ea typeface="微软雅黑" pitchFamily="34" charset="-122"/>
                <a:sym typeface="宋体" panose="02010600030101010101" pitchFamily="2" charset="-122"/>
              </a:rPr>
              <a:t>标题</a:t>
            </a:r>
            <a:endParaRPr lang="zh-CN" altLang="zh-CN" sz="2400" b="1">
              <a:solidFill>
                <a:schemeClr val="bg1"/>
              </a:solidFill>
              <a:latin typeface="微软雅黑" pitchFamily="34" charset="-122"/>
              <a:ea typeface="微软雅黑" pitchFamily="34" charset="-122"/>
              <a:sym typeface="宋体" panose="02010600030101010101" pitchFamily="2" charset="-122"/>
            </a:endParaRPr>
          </a:p>
        </p:txBody>
      </p:sp>
      <p:sp>
        <p:nvSpPr>
          <p:cNvPr id="8" name="TextBox 7"/>
          <p:cNvSpPr txBox="1"/>
          <p:nvPr/>
        </p:nvSpPr>
        <p:spPr>
          <a:xfrm>
            <a:off x="5225084" y="425089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endParaRPr lang="en-US" altLang="zh-CN" sz="1200">
              <a:solidFill>
                <a:sysClr val="windowText" lastClr="000000"/>
              </a:solidFill>
              <a:latin typeface="微软雅黑" pitchFamily="34" charset="-122"/>
              <a:ea typeface="微软雅黑" pitchFamily="34" charset="-122"/>
            </a:endParaRPr>
          </a:p>
          <a:p>
            <a:pPr>
              <a:lnSpc>
                <a:spcPct val="130000"/>
              </a:lnSpc>
            </a:pPr>
            <a:r>
              <a:rPr lang="zh-CN" altLang="en-US" sz="120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xmlns="" val="1379435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8" presetClass="emph" presetSubtype="0" fill="hold" grpId="1" nodeType="withEffect">
                                  <p:stCondLst>
                                    <p:cond delay="0"/>
                                  </p:stCondLst>
                                  <p:childTnLst>
                                    <p:animRot by="21600000">
                                      <p:cBhvr>
                                        <p:cTn id="14" dur="500" fill="hold"/>
                                        <p:tgtEl>
                                          <p:spTgt spid="5"/>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100"/>
                                        <p:tgtEl>
                                          <p:spTgt spid="6"/>
                                        </p:tgtEl>
                                      </p:cBhvr>
                                    </p:animEffect>
                                  </p:childTnLst>
                                </p:cTn>
                              </p:par>
                            </p:childTnLst>
                          </p:cTn>
                        </p:par>
                        <p:par>
                          <p:cTn id="23" fill="hold">
                            <p:stCondLst>
                              <p:cond delay="571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8" presetClass="emph" presetSubtype="0" fill="hold" grpId="1" nodeType="withEffect">
                                  <p:stCondLst>
                                    <p:cond delay="0"/>
                                  </p:stCondLst>
                                  <p:childTnLst>
                                    <p:animRot by="-21600000">
                                      <p:cBhvr>
                                        <p:cTn id="29" dur="500" fill="hold"/>
                                        <p:tgtEl>
                                          <p:spTgt spid="7"/>
                                        </p:tgtEl>
                                        <p:attrNameLst>
                                          <p:attrName>r</p:attrName>
                                        </p:attrNameLst>
                                      </p:cBhvr>
                                    </p:animRot>
                                  </p:childTnLst>
                                </p:cTn>
                              </p:par>
                            </p:childTnLst>
                          </p:cTn>
                        </p:par>
                        <p:par>
                          <p:cTn id="30" fill="hold">
                            <p:stCondLst>
                              <p:cond delay="6210"/>
                            </p:stCondLst>
                            <p:childTnLst>
                              <p:par>
                                <p:cTn id="31" presetID="22" presetClass="entr" presetSubtype="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671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5" grpId="1" animBg="1"/>
      <p:bldP spid="6" grpId="0"/>
      <p:bldP spid="7" grpId="0" animBg="1"/>
      <p:bldP spid="7" grpId="1"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2" name="右箭头 11"/>
          <p:cNvSpPr/>
          <p:nvPr/>
        </p:nvSpPr>
        <p:spPr>
          <a:xfrm>
            <a:off x="3646934" y="3693470"/>
            <a:ext cx="7875522" cy="241151"/>
          </a:xfrm>
          <a:prstGeom prst="rightArrow">
            <a:avLst>
              <a:gd name="adj1" fmla="val 45974"/>
              <a:gd name="adj2" fmla="val 6981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grpSp>
        <p:nvGrpSpPr>
          <p:cNvPr id="13" name="组合 12"/>
          <p:cNvGrpSpPr/>
          <p:nvPr/>
        </p:nvGrpSpPr>
        <p:grpSpPr>
          <a:xfrm>
            <a:off x="4106543" y="2554689"/>
            <a:ext cx="1607250" cy="1205619"/>
            <a:chOff x="1590445" y="2217273"/>
            <a:chExt cx="2081645" cy="1561233"/>
          </a:xfrm>
        </p:grpSpPr>
        <p:sp>
          <p:nvSpPr>
            <p:cNvPr id="14" name="矩形 13"/>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15" name="矩形 14"/>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sp>
        <p:nvSpPr>
          <p:cNvPr id="16" name="椭圆 15"/>
          <p:cNvSpPr/>
          <p:nvPr/>
        </p:nvSpPr>
        <p:spPr>
          <a:xfrm>
            <a:off x="3747689"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itchFamily="34" charset="-122"/>
                <a:ea typeface="微软雅黑" pitchFamily="34" charset="-122"/>
              </a:rPr>
              <a:t>1</a:t>
            </a:r>
            <a:endParaRPr lang="zh-CN" altLang="en-US" sz="3000">
              <a:solidFill>
                <a:srgbClr val="00ACF1"/>
              </a:solidFill>
              <a:latin typeface="微软雅黑" pitchFamily="34" charset="-122"/>
              <a:ea typeface="微软雅黑" pitchFamily="34" charset="-122"/>
            </a:endParaRPr>
          </a:p>
        </p:txBody>
      </p:sp>
      <p:grpSp>
        <p:nvGrpSpPr>
          <p:cNvPr id="17" name="组合 16"/>
          <p:cNvGrpSpPr/>
          <p:nvPr/>
        </p:nvGrpSpPr>
        <p:grpSpPr>
          <a:xfrm>
            <a:off x="6700020" y="2554689"/>
            <a:ext cx="1607250" cy="1205619"/>
            <a:chOff x="1590445" y="2217273"/>
            <a:chExt cx="2081645" cy="1561233"/>
          </a:xfrm>
        </p:grpSpPr>
        <p:sp>
          <p:nvSpPr>
            <p:cNvPr id="18" name="矩形 17"/>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19" name="矩形 18"/>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grpSp>
        <p:nvGrpSpPr>
          <p:cNvPr id="20" name="组合 19"/>
          <p:cNvGrpSpPr/>
          <p:nvPr/>
        </p:nvGrpSpPr>
        <p:grpSpPr>
          <a:xfrm>
            <a:off x="9293497" y="2554689"/>
            <a:ext cx="1607250" cy="1205619"/>
            <a:chOff x="1590445" y="2217273"/>
            <a:chExt cx="2081645" cy="1561233"/>
          </a:xfrm>
        </p:grpSpPr>
        <p:sp>
          <p:nvSpPr>
            <p:cNvPr id="21" name="矩形 20"/>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sp>
          <p:nvSpPr>
            <p:cNvPr id="22" name="矩形 21"/>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itchFamily="34" charset="-122"/>
                <a:ea typeface="微软雅黑" pitchFamily="34" charset="-122"/>
              </a:endParaRPr>
            </a:p>
          </p:txBody>
        </p:sp>
      </p:grpSp>
      <p:sp>
        <p:nvSpPr>
          <p:cNvPr id="23" name="椭圆 22"/>
          <p:cNvSpPr/>
          <p:nvPr/>
        </p:nvSpPr>
        <p:spPr>
          <a:xfrm>
            <a:off x="8934646"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itchFamily="34" charset="-122"/>
                <a:ea typeface="微软雅黑" pitchFamily="34" charset="-122"/>
              </a:rPr>
              <a:t>3</a:t>
            </a:r>
            <a:endParaRPr lang="zh-CN" altLang="en-US" sz="3000">
              <a:solidFill>
                <a:srgbClr val="00ACF1"/>
              </a:solidFill>
              <a:latin typeface="微软雅黑" pitchFamily="34" charset="-122"/>
              <a:ea typeface="微软雅黑" pitchFamily="34" charset="-122"/>
            </a:endParaRPr>
          </a:p>
        </p:txBody>
      </p:sp>
      <p:sp>
        <p:nvSpPr>
          <p:cNvPr id="24" name="椭圆 23"/>
          <p:cNvSpPr/>
          <p:nvPr/>
        </p:nvSpPr>
        <p:spPr>
          <a:xfrm>
            <a:off x="6341168"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itchFamily="34" charset="-122"/>
                <a:ea typeface="微软雅黑" pitchFamily="34" charset="-122"/>
              </a:rPr>
              <a:t>2</a:t>
            </a:r>
            <a:endParaRPr lang="zh-CN" altLang="en-US" sz="3000">
              <a:solidFill>
                <a:srgbClr val="00ACF1"/>
              </a:solidFill>
              <a:latin typeface="微软雅黑" pitchFamily="34" charset="-122"/>
              <a:ea typeface="微软雅黑" pitchFamily="34" charset="-122"/>
            </a:endParaRPr>
          </a:p>
        </p:txBody>
      </p:sp>
      <p:sp>
        <p:nvSpPr>
          <p:cNvPr id="25" name="TextBox 24"/>
          <p:cNvSpPr txBox="1"/>
          <p:nvPr/>
        </p:nvSpPr>
        <p:spPr>
          <a:xfrm>
            <a:off x="448204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1</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26" name="TextBox 25"/>
          <p:cNvSpPr txBox="1"/>
          <p:nvPr/>
        </p:nvSpPr>
        <p:spPr>
          <a:xfrm>
            <a:off x="4081286"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65000"/>
                  <a:lumOff val="35000"/>
                </a:schemeClr>
              </a:solidFill>
              <a:latin typeface="微软雅黑" pitchFamily="34" charset="-122"/>
              <a:ea typeface="微软雅黑" pitchFamily="34" charset="-122"/>
              <a:cs typeface="华文黑体" pitchFamily="2" charset="-122"/>
            </a:endParaRPr>
          </a:p>
        </p:txBody>
      </p:sp>
      <p:sp>
        <p:nvSpPr>
          <p:cNvPr id="27" name="TextBox 26"/>
          <p:cNvSpPr txBox="1"/>
          <p:nvPr/>
        </p:nvSpPr>
        <p:spPr>
          <a:xfrm>
            <a:off x="393090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itchFamily="34" charset="-122"/>
                <a:ea typeface="微软雅黑" pitchFamily="34" charset="-122"/>
              </a:rPr>
              <a:t>在这里。</a:t>
            </a:r>
          </a:p>
        </p:txBody>
      </p:sp>
      <p:sp>
        <p:nvSpPr>
          <p:cNvPr id="28" name="TextBox 27"/>
          <p:cNvSpPr txBox="1"/>
          <p:nvPr/>
        </p:nvSpPr>
        <p:spPr>
          <a:xfrm>
            <a:off x="706443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2</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29" name="TextBox 28"/>
          <p:cNvSpPr txBox="1"/>
          <p:nvPr/>
        </p:nvSpPr>
        <p:spPr>
          <a:xfrm>
            <a:off x="6695300"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65000"/>
                  <a:lumOff val="35000"/>
                </a:schemeClr>
              </a:solidFill>
              <a:latin typeface="微软雅黑" pitchFamily="34" charset="-122"/>
              <a:ea typeface="微软雅黑" pitchFamily="34" charset="-122"/>
              <a:cs typeface="华文黑体" pitchFamily="2" charset="-122"/>
            </a:endParaRPr>
          </a:p>
        </p:txBody>
      </p:sp>
      <p:sp>
        <p:nvSpPr>
          <p:cNvPr id="30" name="TextBox 29"/>
          <p:cNvSpPr txBox="1"/>
          <p:nvPr/>
        </p:nvSpPr>
        <p:spPr>
          <a:xfrm>
            <a:off x="6544914"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itchFamily="34" charset="-122"/>
                <a:ea typeface="微软雅黑" pitchFamily="34" charset="-122"/>
              </a:rPr>
              <a:t>在这里。</a:t>
            </a:r>
          </a:p>
        </p:txBody>
      </p:sp>
      <p:sp>
        <p:nvSpPr>
          <p:cNvPr id="31" name="TextBox 30"/>
          <p:cNvSpPr txBox="1"/>
          <p:nvPr/>
        </p:nvSpPr>
        <p:spPr>
          <a:xfrm>
            <a:off x="9657907"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itchFamily="34" charset="-122"/>
                <a:ea typeface="微软雅黑" pitchFamily="34" charset="-122"/>
                <a:cs typeface="华文黑体" pitchFamily="2" charset="-122"/>
              </a:rPr>
              <a:t>标题</a:t>
            </a:r>
            <a:r>
              <a:rPr lang="en-US" altLang="zh-CN" sz="1900">
                <a:solidFill>
                  <a:schemeClr val="bg1"/>
                </a:solidFill>
                <a:latin typeface="微软雅黑" pitchFamily="34" charset="-122"/>
                <a:ea typeface="微软雅黑" pitchFamily="34" charset="-122"/>
                <a:cs typeface="华文黑体" pitchFamily="2" charset="-122"/>
              </a:rPr>
              <a:t>3</a:t>
            </a:r>
            <a:endParaRPr lang="zh-CN" altLang="en-US" sz="1900">
              <a:solidFill>
                <a:schemeClr val="bg1"/>
              </a:solidFill>
              <a:latin typeface="微软雅黑" pitchFamily="34" charset="-122"/>
              <a:ea typeface="微软雅黑" pitchFamily="34" charset="-122"/>
              <a:cs typeface="华文黑体" pitchFamily="2" charset="-122"/>
            </a:endParaRPr>
          </a:p>
        </p:txBody>
      </p:sp>
      <p:sp>
        <p:nvSpPr>
          <p:cNvPr id="32" name="TextBox 31"/>
          <p:cNvSpPr txBox="1"/>
          <p:nvPr/>
        </p:nvSpPr>
        <p:spPr>
          <a:xfrm>
            <a:off x="9280867"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itchFamily="34" charset="-122"/>
                <a:ea typeface="微软雅黑" pitchFamily="34" charset="-122"/>
                <a:cs typeface="华文黑体" pitchFamily="2" charset="-122"/>
              </a:rPr>
              <a:t>点击添加标题</a:t>
            </a:r>
            <a:endParaRPr lang="zh-CN" altLang="en-US" sz="1600">
              <a:solidFill>
                <a:schemeClr val="tx1">
                  <a:lumMod val="65000"/>
                  <a:lumOff val="35000"/>
                </a:schemeClr>
              </a:solidFill>
              <a:latin typeface="微软雅黑" pitchFamily="34" charset="-122"/>
              <a:ea typeface="微软雅黑" pitchFamily="34" charset="-122"/>
              <a:cs typeface="华文黑体" pitchFamily="2" charset="-122"/>
            </a:endParaRPr>
          </a:p>
        </p:txBody>
      </p:sp>
      <p:sp>
        <p:nvSpPr>
          <p:cNvPr id="33" name="TextBox 32"/>
          <p:cNvSpPr txBox="1"/>
          <p:nvPr/>
        </p:nvSpPr>
        <p:spPr>
          <a:xfrm>
            <a:off x="913048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itchFamily="34" charset="-122"/>
                <a:ea typeface="微软雅黑" pitchFamily="34" charset="-122"/>
              </a:rPr>
              <a:t>在这里。</a:t>
            </a:r>
          </a:p>
        </p:txBody>
      </p:sp>
    </p:spTree>
    <p:extLst>
      <p:ext uri="{BB962C8B-B14F-4D97-AF65-F5344CB8AC3E}">
        <p14:creationId xmlns:p14="http://schemas.microsoft.com/office/powerpoint/2010/main" xmlns="" val="3046447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3500"/>
                            </p:stCondLst>
                            <p:childTnLst>
                              <p:par>
                                <p:cTn id="56" presetID="49" presetClass="entr" presetSubtype="0"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360"/>
                                          </p:val>
                                        </p:tav>
                                        <p:tav tm="100000">
                                          <p:val>
                                            <p:fltVal val="0"/>
                                          </p:val>
                                        </p:tav>
                                      </p:tavLst>
                                    </p:anim>
                                    <p:animEffect transition="in" filter="fade">
                                      <p:cBhvr>
                                        <p:cTn id="61" dur="500"/>
                                        <p:tgtEl>
                                          <p:spTgt spid="23"/>
                                        </p:tgtEl>
                                      </p:cBhvr>
                                    </p:animEffect>
                                  </p:childTnLst>
                                </p:cTn>
                              </p:par>
                              <p:par>
                                <p:cTn id="62" presetID="22" presetClass="entr" presetSubtype="4"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23" grpId="0" animBg="1"/>
      <p:bldP spid="24" grpId="0" animBg="1"/>
      <p:bldP spid="25" grpId="0"/>
      <p:bldP spid="26" grpId="0"/>
      <p:bldP spid="27" grpId="0"/>
      <p:bldP spid="28" grpId="0"/>
      <p:bldP spid="29" grpId="0"/>
      <p:bldP spid="30" grpId="0"/>
      <p:bldP spid="31" grpId="0"/>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年度工作概述</a:t>
            </a:r>
            <a:endParaRPr lang="zh-CN" altLang="en-US">
              <a:solidFill>
                <a:srgbClr val="7B8294"/>
              </a:solidFill>
              <a:latin typeface="微软雅黑" pitchFamily="34" charset="-122"/>
              <a:ea typeface="微软雅黑"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工作完成情况</a:t>
            </a:r>
            <a:endParaRPr lang="zh-CN" altLang="en-US">
              <a:solidFill>
                <a:srgbClr val="7B8294"/>
              </a:solidFill>
              <a:latin typeface="微软雅黑" pitchFamily="34" charset="-122"/>
              <a:ea typeface="微软雅黑"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项目成果展示</a:t>
            </a:r>
            <a:endParaRPr lang="zh-CN" altLang="en-US">
              <a:solidFill>
                <a:srgbClr val="7B8294"/>
              </a:solidFill>
              <a:latin typeface="微软雅黑" pitchFamily="34" charset="-122"/>
              <a:ea typeface="微软雅黑"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工作不足之处</a:t>
            </a:r>
            <a:endParaRPr lang="zh-CN" altLang="en-US">
              <a:solidFill>
                <a:srgbClr val="7B8294"/>
              </a:solidFill>
              <a:latin typeface="微软雅黑" pitchFamily="34" charset="-122"/>
              <a:ea typeface="微软雅黑"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itchFamily="34" charset="-122"/>
                <a:ea typeface="微软雅黑" pitchFamily="34" charset="-122"/>
              </a:rPr>
              <a:t>明年工作计划</a:t>
            </a:r>
            <a:endParaRPr lang="zh-CN" altLang="en-US">
              <a:solidFill>
                <a:srgbClr val="7B8294"/>
              </a:solidFill>
              <a:latin typeface="微软雅黑" pitchFamily="34" charset="-122"/>
              <a:ea typeface="微软雅黑"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itchFamily="34" charset="-122"/>
                <a:ea typeface="微软雅黑" pitchFamily="34" charset="-122"/>
              </a:rPr>
              <a:t>目录</a:t>
            </a:r>
            <a:endParaRPr lang="en-US" altLang="zh-CN" sz="5400">
              <a:solidFill>
                <a:schemeClr val="bg1"/>
              </a:solidFill>
              <a:latin typeface="微软雅黑" pitchFamily="34" charset="-122"/>
              <a:ea typeface="微软雅黑" pitchFamily="34" charset="-122"/>
            </a:endParaRPr>
          </a:p>
          <a:p>
            <a:pPr algn="ctr"/>
            <a:r>
              <a:rPr lang="en-US" altLang="zh-CN" smtClean="0">
                <a:solidFill>
                  <a:schemeClr val="bg1"/>
                </a:solidFill>
                <a:latin typeface="微软雅黑" pitchFamily="34" charset="-122"/>
                <a:ea typeface="微软雅黑"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5033056"/>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013502"/>
            <a:ext cx="3877985" cy="830997"/>
          </a:xfrm>
          <a:prstGeom prst="rect">
            <a:avLst/>
          </a:prstGeom>
          <a:noFill/>
        </p:spPr>
        <p:txBody>
          <a:bodyPr wrap="none" rtlCol="0">
            <a:spAutoFit/>
          </a:bodyPr>
          <a:lstStyle/>
          <a:p>
            <a:r>
              <a:rPr lang="zh-CN" altLang="en-US" sz="4800">
                <a:solidFill>
                  <a:srgbClr val="161D25"/>
                </a:solidFill>
                <a:latin typeface="微软雅黑" pitchFamily="34" charset="-122"/>
                <a:ea typeface="微软雅黑" pitchFamily="34" charset="-122"/>
              </a:rPr>
              <a:t>明年工作计划</a:t>
            </a:r>
          </a:p>
        </p:txBody>
      </p:sp>
    </p:spTree>
    <p:extLst>
      <p:ext uri="{BB962C8B-B14F-4D97-AF65-F5344CB8AC3E}">
        <p14:creationId xmlns:p14="http://schemas.microsoft.com/office/powerpoint/2010/main" xmlns="" val="1399336991"/>
      </p:ext>
    </p:extLst>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等腰三角形 21"/>
          <p:cNvSpPr/>
          <p:nvPr/>
        </p:nvSpPr>
        <p:spPr bwMode="auto">
          <a:xfrm rot="16200000" flipH="1">
            <a:off x="7480139"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solidFill>
          <a:ln w="9525" cap="rnd">
            <a:solidFill>
              <a:srgbClr val="E6E6E6"/>
            </a:solidFill>
            <a:prstDash val="solid"/>
            <a:round/>
            <a:headEnd/>
            <a:tailEnd/>
          </a:ln>
        </p:spPr>
        <p:txBody>
          <a:bodyPr vert="eaVert" lIns="70601" tIns="35300" rIns="70601" bIns="35300"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4" name="等腰三角形 21"/>
          <p:cNvSpPr/>
          <p:nvPr/>
        </p:nvSpPr>
        <p:spPr bwMode="auto">
          <a:xfrm rot="5400000">
            <a:off x="5267625" y="2702167"/>
            <a:ext cx="2233904" cy="22849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solidFill>
          <a:ln w="9525" cap="rnd">
            <a:solidFill>
              <a:srgbClr val="E6E6E6"/>
            </a:solidFill>
            <a:prstDash val="solid"/>
            <a:round/>
            <a:headEnd/>
            <a:tailEnd/>
          </a:ln>
        </p:spPr>
        <p:txBody>
          <a:bodyPr vert="eaVert" lIns="70601" tIns="35300" rIns="70601" bIns="35300"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5" name="椭圆 4"/>
          <p:cNvSpPr/>
          <p:nvPr/>
        </p:nvSpPr>
        <p:spPr bwMode="auto">
          <a:xfrm>
            <a:off x="5243527" y="2541337"/>
            <a:ext cx="2816700" cy="2817125"/>
          </a:xfrm>
          <a:prstGeom prst="ellipse">
            <a:avLst/>
          </a:prstGeom>
          <a:noFill/>
          <a:ln w="25400" cap="flat" cmpd="sng" algn="ctr">
            <a:solidFill>
              <a:srgbClr val="7B8294"/>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a:ea typeface="微软雅黑" pitchFamily="34" charset="-122"/>
            </a:endParaRPr>
          </a:p>
        </p:txBody>
      </p:sp>
      <p:sp>
        <p:nvSpPr>
          <p:cNvPr id="6" name="椭圆 5"/>
          <p:cNvSpPr/>
          <p:nvPr/>
        </p:nvSpPr>
        <p:spPr bwMode="auto">
          <a:xfrm>
            <a:off x="6928888" y="2541337"/>
            <a:ext cx="2817926" cy="2817125"/>
          </a:xfrm>
          <a:prstGeom prst="ellipse">
            <a:avLst/>
          </a:prstGeom>
          <a:noFill/>
          <a:ln w="25400" cap="flat" cmpd="sng" algn="ctr">
            <a:solidFill>
              <a:srgbClr val="7B8294"/>
            </a:solidFill>
            <a:prstDash val="solid"/>
          </a:ln>
          <a:effectLst/>
        </p:spPr>
        <p:txBody>
          <a:bodyPr lIns="70601" tIns="35300" rIns="70601" bIns="35300" anchor="ctr"/>
          <a:lstStyle/>
          <a:p>
            <a:pPr algn="ctr">
              <a:defRPr/>
            </a:pPr>
            <a:endParaRPr lang="zh-CN" altLang="en-US" kern="0" dirty="0">
              <a:solidFill>
                <a:sysClr val="window" lastClr="FFFFFF"/>
              </a:solidFill>
              <a:latin typeface="Calibri"/>
              <a:ea typeface="微软雅黑" pitchFamily="34" charset="-122"/>
            </a:endParaRPr>
          </a:p>
        </p:txBody>
      </p:sp>
      <p:cxnSp>
        <p:nvCxnSpPr>
          <p:cNvPr id="7" name="直接连接符 6"/>
          <p:cNvCxnSpPr>
            <a:cxnSpLocks noChangeShapeType="1"/>
          </p:cNvCxnSpPr>
          <p:nvPr/>
        </p:nvCxnSpPr>
        <p:spPr bwMode="auto">
          <a:xfrm>
            <a:off x="6016954" y="3229069"/>
            <a:ext cx="441258" cy="207177"/>
          </a:xfrm>
          <a:prstGeom prst="line">
            <a:avLst/>
          </a:prstGeom>
          <a:noFill/>
          <a:ln w="28575" algn="ctr">
            <a:solidFill>
              <a:srgbClr val="00ACF1"/>
            </a:solidFill>
            <a:round/>
            <a:headEnd type="none" w="med" len="med"/>
            <a:tailEnd type="arrow" w="med" len="med"/>
          </a:ln>
        </p:spPr>
      </p:cxnSp>
      <p:cxnSp>
        <p:nvCxnSpPr>
          <p:cNvPr id="8" name="直接连接符 7"/>
          <p:cNvCxnSpPr>
            <a:cxnSpLocks noChangeShapeType="1"/>
          </p:cNvCxnSpPr>
          <p:nvPr/>
        </p:nvCxnSpPr>
        <p:spPr bwMode="auto">
          <a:xfrm>
            <a:off x="5781616" y="3865312"/>
            <a:ext cx="455967" cy="0"/>
          </a:xfrm>
          <a:prstGeom prst="line">
            <a:avLst/>
          </a:prstGeom>
          <a:noFill/>
          <a:ln w="28575" algn="ctr">
            <a:solidFill>
              <a:srgbClr val="00ACF1"/>
            </a:solidFill>
            <a:round/>
            <a:headEnd type="none" w="med" len="med"/>
            <a:tailEnd type="arrow" w="med" len="med"/>
          </a:ln>
        </p:spPr>
      </p:cxnSp>
      <p:cxnSp>
        <p:nvCxnSpPr>
          <p:cNvPr id="9" name="直接连接符 8"/>
          <p:cNvCxnSpPr>
            <a:cxnSpLocks noChangeShapeType="1"/>
          </p:cNvCxnSpPr>
          <p:nvPr/>
        </p:nvCxnSpPr>
        <p:spPr bwMode="auto">
          <a:xfrm flipV="1">
            <a:off x="6016954" y="4277215"/>
            <a:ext cx="455967" cy="241503"/>
          </a:xfrm>
          <a:prstGeom prst="line">
            <a:avLst/>
          </a:prstGeom>
          <a:noFill/>
          <a:ln w="28575" algn="ctr">
            <a:solidFill>
              <a:srgbClr val="00ACF1"/>
            </a:solidFill>
            <a:round/>
            <a:headEnd type="none" w="med" len="med"/>
            <a:tailEnd type="arrow" w="med" len="med"/>
          </a:ln>
        </p:spPr>
      </p:cxnSp>
      <p:cxnSp>
        <p:nvCxnSpPr>
          <p:cNvPr id="10" name="直接连接符 9"/>
          <p:cNvCxnSpPr>
            <a:cxnSpLocks noChangeShapeType="1"/>
          </p:cNvCxnSpPr>
          <p:nvPr/>
        </p:nvCxnSpPr>
        <p:spPr bwMode="auto">
          <a:xfrm flipH="1" flipV="1">
            <a:off x="8589736" y="4267408"/>
            <a:ext cx="455967" cy="241503"/>
          </a:xfrm>
          <a:prstGeom prst="line">
            <a:avLst/>
          </a:prstGeom>
          <a:noFill/>
          <a:ln w="28575" algn="ctr">
            <a:solidFill>
              <a:srgbClr val="00ACF1"/>
            </a:solidFill>
            <a:round/>
            <a:headEnd type="none" w="med" len="med"/>
            <a:tailEnd type="arrow" w="med" len="med"/>
          </a:ln>
        </p:spPr>
      </p:cxnSp>
      <p:cxnSp>
        <p:nvCxnSpPr>
          <p:cNvPr id="11" name="直接连接符 10"/>
          <p:cNvCxnSpPr>
            <a:cxnSpLocks noChangeShapeType="1"/>
          </p:cNvCxnSpPr>
          <p:nvPr/>
        </p:nvCxnSpPr>
        <p:spPr bwMode="auto">
          <a:xfrm flipH="1">
            <a:off x="8817720" y="3862860"/>
            <a:ext cx="455967" cy="0"/>
          </a:xfrm>
          <a:prstGeom prst="line">
            <a:avLst/>
          </a:prstGeom>
          <a:noFill/>
          <a:ln w="28575" algn="ctr">
            <a:solidFill>
              <a:srgbClr val="00ACF1"/>
            </a:solidFill>
            <a:round/>
            <a:headEnd type="none" w="med" len="med"/>
            <a:tailEnd type="arrow" w="med" len="med"/>
          </a:ln>
        </p:spPr>
      </p:cxnSp>
      <p:cxnSp>
        <p:nvCxnSpPr>
          <p:cNvPr id="12" name="直接连接符 11"/>
          <p:cNvCxnSpPr>
            <a:cxnSpLocks noChangeShapeType="1"/>
          </p:cNvCxnSpPr>
          <p:nvPr/>
        </p:nvCxnSpPr>
        <p:spPr bwMode="auto">
          <a:xfrm flipH="1">
            <a:off x="8604445" y="3229069"/>
            <a:ext cx="441258" cy="207177"/>
          </a:xfrm>
          <a:prstGeom prst="line">
            <a:avLst/>
          </a:prstGeom>
          <a:noFill/>
          <a:ln w="28575" algn="ctr">
            <a:solidFill>
              <a:srgbClr val="00ACF1"/>
            </a:solidFill>
            <a:round/>
            <a:headEnd type="none" w="med" len="med"/>
            <a:tailEnd type="arrow" w="med" len="med"/>
          </a:ln>
        </p:spPr>
      </p:cxnSp>
      <p:grpSp>
        <p:nvGrpSpPr>
          <p:cNvPr id="13" name="组合 12"/>
          <p:cNvGrpSpPr/>
          <p:nvPr/>
        </p:nvGrpSpPr>
        <p:grpSpPr>
          <a:xfrm>
            <a:off x="6683745" y="3057442"/>
            <a:ext cx="1625302" cy="1625547"/>
            <a:chOff x="5014912" y="2584450"/>
            <a:chExt cx="2105025" cy="2105025"/>
          </a:xfrm>
        </p:grpSpPr>
        <p:sp>
          <p:nvSpPr>
            <p:cNvPr id="14" name="Oval 19"/>
            <p:cNvSpPr>
              <a:spLocks noChangeArrowheads="1"/>
            </p:cNvSpPr>
            <p:nvPr/>
          </p:nvSpPr>
          <p:spPr bwMode="auto">
            <a:xfrm>
              <a:off x="5014912" y="2584450"/>
              <a:ext cx="2105025" cy="2105025"/>
            </a:xfrm>
            <a:prstGeom prst="ellipse">
              <a:avLst/>
            </a:prstGeom>
            <a:solidFill>
              <a:srgbClr val="161D25"/>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5"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kern="0" smtClean="0">
                  <a:solidFill>
                    <a:srgbClr val="4D4D4D"/>
                  </a:solidFill>
                  <a:latin typeface="Impact" pitchFamily="34" charset="0"/>
                  <a:ea typeface="微软雅黑" pitchFamily="34" charset="-122"/>
                </a:rPr>
                <a:t>添加</a:t>
              </a:r>
              <a:r>
                <a:rPr lang="zh-CN" altLang="en-US" sz="1600" kern="0">
                  <a:solidFill>
                    <a:srgbClr val="4D4D4D"/>
                  </a:solidFill>
                  <a:latin typeface="Impact" pitchFamily="34" charset="0"/>
                  <a:ea typeface="微软雅黑" pitchFamily="34" charset="-122"/>
                </a:rPr>
                <a:t>标题</a:t>
              </a:r>
              <a:endParaRPr lang="zh-CN" altLang="en-US" sz="1600" kern="0" dirty="0">
                <a:solidFill>
                  <a:srgbClr val="4D4D4D"/>
                </a:solidFill>
                <a:latin typeface="Impact" pitchFamily="34" charset="0"/>
                <a:ea typeface="微软雅黑" pitchFamily="34" charset="-122"/>
              </a:endParaRPr>
            </a:p>
          </p:txBody>
        </p:sp>
      </p:grpSp>
      <p:sp>
        <p:nvSpPr>
          <p:cNvPr id="16" name="Oval 19"/>
          <p:cNvSpPr>
            <a:spLocks noChangeArrowheads="1"/>
          </p:cNvSpPr>
          <p:nvPr/>
        </p:nvSpPr>
        <p:spPr bwMode="auto">
          <a:xfrm>
            <a:off x="5257009" y="2607536"/>
            <a:ext cx="766074" cy="766189"/>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smtClean="0">
                <a:solidFill>
                  <a:sysClr val="window" lastClr="FFFFFF"/>
                </a:solidFill>
                <a:latin typeface="Arial" pitchFamily="34" charset="0"/>
                <a:ea typeface="微软雅黑" pitchFamily="34" charset="-122"/>
              </a:rPr>
              <a:t>添加文本</a:t>
            </a:r>
            <a:endParaRPr lang="zh-CN" altLang="en-US" sz="1400" kern="0" dirty="0">
              <a:solidFill>
                <a:sysClr val="window" lastClr="FFFFFF"/>
              </a:solidFill>
              <a:latin typeface="Arial" pitchFamily="34" charset="0"/>
              <a:ea typeface="微软雅黑" pitchFamily="34" charset="-122"/>
            </a:endParaRPr>
          </a:p>
        </p:txBody>
      </p:sp>
      <p:sp>
        <p:nvSpPr>
          <p:cNvPr id="17" name="Oval 19"/>
          <p:cNvSpPr>
            <a:spLocks noChangeArrowheads="1"/>
          </p:cNvSpPr>
          <p:nvPr/>
        </p:nvSpPr>
        <p:spPr bwMode="auto">
          <a:xfrm>
            <a:off x="9006481" y="2619795"/>
            <a:ext cx="766073"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8" name="Oval 19"/>
          <p:cNvSpPr>
            <a:spLocks noChangeArrowheads="1"/>
          </p:cNvSpPr>
          <p:nvPr/>
        </p:nvSpPr>
        <p:spPr bwMode="auto">
          <a:xfrm>
            <a:off x="9354585" y="3509801"/>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9044478" y="4389999"/>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4913808" y="3480379"/>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1" name="Oval 19"/>
          <p:cNvSpPr>
            <a:spLocks noChangeArrowheads="1"/>
          </p:cNvSpPr>
          <p:nvPr/>
        </p:nvSpPr>
        <p:spPr bwMode="auto">
          <a:xfrm>
            <a:off x="5227592" y="4385095"/>
            <a:ext cx="767299" cy="767415"/>
          </a:xfrm>
          <a:prstGeom prst="ellipse">
            <a:avLst/>
          </a:prstGeom>
          <a:solidFill>
            <a:srgbClr val="7B8294"/>
          </a:solidFill>
          <a:ln w="9525">
            <a:noFill/>
            <a:round/>
            <a:headEnd/>
            <a:tailEnd/>
          </a:ln>
          <a:effectLst/>
        </p:spPr>
        <p:txBody>
          <a:bodyPr lIns="70601" tIns="35300" rIns="70601" bIns="35300" anchor="ctr"/>
          <a:lstStyle/>
          <a:p>
            <a:pPr algn="ctr">
              <a:lnSpc>
                <a:spcPct val="120000"/>
              </a:lnSpc>
              <a:defRPr/>
            </a:pPr>
            <a:r>
              <a:rPr lang="zh-CN" altLang="en-US" sz="1400" kern="0" dirty="0">
                <a:solidFill>
                  <a:sysClr val="window" lastClr="FFFFFF"/>
                </a:solidFill>
                <a:latin typeface="Arial" pitchFamily="34" charset="0"/>
                <a:ea typeface="微软雅黑" pitchFamily="34" charset="-122"/>
              </a:rPr>
              <a:t>添加文本</a:t>
            </a:r>
          </a:p>
        </p:txBody>
      </p:sp>
      <p:sp>
        <p:nvSpPr>
          <p:cNvPr id="22" name="TextBox 21"/>
          <p:cNvSpPr txBox="1"/>
          <p:nvPr/>
        </p:nvSpPr>
        <p:spPr>
          <a:xfrm>
            <a:off x="3749886"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3" name="TextBox 22"/>
          <p:cNvSpPr txBox="1"/>
          <p:nvPr/>
        </p:nvSpPr>
        <p:spPr>
          <a:xfrm>
            <a:off x="9942574" y="2630781"/>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4" name="TextBox 23"/>
          <p:cNvSpPr txBox="1"/>
          <p:nvPr/>
        </p:nvSpPr>
        <p:spPr>
          <a:xfrm>
            <a:off x="3416299"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10303462" y="3641575"/>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6" name="TextBox 25"/>
          <p:cNvSpPr txBox="1"/>
          <p:nvPr/>
        </p:nvSpPr>
        <p:spPr>
          <a:xfrm>
            <a:off x="9962499"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3727160" y="4521774"/>
            <a:ext cx="1336360" cy="731470"/>
          </a:xfrm>
          <a:prstGeom prst="rect">
            <a:avLst/>
          </a:prstGeom>
          <a:noFill/>
        </p:spPr>
        <p:txBody>
          <a:bodyPr wrap="square" lIns="70601" tIns="35300" rIns="70601" bIns="35300"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a:t>
            </a:r>
            <a:r>
              <a:rPr lang="zh-CN" altLang="en-US" sz="1100">
                <a:solidFill>
                  <a:sysClr val="windowText" lastClr="000000"/>
                </a:solidFill>
                <a:latin typeface="微软雅黑" pitchFamily="34" charset="-122"/>
                <a:ea typeface="微软雅黑" pitchFamily="34" charset="-122"/>
              </a:rPr>
              <a:t>文本后。</a:t>
            </a:r>
          </a:p>
        </p:txBody>
      </p:sp>
    </p:spTree>
    <p:extLst>
      <p:ext uri="{BB962C8B-B14F-4D97-AF65-F5344CB8AC3E}">
        <p14:creationId xmlns:p14="http://schemas.microsoft.com/office/powerpoint/2010/main" xmlns="" val="3497081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Scale>
                                      <p:cBhvr>
                                        <p:cTn id="3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
                                        </p:tgtEl>
                                        <p:attrNameLst>
                                          <p:attrName>ppt_x</p:attrName>
                                          <p:attrName>ppt_y</p:attrName>
                                        </p:attrNameLst>
                                      </p:cBhvr>
                                    </p:animMotion>
                                    <p:animEffect transition="in" filter="fade">
                                      <p:cBhvr>
                                        <p:cTn id="33" dur="1000"/>
                                        <p:tgtEl>
                                          <p:spTgt spid="16"/>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17"/>
                                        </p:tgtEl>
                                        <p:attrNameLst>
                                          <p:attrName>style.visibility</p:attrName>
                                        </p:attrNameLst>
                                      </p:cBhvr>
                                      <p:to>
                                        <p:strVal val="visible"/>
                                      </p:to>
                                    </p:set>
                                    <p:animScale>
                                      <p:cBhvr>
                                        <p:cTn id="3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
                                        </p:tgtEl>
                                        <p:attrNameLst>
                                          <p:attrName>ppt_x</p:attrName>
                                          <p:attrName>ppt_y</p:attrName>
                                        </p:attrNameLst>
                                      </p:cBhvr>
                                    </p:animMotion>
                                    <p:animEffect transition="in" filter="fade">
                                      <p:cBhvr>
                                        <p:cTn id="38" dur="1000"/>
                                        <p:tgtEl>
                                          <p:spTgt spid="1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20"/>
                                        </p:tgtEl>
                                        <p:attrNameLst>
                                          <p:attrName>style.visibility</p:attrName>
                                        </p:attrNameLst>
                                      </p:cBhvr>
                                      <p:to>
                                        <p:strVal val="visible"/>
                                      </p:to>
                                    </p:set>
                                    <p:animScale>
                                      <p:cBhvr>
                                        <p:cTn id="4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0"/>
                                        </p:tgtEl>
                                        <p:attrNameLst>
                                          <p:attrName>ppt_x</p:attrName>
                                          <p:attrName>ppt_y</p:attrName>
                                        </p:attrNameLst>
                                      </p:cBhvr>
                                    </p:animMotion>
                                    <p:animEffect transition="in" filter="fade">
                                      <p:cBhvr>
                                        <p:cTn id="43" dur="1000"/>
                                        <p:tgtEl>
                                          <p:spTgt spid="20"/>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par>
                                <p:cTn id="49" presetID="52" presetClass="entr" presetSubtype="0" fill="hold" grpId="0" nodeType="withEffect">
                                  <p:stCondLst>
                                    <p:cond delay="800"/>
                                  </p:stCondLst>
                                  <p:childTnLst>
                                    <p:set>
                                      <p:cBhvr>
                                        <p:cTn id="50" dur="1" fill="hold">
                                          <p:stCondLst>
                                            <p:cond delay="0"/>
                                          </p:stCondLst>
                                        </p:cTn>
                                        <p:tgtEl>
                                          <p:spTgt spid="21"/>
                                        </p:tgtEl>
                                        <p:attrNameLst>
                                          <p:attrName>style.visibility</p:attrName>
                                        </p:attrNameLst>
                                      </p:cBhvr>
                                      <p:to>
                                        <p:strVal val="visible"/>
                                      </p:to>
                                    </p:set>
                                    <p:animScale>
                                      <p:cBhvr>
                                        <p:cTn id="5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1"/>
                                        </p:tgtEl>
                                        <p:attrNameLst>
                                          <p:attrName>ppt_x</p:attrName>
                                          <p:attrName>ppt_y</p:attrName>
                                        </p:attrNameLst>
                                      </p:cBhvr>
                                    </p:animMotion>
                                    <p:animEffect transition="in" filter="fade">
                                      <p:cBhvr>
                                        <p:cTn id="53" dur="1000"/>
                                        <p:tgtEl>
                                          <p:spTgt spid="21"/>
                                        </p:tgtEl>
                                      </p:cBhvr>
                                    </p:animEffect>
                                  </p:childTnLst>
                                </p:cTn>
                              </p:par>
                              <p:par>
                                <p:cTn id="54" presetID="52"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Scale>
                                      <p:cBhvr>
                                        <p:cTn id="5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9"/>
                                        </p:tgtEl>
                                        <p:attrNameLst>
                                          <p:attrName>ppt_x</p:attrName>
                                          <p:attrName>ppt_y</p:attrName>
                                        </p:attrNameLst>
                                      </p:cBhvr>
                                    </p:animMotion>
                                    <p:animEffect transition="in" filter="fade">
                                      <p:cBhvr>
                                        <p:cTn id="58" dur="1000"/>
                                        <p:tgtEl>
                                          <p:spTgt spid="19"/>
                                        </p:tgtEl>
                                      </p:cBhvr>
                                    </p:animEffect>
                                  </p:childTnLst>
                                </p:cTn>
                              </p:par>
                            </p:childTnLst>
                          </p:cTn>
                        </p:par>
                        <p:par>
                          <p:cTn id="59" fill="hold">
                            <p:stCondLst>
                              <p:cond delay="3500"/>
                            </p:stCondLst>
                            <p:childTnLst>
                              <p:par>
                                <p:cTn id="60" presetID="1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p:tgtEl>
                                          <p:spTgt spid="7"/>
                                        </p:tgtEl>
                                        <p:attrNameLst>
                                          <p:attrName>ppt_x</p:attrName>
                                        </p:attrNameLst>
                                      </p:cBhvr>
                                      <p:tavLst>
                                        <p:tav tm="0">
                                          <p:val>
                                            <p:strVal val="#ppt_x-#ppt_w*1.125000"/>
                                          </p:val>
                                        </p:tav>
                                        <p:tav tm="100000">
                                          <p:val>
                                            <p:strVal val="#ppt_x"/>
                                          </p:val>
                                        </p:tav>
                                      </p:tavLst>
                                    </p:anim>
                                    <p:animEffect transition="in" filter="wipe(right)">
                                      <p:cBhvr>
                                        <p:cTn id="63" dur="500"/>
                                        <p:tgtEl>
                                          <p:spTgt spid="7"/>
                                        </p:tgtEl>
                                      </p:cBhvr>
                                    </p:animEffect>
                                  </p:childTnLst>
                                </p:cTn>
                              </p:par>
                              <p:par>
                                <p:cTn id="64" presetID="12" presetClass="entr" presetSubtype="8"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par>
                                <p:cTn id="80" presetID="12" presetClass="entr" presetSubtype="2"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p:tgtEl>
                                          <p:spTgt spid="10"/>
                                        </p:tgtEl>
                                        <p:attrNameLst>
                                          <p:attrName>ppt_x</p:attrName>
                                        </p:attrNameLst>
                                      </p:cBhvr>
                                      <p:tavLst>
                                        <p:tav tm="0">
                                          <p:val>
                                            <p:strVal val="#ppt_x+#ppt_w*1.125000"/>
                                          </p:val>
                                        </p:tav>
                                        <p:tav tm="100000">
                                          <p:val>
                                            <p:strVal val="#ppt_x"/>
                                          </p:val>
                                        </p:tav>
                                      </p:tavLst>
                                    </p:anim>
                                    <p:animEffect transition="in" filter="wipe(left)">
                                      <p:cBhvr>
                                        <p:cTn id="83" dur="500"/>
                                        <p:tgtEl>
                                          <p:spTgt spid="10"/>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left)">
                                      <p:cBhvr>
                                        <p:cTn id="96" dur="500"/>
                                        <p:tgtEl>
                                          <p:spTgt spid="2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矩形 14"/>
          <p:cNvSpPr/>
          <p:nvPr/>
        </p:nvSpPr>
        <p:spPr>
          <a:xfrm flipV="1">
            <a:off x="2782838" y="3868253"/>
            <a:ext cx="3171816" cy="189637"/>
          </a:xfrm>
          <a:custGeom>
            <a:avLst/>
            <a:gdLst/>
            <a:ahLst/>
            <a:cxnLst/>
            <a:rect l="l" t="t" r="r" b="b"/>
            <a:pathLst>
              <a:path w="4571707" h="242218">
                <a:moveTo>
                  <a:pt x="0" y="242218"/>
                </a:moveTo>
                <a:lnTo>
                  <a:pt x="4571707" y="242218"/>
                </a:lnTo>
                <a:lnTo>
                  <a:pt x="4571707" y="0"/>
                </a:lnTo>
                <a:lnTo>
                  <a:pt x="0" y="0"/>
                </a:lnTo>
                <a:close/>
              </a:path>
            </a:pathLst>
          </a:custGeom>
          <a:solidFill>
            <a:srgbClr val="161D25"/>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4" name="组合 3"/>
          <p:cNvGrpSpPr/>
          <p:nvPr/>
        </p:nvGrpSpPr>
        <p:grpSpPr>
          <a:xfrm>
            <a:off x="5272112" y="3869355"/>
            <a:ext cx="1352299" cy="1349513"/>
            <a:chOff x="3225639" y="4543564"/>
            <a:chExt cx="1752329" cy="1748619"/>
          </a:xfrm>
        </p:grpSpPr>
        <p:sp>
          <p:nvSpPr>
            <p:cNvPr id="5" name="椭圆 4"/>
            <p:cNvSpPr/>
            <p:nvPr/>
          </p:nvSpPr>
          <p:spPr>
            <a:xfrm flipV="1">
              <a:off x="3225639" y="4543565"/>
              <a:ext cx="1735762" cy="1734334"/>
            </a:xfrm>
            <a:prstGeom prst="ellipse">
              <a:avLst/>
            </a:prstGeom>
            <a:solidFill>
              <a:srgbClr val="161D2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lt1"/>
                </a:solidFill>
              </a:endParaRPr>
            </a:p>
          </p:txBody>
        </p:sp>
        <p:sp>
          <p:nvSpPr>
            <p:cNvPr id="6" name="椭圆 5"/>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100" b="1" kern="0">
                  <a:solidFill>
                    <a:srgbClr val="161D25"/>
                  </a:solidFill>
                  <a:latin typeface="Bebas" pitchFamily="2" charset="0"/>
                  <a:ea typeface="微软雅黑" pitchFamily="34" charset="-122"/>
                </a:rPr>
                <a:t>02</a:t>
              </a:r>
              <a:endParaRPr lang="zh-CN" altLang="en-US" sz="3100" b="1" kern="0">
                <a:solidFill>
                  <a:srgbClr val="161D25"/>
                </a:solidFill>
                <a:latin typeface="Bebas" pitchFamily="2" charset="0"/>
                <a:ea typeface="微软雅黑" pitchFamily="34" charset="-122"/>
              </a:endParaRPr>
            </a:p>
          </p:txBody>
        </p:sp>
        <p:sp>
          <p:nvSpPr>
            <p:cNvPr id="7"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8" name="矩形 14"/>
          <p:cNvSpPr/>
          <p:nvPr/>
        </p:nvSpPr>
        <p:spPr>
          <a:xfrm>
            <a:off x="2782838" y="3453763"/>
            <a:ext cx="5481737" cy="189637"/>
          </a:xfrm>
          <a:custGeom>
            <a:avLst/>
            <a:gdLst/>
            <a:ahLst/>
            <a:cxnLst/>
            <a:rect l="l" t="t" r="r" b="b"/>
            <a:pathLst>
              <a:path w="4571707" h="242218">
                <a:moveTo>
                  <a:pt x="0" y="0"/>
                </a:moveTo>
                <a:lnTo>
                  <a:pt x="4571707" y="0"/>
                </a:lnTo>
                <a:lnTo>
                  <a:pt x="4571707" y="242218"/>
                </a:lnTo>
                <a:lnTo>
                  <a:pt x="0" y="242218"/>
                </a:lnTo>
                <a:close/>
              </a:path>
            </a:pathLst>
          </a:custGeom>
          <a:solidFill>
            <a:srgbClr val="161D25"/>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7514235" y="2313732"/>
            <a:ext cx="1339514" cy="1341796"/>
            <a:chOff x="6131016" y="674750"/>
            <a:chExt cx="1735762" cy="1738620"/>
          </a:xfrm>
        </p:grpSpPr>
        <p:sp>
          <p:nvSpPr>
            <p:cNvPr id="10" name="椭圆 9"/>
            <p:cNvSpPr/>
            <p:nvPr/>
          </p:nvSpPr>
          <p:spPr>
            <a:xfrm>
              <a:off x="6131016" y="674750"/>
              <a:ext cx="1735762" cy="1735763"/>
            </a:xfrm>
            <a:prstGeom prst="ellipse">
              <a:avLst/>
            </a:prstGeom>
            <a:solidFill>
              <a:srgbClr val="161D2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1" name="椭圆 10"/>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161D25"/>
                  </a:solidFill>
                  <a:latin typeface="Bebas" pitchFamily="2" charset="0"/>
                  <a:ea typeface="微软雅黑" pitchFamily="34" charset="-122"/>
                </a:rPr>
                <a:t>01</a:t>
              </a:r>
              <a:endParaRPr lang="zh-CN" altLang="en-US" sz="3100" b="1" kern="0">
                <a:solidFill>
                  <a:srgbClr val="161D25"/>
                </a:solidFill>
                <a:latin typeface="Bebas" pitchFamily="2" charset="0"/>
                <a:ea typeface="微软雅黑" pitchFamily="34" charset="-122"/>
              </a:endParaRPr>
            </a:p>
          </p:txBody>
        </p:sp>
        <p:sp>
          <p:nvSpPr>
            <p:cNvPr id="12"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13" name="矩形 14"/>
          <p:cNvSpPr/>
          <p:nvPr/>
        </p:nvSpPr>
        <p:spPr>
          <a:xfrm flipV="1">
            <a:off x="7486601" y="3868253"/>
            <a:ext cx="4705116" cy="189637"/>
          </a:xfrm>
          <a:custGeom>
            <a:avLst/>
            <a:gdLst/>
            <a:ahLst/>
            <a:cxnLst/>
            <a:rect l="l" t="t" r="r" b="b"/>
            <a:pathLst>
              <a:path w="4571707" h="242218">
                <a:moveTo>
                  <a:pt x="0" y="242218"/>
                </a:moveTo>
                <a:lnTo>
                  <a:pt x="4571707" y="242218"/>
                </a:lnTo>
                <a:lnTo>
                  <a:pt x="4571707" y="0"/>
                </a:lnTo>
                <a:lnTo>
                  <a:pt x="0" y="0"/>
                </a:lnTo>
                <a:close/>
              </a:path>
            </a:pathLst>
          </a:custGeom>
          <a:solidFill>
            <a:srgbClr val="161D25"/>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4" name="组合 13"/>
          <p:cNvGrpSpPr/>
          <p:nvPr/>
        </p:nvGrpSpPr>
        <p:grpSpPr>
          <a:xfrm>
            <a:off x="6816843" y="3868253"/>
            <a:ext cx="1339514" cy="1339591"/>
            <a:chOff x="5227325" y="4542136"/>
            <a:chExt cx="1735762" cy="1735763"/>
          </a:xfrm>
        </p:grpSpPr>
        <p:sp>
          <p:nvSpPr>
            <p:cNvPr id="15" name="椭圆 14"/>
            <p:cNvSpPr/>
            <p:nvPr/>
          </p:nvSpPr>
          <p:spPr>
            <a:xfrm flipV="1">
              <a:off x="5227325" y="4543565"/>
              <a:ext cx="1735762" cy="1734334"/>
            </a:xfrm>
            <a:prstGeom prst="ellipse">
              <a:avLst/>
            </a:prstGeom>
            <a:solidFill>
              <a:srgbClr val="161D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sp>
          <p:nvSpPr>
            <p:cNvPr id="16" name="椭圆 15"/>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161D25"/>
                  </a:solidFill>
                  <a:latin typeface="Bebas" pitchFamily="2" charset="0"/>
                  <a:ea typeface="微软雅黑" pitchFamily="34" charset="-122"/>
                </a:rPr>
                <a:t>03</a:t>
              </a:r>
              <a:endParaRPr lang="zh-CN" altLang="en-US" sz="3100" b="1" kern="0">
                <a:solidFill>
                  <a:srgbClr val="161D25"/>
                </a:solidFill>
                <a:latin typeface="Bebas" pitchFamily="2" charset="0"/>
                <a:ea typeface="微软雅黑" pitchFamily="34" charset="-122"/>
              </a:endParaRPr>
            </a:p>
          </p:txBody>
        </p:sp>
        <p:sp>
          <p:nvSpPr>
            <p:cNvPr id="17"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sp>
        <p:nvSpPr>
          <p:cNvPr id="18" name="TextBox 17"/>
          <p:cNvSpPr txBox="1"/>
          <p:nvPr/>
        </p:nvSpPr>
        <p:spPr>
          <a:xfrm>
            <a:off x="4257797" y="2412669"/>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4263560" y="2103880"/>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
        <p:nvSpPr>
          <p:cNvPr id="20" name="TextBox 19"/>
          <p:cNvSpPr txBox="1"/>
          <p:nvPr/>
        </p:nvSpPr>
        <p:spPr>
          <a:xfrm>
            <a:off x="3784919" y="5394339"/>
            <a:ext cx="3026006"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1" name="TextBox 20"/>
          <p:cNvSpPr txBox="1"/>
          <p:nvPr/>
        </p:nvSpPr>
        <p:spPr>
          <a:xfrm>
            <a:off x="3790682" y="5085549"/>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
        <p:nvSpPr>
          <p:cNvPr id="22" name="TextBox 21"/>
          <p:cNvSpPr txBox="1"/>
          <p:nvPr/>
        </p:nvSpPr>
        <p:spPr>
          <a:xfrm>
            <a:off x="8349785" y="4880115"/>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23" name="TextBox 22"/>
          <p:cNvSpPr txBox="1"/>
          <p:nvPr/>
        </p:nvSpPr>
        <p:spPr>
          <a:xfrm>
            <a:off x="8355548" y="4571326"/>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xmlns="" val="413946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250" fill="hold"/>
                                        <p:tgtEl>
                                          <p:spTgt spid="19"/>
                                        </p:tgtEl>
                                        <p:attrNameLst>
                                          <p:attrName>ppt_x</p:attrName>
                                        </p:attrNameLst>
                                      </p:cBhvr>
                                      <p:tavLst>
                                        <p:tav tm="0">
                                          <p:val>
                                            <p:strVal val="#ppt_x"/>
                                          </p:val>
                                        </p:tav>
                                        <p:tav tm="100000">
                                          <p:val>
                                            <p:strVal val="#ppt_x"/>
                                          </p:val>
                                        </p:tav>
                                      </p:tavLst>
                                    </p:anim>
                                    <p:anim calcmode="lin" valueType="num">
                                      <p:cBhvr>
                                        <p:cTn id="36" dur="250" fill="hold"/>
                                        <p:tgtEl>
                                          <p:spTgt spid="19"/>
                                        </p:tgtEl>
                                        <p:attrNameLst>
                                          <p:attrName>ppt_y</p:attrName>
                                        </p:attrNameLst>
                                      </p:cBhvr>
                                      <p:tavLst>
                                        <p:tav tm="0">
                                          <p:val>
                                            <p:strVal val="#ppt_y-#ppt_h/2"/>
                                          </p:val>
                                        </p:tav>
                                        <p:tav tm="100000">
                                          <p:val>
                                            <p:strVal val="#ppt_y"/>
                                          </p:val>
                                        </p:tav>
                                      </p:tavLst>
                                    </p:anim>
                                    <p:anim calcmode="lin" valueType="num">
                                      <p:cBhvr>
                                        <p:cTn id="37" dur="250" fill="hold"/>
                                        <p:tgtEl>
                                          <p:spTgt spid="19"/>
                                        </p:tgtEl>
                                        <p:attrNameLst>
                                          <p:attrName>ppt_w</p:attrName>
                                        </p:attrNameLst>
                                      </p:cBhvr>
                                      <p:tavLst>
                                        <p:tav tm="0">
                                          <p:val>
                                            <p:strVal val="#ppt_w"/>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ppt_x</p:attrName>
                                        </p:attrNameLst>
                                      </p:cBhvr>
                                      <p:tavLst>
                                        <p:tav tm="0">
                                          <p:val>
                                            <p:strVal val="#ppt_x"/>
                                          </p:val>
                                        </p:tav>
                                        <p:tav tm="100000">
                                          <p:val>
                                            <p:strVal val="#ppt_x"/>
                                          </p:val>
                                        </p:tav>
                                      </p:tavLst>
                                    </p:anim>
                                    <p:anim calcmode="lin" valueType="num">
                                      <p:cBhvr>
                                        <p:cTn id="47" dur="250" fill="hold"/>
                                        <p:tgtEl>
                                          <p:spTgt spid="21"/>
                                        </p:tgtEl>
                                        <p:attrNameLst>
                                          <p:attrName>ppt_y</p:attrName>
                                        </p:attrNameLst>
                                      </p:cBhvr>
                                      <p:tavLst>
                                        <p:tav tm="0">
                                          <p:val>
                                            <p:strVal val="#ppt_y-#ppt_h/2"/>
                                          </p:val>
                                        </p:tav>
                                        <p:tav tm="100000">
                                          <p:val>
                                            <p:strVal val="#ppt_y"/>
                                          </p:val>
                                        </p:tav>
                                      </p:tavLst>
                                    </p:anim>
                                    <p:anim calcmode="lin" valueType="num">
                                      <p:cBhvr>
                                        <p:cTn id="48" dur="250" fill="hold"/>
                                        <p:tgtEl>
                                          <p:spTgt spid="21"/>
                                        </p:tgtEl>
                                        <p:attrNameLst>
                                          <p:attrName>ppt_w</p:attrName>
                                        </p:attrNameLst>
                                      </p:cBhvr>
                                      <p:tavLst>
                                        <p:tav tm="0">
                                          <p:val>
                                            <p:strVal val="#ppt_w"/>
                                          </p:val>
                                        </p:tav>
                                        <p:tav tm="100000">
                                          <p:val>
                                            <p:strVal val="#ppt_w"/>
                                          </p:val>
                                        </p:tav>
                                      </p:tavLst>
                                    </p:anim>
                                    <p:anim calcmode="lin" valueType="num">
                                      <p:cBhvr>
                                        <p:cTn id="49" dur="25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51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6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250" fill="hold"/>
                                        <p:tgtEl>
                                          <p:spTgt spid="23"/>
                                        </p:tgtEl>
                                        <p:attrNameLst>
                                          <p:attrName>ppt_x</p:attrName>
                                        </p:attrNameLst>
                                      </p:cBhvr>
                                      <p:tavLst>
                                        <p:tav tm="0">
                                          <p:val>
                                            <p:strVal val="#ppt_x"/>
                                          </p:val>
                                        </p:tav>
                                        <p:tav tm="100000">
                                          <p:val>
                                            <p:strVal val="#ppt_x"/>
                                          </p:val>
                                        </p:tav>
                                      </p:tavLst>
                                    </p:anim>
                                    <p:anim calcmode="lin" valueType="num">
                                      <p:cBhvr>
                                        <p:cTn id="58" dur="250" fill="hold"/>
                                        <p:tgtEl>
                                          <p:spTgt spid="23"/>
                                        </p:tgtEl>
                                        <p:attrNameLst>
                                          <p:attrName>ppt_y</p:attrName>
                                        </p:attrNameLst>
                                      </p:cBhvr>
                                      <p:tavLst>
                                        <p:tav tm="0">
                                          <p:val>
                                            <p:strVal val="#ppt_y-#ppt_h/2"/>
                                          </p:val>
                                        </p:tav>
                                        <p:tav tm="100000">
                                          <p:val>
                                            <p:strVal val="#ppt_y"/>
                                          </p:val>
                                        </p:tav>
                                      </p:tavLst>
                                    </p:anim>
                                    <p:anim calcmode="lin" valueType="num">
                                      <p:cBhvr>
                                        <p:cTn id="59" dur="250" fill="hold"/>
                                        <p:tgtEl>
                                          <p:spTgt spid="23"/>
                                        </p:tgtEl>
                                        <p:attrNameLst>
                                          <p:attrName>ppt_w</p:attrName>
                                        </p:attrNameLst>
                                      </p:cBhvr>
                                      <p:tavLst>
                                        <p:tav tm="0">
                                          <p:val>
                                            <p:strVal val="#ppt_w"/>
                                          </p:val>
                                        </p:tav>
                                        <p:tav tm="100000">
                                          <p:val>
                                            <p:strVal val="#ppt_w"/>
                                          </p:val>
                                        </p:tav>
                                      </p:tavLst>
                                    </p:anim>
                                    <p:anim calcmode="lin" valueType="num">
                                      <p:cBhvr>
                                        <p:cTn id="60" dur="25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15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13" grpId="0" animBg="1"/>
      <p:bldP spid="18" grpId="0"/>
      <p:bldP spid="19" grpId="0"/>
      <p:bldP spid="20" grpId="0"/>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Rectangle 7"/>
          <p:cNvSpPr>
            <a:spLocks noChangeArrowheads="1"/>
          </p:cNvSpPr>
          <p:nvPr/>
        </p:nvSpPr>
        <p:spPr bwMode="auto">
          <a:xfrm>
            <a:off x="2782839" y="5126244"/>
            <a:ext cx="7259596" cy="669440"/>
          </a:xfrm>
          <a:prstGeom prst="rect">
            <a:avLst/>
          </a:prstGeom>
          <a:solidFill>
            <a:srgbClr val="FFFFFF"/>
          </a:solidFill>
          <a:ln w="9525">
            <a:solidFill>
              <a:srgbClr val="EAEAEA"/>
            </a:solidFill>
            <a:miter lim="800000"/>
            <a:headEnd/>
            <a:tailEnd/>
          </a:ln>
          <a:extLst/>
        </p:spPr>
        <p:txBody>
          <a:bodyPr wrap="none" lIns="70601" tIns="35300" rIns="70601" bIns="35300" anchor="ctr"/>
          <a:lstStyle/>
          <a:p>
            <a:endParaRPr lang="zh-CN" altLang="en-US" kern="0" dirty="0">
              <a:solidFill>
                <a:sysClr val="windowText" lastClr="000000"/>
              </a:solidFill>
              <a:ea typeface="微软雅黑" pitchFamily="34" charset="-122"/>
            </a:endParaRPr>
          </a:p>
        </p:txBody>
      </p:sp>
      <p:sp>
        <p:nvSpPr>
          <p:cNvPr id="4" name="Line 43"/>
          <p:cNvSpPr>
            <a:spLocks noChangeShapeType="1"/>
          </p:cNvSpPr>
          <p:nvPr/>
        </p:nvSpPr>
        <p:spPr bwMode="auto">
          <a:xfrm rot="5400000">
            <a:off x="7874960" y="3777293"/>
            <a:ext cx="0" cy="335326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5" name="Rectangle 6"/>
          <p:cNvSpPr>
            <a:spLocks noChangeArrowheads="1"/>
          </p:cNvSpPr>
          <p:nvPr/>
        </p:nvSpPr>
        <p:spPr bwMode="auto">
          <a:xfrm>
            <a:off x="5416497" y="3677029"/>
            <a:ext cx="4625936" cy="665140"/>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6" name="Line 43"/>
          <p:cNvSpPr>
            <a:spLocks noChangeShapeType="1"/>
          </p:cNvSpPr>
          <p:nvPr/>
        </p:nvSpPr>
        <p:spPr bwMode="auto">
          <a:xfrm rot="16200000" flipH="1">
            <a:off x="7935363" y="2378003"/>
            <a:ext cx="0" cy="3232453"/>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7" name="Rectangle 5"/>
          <p:cNvSpPr>
            <a:spLocks noChangeArrowheads="1"/>
          </p:cNvSpPr>
          <p:nvPr/>
        </p:nvSpPr>
        <p:spPr bwMode="auto">
          <a:xfrm rot="5400000">
            <a:off x="9339326" y="4576976"/>
            <a:ext cx="1830532" cy="665039"/>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8" name="Line 44"/>
          <p:cNvSpPr>
            <a:spLocks noChangeShapeType="1"/>
          </p:cNvSpPr>
          <p:nvPr/>
        </p:nvSpPr>
        <p:spPr bwMode="auto">
          <a:xfrm>
            <a:off x="10268563" y="4564349"/>
            <a:ext cx="0" cy="317199"/>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9" name="Rectangle 7"/>
          <p:cNvSpPr>
            <a:spLocks noChangeArrowheads="1"/>
          </p:cNvSpPr>
          <p:nvPr/>
        </p:nvSpPr>
        <p:spPr bwMode="auto">
          <a:xfrm>
            <a:off x="5796520" y="2282473"/>
            <a:ext cx="4245914" cy="669440"/>
          </a:xfrm>
          <a:prstGeom prst="rect">
            <a:avLst/>
          </a:prstGeom>
          <a:solidFill>
            <a:srgbClr val="FFFFFF"/>
          </a:solidFill>
          <a:ln w="9525">
            <a:solidFill>
              <a:srgbClr val="EAEAEA"/>
            </a:solidFill>
            <a:miter lim="800000"/>
            <a:headEnd/>
            <a:tailEnd/>
          </a:ln>
          <a:extLst/>
        </p:spPr>
        <p:txBody>
          <a:bodyPr wrap="none" lIns="70601" tIns="35300" rIns="70601" bIns="35300" anchor="ctr"/>
          <a:lstStyle/>
          <a:p>
            <a:endParaRPr lang="zh-CN" altLang="en-US" kern="0" dirty="0">
              <a:solidFill>
                <a:sysClr val="windowText" lastClr="000000"/>
              </a:solidFill>
              <a:ea typeface="微软雅黑" pitchFamily="34" charset="-122"/>
            </a:endParaRPr>
          </a:p>
        </p:txBody>
      </p:sp>
      <p:sp>
        <p:nvSpPr>
          <p:cNvPr id="10" name="Line 43"/>
          <p:cNvSpPr>
            <a:spLocks noChangeShapeType="1"/>
          </p:cNvSpPr>
          <p:nvPr/>
        </p:nvSpPr>
        <p:spPr bwMode="auto">
          <a:xfrm rot="5400000">
            <a:off x="7874960" y="933522"/>
            <a:ext cx="0" cy="3353260"/>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1" name="Rectangle 8"/>
          <p:cNvSpPr>
            <a:spLocks noChangeArrowheads="1"/>
          </p:cNvSpPr>
          <p:nvPr/>
        </p:nvSpPr>
        <p:spPr bwMode="auto">
          <a:xfrm rot="5400000">
            <a:off x="4464889" y="2979802"/>
            <a:ext cx="2059697" cy="665039"/>
          </a:xfrm>
          <a:prstGeom prst="rect">
            <a:avLst/>
          </a:prstGeom>
          <a:solidFill>
            <a:srgbClr val="FFFFFF"/>
          </a:solidFill>
          <a:ln w="9525">
            <a:solidFill>
              <a:srgbClr val="EAEAEA"/>
            </a:solidFill>
            <a:miter lim="800000"/>
            <a:headEnd/>
            <a:tailEnd/>
          </a:ln>
          <a:extLst/>
        </p:spPr>
        <p:txBody>
          <a:bodyPr wrap="none" lIns="70601" tIns="35300" rIns="70601" bIns="35300" anchor="ctr"/>
          <a:lstStyle/>
          <a:p>
            <a:pPr>
              <a:defRPr/>
            </a:pPr>
            <a:endParaRPr lang="zh-CN" altLang="en-US" kern="0" dirty="0">
              <a:solidFill>
                <a:sysClr val="windowText" lastClr="000000"/>
              </a:solidFill>
              <a:ea typeface="微软雅黑" pitchFamily="34" charset="-122"/>
            </a:endParaRPr>
          </a:p>
        </p:txBody>
      </p:sp>
      <p:sp>
        <p:nvSpPr>
          <p:cNvPr id="12" name="Line 42"/>
          <p:cNvSpPr>
            <a:spLocks noChangeShapeType="1"/>
          </p:cNvSpPr>
          <p:nvPr/>
        </p:nvSpPr>
        <p:spPr bwMode="auto">
          <a:xfrm>
            <a:off x="5479369" y="3129936"/>
            <a:ext cx="0" cy="356909"/>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3" name="Oval 38"/>
          <p:cNvSpPr>
            <a:spLocks noChangeArrowheads="1"/>
          </p:cNvSpPr>
          <p:nvPr/>
        </p:nvSpPr>
        <p:spPr bwMode="auto">
          <a:xfrm>
            <a:off x="9716984" y="2060848"/>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smtClean="0">
                <a:solidFill>
                  <a:schemeClr val="bg1"/>
                </a:solidFill>
                <a:ea typeface="微软雅黑" pitchFamily="34" charset="-122"/>
              </a:rPr>
              <a:t>添加</a:t>
            </a:r>
            <a:endParaRPr lang="en-US" altLang="zh-CN" sz="1900" kern="0" smtClean="0">
              <a:solidFill>
                <a:schemeClr val="bg1"/>
              </a:solidFill>
              <a:ea typeface="微软雅黑" pitchFamily="34" charset="-122"/>
            </a:endParaRPr>
          </a:p>
          <a:p>
            <a:pPr algn="ctr">
              <a:defRPr/>
            </a:pPr>
            <a:r>
              <a:rPr lang="zh-CN" altLang="en-US" sz="1900" kern="0" smtClea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4" name="Line 43"/>
          <p:cNvSpPr>
            <a:spLocks noChangeShapeType="1"/>
          </p:cNvSpPr>
          <p:nvPr/>
        </p:nvSpPr>
        <p:spPr bwMode="auto">
          <a:xfrm rot="5400000">
            <a:off x="4687082" y="4122447"/>
            <a:ext cx="0" cy="2662952"/>
          </a:xfrm>
          <a:prstGeom prst="line">
            <a:avLst/>
          </a:prstGeom>
          <a:noFill/>
          <a:ln w="28575">
            <a:solidFill>
              <a:srgbClr val="C0C0C0"/>
            </a:solidFill>
            <a:prstDash val="lgDash"/>
            <a:round/>
            <a:headEnd/>
            <a:tailEnd type="triangle" w="lg" len="lg"/>
          </a:ln>
          <a:extLst>
            <a:ext uri="{909E8E84-426E-40DD-AFC4-6F175D3DCCD1}">
              <a14:hiddenFill xmlns:a14="http://schemas.microsoft.com/office/drawing/2010/main" xmlns="">
                <a:noFill/>
              </a14:hiddenFill>
            </a:ext>
          </a:extLst>
        </p:spPr>
        <p:txBody>
          <a:bodyPr lIns="70601" tIns="35300" rIns="70601" bIns="35300"/>
          <a:lstStyle/>
          <a:p>
            <a:pPr>
              <a:defRPr/>
            </a:pPr>
            <a:endParaRPr lang="zh-CN" altLang="en-US" kern="0" dirty="0">
              <a:solidFill>
                <a:sysClr val="windowText" lastClr="000000"/>
              </a:solidFill>
              <a:ea typeface="微软雅黑" pitchFamily="34" charset="-122"/>
            </a:endParaRPr>
          </a:p>
        </p:txBody>
      </p:sp>
      <p:sp>
        <p:nvSpPr>
          <p:cNvPr id="15" name="矩形 14"/>
          <p:cNvSpPr/>
          <p:nvPr/>
        </p:nvSpPr>
        <p:spPr>
          <a:xfrm>
            <a:off x="6456845" y="2275234"/>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a:t>
            </a:r>
            <a:endParaRPr lang="zh-CN" altLang="en-US" sz="1200">
              <a:latin typeface="微软雅黑" pitchFamily="34" charset="-122"/>
              <a:ea typeface="微软雅黑" pitchFamily="34" charset="-122"/>
            </a:endParaRPr>
          </a:p>
        </p:txBody>
      </p:sp>
      <p:sp>
        <p:nvSpPr>
          <p:cNvPr id="16" name="Oval 38"/>
          <p:cNvSpPr>
            <a:spLocks noChangeArrowheads="1"/>
          </p:cNvSpPr>
          <p:nvPr/>
        </p:nvSpPr>
        <p:spPr bwMode="auto">
          <a:xfrm>
            <a:off x="4951455" y="2060848"/>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7" name="Oval 38"/>
          <p:cNvSpPr>
            <a:spLocks noChangeArrowheads="1"/>
          </p:cNvSpPr>
          <p:nvPr/>
        </p:nvSpPr>
        <p:spPr bwMode="auto">
          <a:xfrm>
            <a:off x="4951455" y="3459685"/>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18" name="矩形 17"/>
          <p:cNvSpPr/>
          <p:nvPr/>
        </p:nvSpPr>
        <p:spPr>
          <a:xfrm>
            <a:off x="6456845" y="3637236"/>
            <a:ext cx="2806713"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a:t>
            </a:r>
            <a:endParaRPr lang="zh-CN" altLang="en-US" sz="1200">
              <a:latin typeface="微软雅黑" pitchFamily="34" charset="-122"/>
              <a:ea typeface="微软雅黑" pitchFamily="34" charset="-122"/>
            </a:endParaRPr>
          </a:p>
        </p:txBody>
      </p:sp>
      <p:sp>
        <p:nvSpPr>
          <p:cNvPr id="19" name="Oval 38"/>
          <p:cNvSpPr>
            <a:spLocks noChangeArrowheads="1"/>
          </p:cNvSpPr>
          <p:nvPr/>
        </p:nvSpPr>
        <p:spPr bwMode="auto">
          <a:xfrm>
            <a:off x="9725281" y="3459685"/>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20" name="Oval 38"/>
          <p:cNvSpPr>
            <a:spLocks noChangeArrowheads="1"/>
          </p:cNvSpPr>
          <p:nvPr/>
        </p:nvSpPr>
        <p:spPr bwMode="auto">
          <a:xfrm>
            <a:off x="9725281" y="4919379"/>
            <a:ext cx="1086565" cy="1069088"/>
          </a:xfrm>
          <a:prstGeom prst="ellipse">
            <a:avLst/>
          </a:prstGeom>
          <a:solidFill>
            <a:srgbClr val="161D25"/>
          </a:solidFill>
          <a:ln w="19050">
            <a:noFill/>
            <a:round/>
            <a:headEnd/>
            <a:tailEnd/>
          </a:ln>
        </p:spPr>
        <p:txBody>
          <a:bodyPr wrap="none" lIns="70601" tIns="35300" rIns="70601" bIns="35300" anchor="ctr"/>
          <a:lstStyle/>
          <a:p>
            <a:pPr algn="ctr">
              <a:defRPr/>
            </a:pPr>
            <a:r>
              <a:rPr lang="zh-CN" altLang="en-US" sz="1900" kern="0">
                <a:solidFill>
                  <a:schemeClr val="bg1"/>
                </a:solidFill>
                <a:ea typeface="微软雅黑" pitchFamily="34" charset="-122"/>
              </a:rPr>
              <a:t>添加</a:t>
            </a:r>
            <a:endParaRPr lang="en-US" altLang="zh-CN" sz="1900" kern="0">
              <a:solidFill>
                <a:schemeClr val="bg1"/>
              </a:solidFill>
              <a:ea typeface="微软雅黑" pitchFamily="34" charset="-122"/>
            </a:endParaRPr>
          </a:p>
          <a:p>
            <a:pPr algn="ctr">
              <a:defRPr/>
            </a:pPr>
            <a:r>
              <a:rPr lang="zh-CN" altLang="en-US" sz="1900" kern="0">
                <a:solidFill>
                  <a:schemeClr val="bg1"/>
                </a:solidFill>
                <a:ea typeface="微软雅黑" pitchFamily="34" charset="-122"/>
              </a:rPr>
              <a:t>标题</a:t>
            </a:r>
            <a:endParaRPr lang="zh-CN" altLang="en-US" sz="1900" kern="0" dirty="0">
              <a:solidFill>
                <a:schemeClr val="bg1"/>
              </a:solidFill>
              <a:ea typeface="微软雅黑" pitchFamily="34" charset="-122"/>
            </a:endParaRPr>
          </a:p>
        </p:txBody>
      </p:sp>
      <p:sp>
        <p:nvSpPr>
          <p:cNvPr id="21" name="矩形 20"/>
          <p:cNvSpPr/>
          <p:nvPr/>
        </p:nvSpPr>
        <p:spPr>
          <a:xfrm>
            <a:off x="4246199" y="5104456"/>
            <a:ext cx="5449407" cy="356508"/>
          </a:xfrm>
          <a:prstGeom prst="rect">
            <a:avLst/>
          </a:prstGeom>
        </p:spPr>
        <p:txBody>
          <a:bodyPr wrap="square" lIns="70601" tIns="35300" rIns="70601" bIns="35300" anchor="ctr">
            <a:spAutoFit/>
          </a:bodyPr>
          <a:lstStyle/>
          <a:p>
            <a:pPr algn="ct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点击添加文本点击添加文本点击添加文本点击添加文本</a:t>
            </a:r>
            <a:endParaRPr lang="zh-CN" altLang="en-US" sz="1200">
              <a:latin typeface="微软雅黑" pitchFamily="34" charset="-122"/>
              <a:ea typeface="微软雅黑" pitchFamily="34" charset="-122"/>
            </a:endParaRPr>
          </a:p>
        </p:txBody>
      </p:sp>
    </p:spTree>
    <p:extLst>
      <p:ext uri="{BB962C8B-B14F-4D97-AF65-F5344CB8AC3E}">
        <p14:creationId xmlns:p14="http://schemas.microsoft.com/office/powerpoint/2010/main" xmlns="" val="2291114673"/>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14:presetBounceEnd="5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0000">
                                          <p:cBhvr additive="base">
                                            <p:cTn id="23"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5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50"/>
                                </p:stCondLst>
                                <p:childTnLst>
                                  <p:par>
                                    <p:cTn id="54" presetID="2" presetClass="entr" presetSubtype="1" fill="hold" grpId="0" nodeType="afterEffect" p14:presetBounceEnd="50000">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14:bounceEnd="50000">
                                          <p:cBhvr additive="base">
                                            <p:cTn id="56"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5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1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600"/>
                                </p:stCondLst>
                                <p:childTnLst>
                                  <p:par>
                                    <p:cTn id="75" presetID="2" presetClass="entr" presetSubtype="1" fill="hold" grpId="0" nodeType="afterEffect" p14:presetBounceEnd="5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50000">
                                          <p:cBhvr additive="base">
                                            <p:cTn id="77"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100"/>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600"/>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1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5"/>
                                            </p:tgtEl>
                                            <p:attrNameLst>
                                              <p:attrName>style.visibility</p:attrName>
                                            </p:attrNameLst>
                                          </p:cBhvr>
                                          <p:to>
                                            <p:strVal val="visible"/>
                                          </p:to>
                                        </p:set>
                                        <p:animEffect transition="in" filter="wipe(left)">
                                          <p:cBhvr>
                                            <p:cTn id="28" dur="100"/>
                                            <p:tgtEl>
                                              <p:spTgt spid="15"/>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15"/>
                                            </p:tgtEl>
                                          </p:cBhvr>
                                          <p:to x="80000" y="100000"/>
                                        </p:animScale>
                                        <p:anim by="(#ppt_w*0.10)" calcmode="lin" valueType="num">
                                          <p:cBhvr>
                                            <p:cTn id="31" dur="50" autoRev="1" fill="hold">
                                              <p:stCondLst>
                                                <p:cond delay="0"/>
                                              </p:stCondLst>
                                            </p:cTn>
                                            <p:tgtEl>
                                              <p:spTgt spid="15"/>
                                            </p:tgtEl>
                                            <p:attrNameLst>
                                              <p:attrName>ppt_x</p:attrName>
                                            </p:attrNameLst>
                                          </p:cBhvr>
                                        </p:anim>
                                        <p:anim by="(-#ppt_w*0.10)" calcmode="lin" valueType="num">
                                          <p:cBhvr>
                                            <p:cTn id="32" dur="50" autoRev="1" fill="hold">
                                              <p:stCondLst>
                                                <p:cond delay="0"/>
                                              </p:stCondLst>
                                            </p:cTn>
                                            <p:tgtEl>
                                              <p:spTgt spid="15"/>
                                            </p:tgtEl>
                                            <p:attrNameLst>
                                              <p:attrName>ppt_y</p:attrName>
                                            </p:attrNameLst>
                                          </p:cBhvr>
                                        </p:anim>
                                        <p:animRot by="-480000">
                                          <p:cBhvr>
                                            <p:cTn id="33" dur="50" autoRev="1" fill="hold">
                                              <p:stCondLst>
                                                <p:cond delay="0"/>
                                              </p:stCondLst>
                                            </p:cTn>
                                            <p:tgtEl>
                                              <p:spTgt spid="15"/>
                                            </p:tgtEl>
                                            <p:attrNameLst>
                                              <p:attrName>r</p:attrName>
                                            </p:attrNameLst>
                                          </p:cBhvr>
                                        </p:animRot>
                                      </p:childTnLst>
                                    </p:cTn>
                                  </p:par>
                                </p:childTnLst>
                              </p:cTn>
                            </p:par>
                            <p:par>
                              <p:cTn id="34" fill="hold">
                                <p:stCondLst>
                                  <p:cond delay="255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3050"/>
                                </p:stCondLst>
                                <p:childTnLst>
                                  <p:par>
                                    <p:cTn id="42" presetID="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5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4050"/>
                                </p:stCondLst>
                                <p:childTnLst>
                                  <p:par>
                                    <p:cTn id="54" presetID="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0-#ppt_h/2"/>
                                              </p:val>
                                            </p:tav>
                                            <p:tav tm="100000">
                                              <p:val>
                                                <p:strVal val="#ppt_y"/>
                                              </p:val>
                                            </p:tav>
                                          </p:tavLst>
                                        </p:anim>
                                      </p:childTnLst>
                                    </p:cTn>
                                  </p:par>
                                </p:childTnLst>
                              </p:cTn>
                            </p:par>
                            <p:par>
                              <p:cTn id="58" fill="hold">
                                <p:stCondLst>
                                  <p:cond delay="455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8"/>
                                            </p:tgtEl>
                                            <p:attrNameLst>
                                              <p:attrName>style.visibility</p:attrName>
                                            </p:attrNameLst>
                                          </p:cBhvr>
                                          <p:to>
                                            <p:strVal val="visible"/>
                                          </p:to>
                                        </p:set>
                                        <p:animEffect transition="in" filter="wipe(left)">
                                          <p:cBhvr>
                                            <p:cTn id="61" dur="100"/>
                                            <p:tgtEl>
                                              <p:spTgt spid="18"/>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8"/>
                                            </p:tgtEl>
                                          </p:cBhvr>
                                          <p:to x="80000" y="100000"/>
                                        </p:animScale>
                                        <p:anim by="(#ppt_w*0.10)" calcmode="lin" valueType="num">
                                          <p:cBhvr>
                                            <p:cTn id="64" dur="50" autoRev="1" fill="hold">
                                              <p:stCondLst>
                                                <p:cond delay="0"/>
                                              </p:stCondLst>
                                            </p:cTn>
                                            <p:tgtEl>
                                              <p:spTgt spid="18"/>
                                            </p:tgtEl>
                                            <p:attrNameLst>
                                              <p:attrName>ppt_x</p:attrName>
                                            </p:attrNameLst>
                                          </p:cBhvr>
                                        </p:anim>
                                        <p:anim by="(-#ppt_w*0.10)" calcmode="lin" valueType="num">
                                          <p:cBhvr>
                                            <p:cTn id="65" dur="50" autoRev="1" fill="hold">
                                              <p:stCondLst>
                                                <p:cond delay="0"/>
                                              </p:stCondLst>
                                            </p:cTn>
                                            <p:tgtEl>
                                              <p:spTgt spid="18"/>
                                            </p:tgtEl>
                                            <p:attrNameLst>
                                              <p:attrName>ppt_y</p:attrName>
                                            </p:attrNameLst>
                                          </p:cBhvr>
                                        </p:anim>
                                        <p:animRot by="-480000">
                                          <p:cBhvr>
                                            <p:cTn id="66" dur="50" autoRev="1" fill="hold">
                                              <p:stCondLst>
                                                <p:cond delay="0"/>
                                              </p:stCondLst>
                                            </p:cTn>
                                            <p:tgtEl>
                                              <p:spTgt spid="18"/>
                                            </p:tgtEl>
                                            <p:attrNameLst>
                                              <p:attrName>r</p:attrName>
                                            </p:attrNameLst>
                                          </p:cBhvr>
                                        </p:animRot>
                                      </p:childTnLst>
                                    </p:cTn>
                                  </p:par>
                                </p:childTnLst>
                              </p:cTn>
                            </p:par>
                            <p:par>
                              <p:cTn id="67" fill="hold">
                                <p:stCondLst>
                                  <p:cond delay="5100"/>
                                </p:stCondLst>
                                <p:childTnLst>
                                  <p:par>
                                    <p:cTn id="68" presetID="22" presetClass="entr" presetSubtype="1"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500"/>
                                            <p:tgtEl>
                                              <p:spTgt spid="7"/>
                                            </p:tgtEl>
                                          </p:cBhvr>
                                        </p:animEffect>
                                      </p:childTnLst>
                                    </p:cTn>
                                  </p:par>
                                </p:childTnLst>
                              </p:cTn>
                            </p:par>
                            <p:par>
                              <p:cTn id="74" fill="hold">
                                <p:stCondLst>
                                  <p:cond delay="5600"/>
                                </p:stCondLst>
                                <p:childTnLst>
                                  <p:par>
                                    <p:cTn id="75" presetID="2" presetClass="entr" presetSubtype="1"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6100"/>
                                </p:stCondLst>
                                <p:childTnLst>
                                  <p:par>
                                    <p:cTn id="80" presetID="22" presetClass="entr" presetSubtype="2"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right)">
                                          <p:cBhvr>
                                            <p:cTn id="82" dur="500"/>
                                            <p:tgtEl>
                                              <p:spTgt spid="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par>
                              <p:cTn id="86" fill="hold">
                                <p:stCondLst>
                                  <p:cond delay="6600"/>
                                </p:stCondLst>
                                <p:childTnLst>
                                  <p:par>
                                    <p:cTn id="87" presetID="22" presetClass="entr" presetSubtype="2"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par>
                              <p:cTn id="90" fill="hold">
                                <p:stCondLst>
                                  <p:cond delay="710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1"/>
                                            </p:tgtEl>
                                            <p:attrNameLst>
                                              <p:attrName>style.visibility</p:attrName>
                                            </p:attrNameLst>
                                          </p:cBhvr>
                                          <p:to>
                                            <p:strVal val="visible"/>
                                          </p:to>
                                        </p:set>
                                        <p:animEffect transition="in" filter="wipe(left)">
                                          <p:cBhvr>
                                            <p:cTn id="93" dur="100"/>
                                            <p:tgtEl>
                                              <p:spTgt spid="21"/>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1"/>
                                            </p:tgtEl>
                                          </p:cBhvr>
                                          <p:to x="80000" y="100000"/>
                                        </p:animScale>
                                        <p:anim by="(#ppt_w*0.10)" calcmode="lin" valueType="num">
                                          <p:cBhvr>
                                            <p:cTn id="96" dur="50" autoRev="1" fill="hold">
                                              <p:stCondLst>
                                                <p:cond delay="0"/>
                                              </p:stCondLst>
                                            </p:cTn>
                                            <p:tgtEl>
                                              <p:spTgt spid="21"/>
                                            </p:tgtEl>
                                            <p:attrNameLst>
                                              <p:attrName>ppt_x</p:attrName>
                                            </p:attrNameLst>
                                          </p:cBhvr>
                                        </p:anim>
                                        <p:anim by="(-#ppt_w*0.10)" calcmode="lin" valueType="num">
                                          <p:cBhvr>
                                            <p:cTn id="97" dur="50" autoRev="1" fill="hold">
                                              <p:stCondLst>
                                                <p:cond delay="0"/>
                                              </p:stCondLst>
                                            </p:cTn>
                                            <p:tgtEl>
                                              <p:spTgt spid="21"/>
                                            </p:tgtEl>
                                            <p:attrNameLst>
                                              <p:attrName>ppt_y</p:attrName>
                                            </p:attrNameLst>
                                          </p:cBhvr>
                                        </p:anim>
                                        <p:animRot by="-480000">
                                          <p:cBhvr>
                                            <p:cTn id="98" dur="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5" grpId="1"/>
          <p:bldP spid="16" grpId="0" animBg="1"/>
          <p:bldP spid="17" grpId="0" animBg="1"/>
          <p:bldP spid="18" grpId="0"/>
          <p:bldP spid="18" grpId="1"/>
          <p:bldP spid="19" grpId="0" animBg="1"/>
          <p:bldP spid="20" grpId="0" animBg="1"/>
          <p:bldP spid="21" grpId="0"/>
          <p:bldP spid="21" grpId="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15" name="Freeform 8"/>
          <p:cNvSpPr>
            <a:spLocks/>
          </p:cNvSpPr>
          <p:nvPr/>
        </p:nvSpPr>
        <p:spPr bwMode="gray">
          <a:xfrm flipH="1">
            <a:off x="3750909" y="1916832"/>
            <a:ext cx="3700981"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rgbClr val="7B8294"/>
            </a:solidFill>
            <a:miter lim="800000"/>
            <a:headEnd/>
            <a:tailEnd/>
          </a:ln>
          <a:effectLst/>
        </p:spPr>
        <p:txBody>
          <a:bodyPr lIns="95688" tIns="63792" rIns="95688" bIns="127584" anchor="b" anchorCtr="0"/>
          <a:lstStyle/>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6" name="Freeform 9"/>
          <p:cNvSpPr>
            <a:spLocks/>
          </p:cNvSpPr>
          <p:nvPr/>
        </p:nvSpPr>
        <p:spPr bwMode="gray">
          <a:xfrm>
            <a:off x="3750909" y="3859058"/>
            <a:ext cx="3700981" cy="182424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rgbClr val="7B8294"/>
            </a:solidFill>
            <a:miter lim="800000"/>
            <a:headEnd/>
            <a:tailEnd/>
          </a:ln>
          <a:effectLst/>
        </p:spPr>
        <p:txBody>
          <a:bodyPr lIns="95688" tIns="127584" rIns="95688" bIns="127584" anchor="t" anchorCtr="0"/>
          <a:lstStyle/>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7" name="Freeform 10"/>
          <p:cNvSpPr>
            <a:spLocks/>
          </p:cNvSpPr>
          <p:nvPr/>
        </p:nvSpPr>
        <p:spPr bwMode="gray">
          <a:xfrm>
            <a:off x="7578801" y="3859058"/>
            <a:ext cx="3700981" cy="182424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rgbClr val="7B8294"/>
            </a:solidFill>
            <a:miter lim="800000"/>
            <a:headEnd/>
            <a:tailEnd/>
          </a:ln>
          <a:effectLst/>
        </p:spPr>
        <p:txBody>
          <a:bodyPr lIns="95688" tIns="127584" rIns="95688" bIns="127584" anchor="t" anchorCtr="0"/>
          <a:lstStyle/>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8" name="Freeform 8"/>
          <p:cNvSpPr>
            <a:spLocks/>
          </p:cNvSpPr>
          <p:nvPr/>
        </p:nvSpPr>
        <p:spPr bwMode="gray">
          <a:xfrm>
            <a:off x="7578800" y="1916832"/>
            <a:ext cx="3700157" cy="182424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rgbClr val="7B8294"/>
            </a:solidFill>
            <a:miter lim="800000"/>
            <a:headEnd/>
            <a:tailEnd/>
          </a:ln>
          <a:effectLst/>
        </p:spPr>
        <p:txBody>
          <a:bodyPr lIns="95688" tIns="63792" rIns="95688" bIns="127584" anchor="b" anchorCtr="0"/>
          <a:lstStyle/>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您的内容打在这里</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或者通过复制您的文本后，在此框中</a:t>
            </a:r>
            <a:endParaRPr lang="en-US" altLang="zh-CN" sz="1200">
              <a:solidFill>
                <a:schemeClr val="tx1">
                  <a:lumMod val="75000"/>
                  <a:lumOff val="25000"/>
                </a:schemeClr>
              </a:solidFill>
              <a:latin typeface="微软雅黑" pitchFamily="34" charset="-122"/>
              <a:ea typeface="微软雅黑" pitchFamily="34" charset="-122"/>
              <a:cs typeface="华文黑体" pitchFamily="2" charset="-122"/>
            </a:endParaRPr>
          </a:p>
          <a:p>
            <a:pPr lvl="0" algn="r"/>
            <a:r>
              <a:rPr lang="zh-CN" altLang="en-US" sz="1200">
                <a:solidFill>
                  <a:schemeClr val="tx1">
                    <a:lumMod val="75000"/>
                    <a:lumOff val="25000"/>
                  </a:schemeClr>
                </a:solidFill>
                <a:latin typeface="微软雅黑" pitchFamily="34" charset="-122"/>
                <a:ea typeface="微软雅黑" pitchFamily="34" charset="-122"/>
                <a:cs typeface="华文黑体" pitchFamily="2" charset="-122"/>
              </a:rPr>
              <a:t>选择粘贴，并选择只保留文字</a:t>
            </a:r>
          </a:p>
        </p:txBody>
      </p:sp>
      <p:sp>
        <p:nvSpPr>
          <p:cNvPr id="19" name="Rectangle 19"/>
          <p:cNvSpPr>
            <a:spLocks noChangeArrowheads="1"/>
          </p:cNvSpPr>
          <p:nvPr/>
        </p:nvSpPr>
        <p:spPr bwMode="gray">
          <a:xfrm>
            <a:off x="3750909" y="5363981"/>
            <a:ext cx="3694280" cy="319322"/>
          </a:xfrm>
          <a:prstGeom prst="rect">
            <a:avLst/>
          </a:prstGeom>
          <a:solidFill>
            <a:srgbClr val="161D25"/>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endParaRPr lang="de-DE" altLang="zh-CN" sz="1400" b="1" noProof="1">
              <a:solidFill>
                <a:srgbClr val="FFFFFF"/>
              </a:solidFill>
              <a:latin typeface="微软雅黑" pitchFamily="34" charset="-122"/>
              <a:ea typeface="微软雅黑" pitchFamily="34" charset="-122"/>
              <a:cs typeface="Arial" charset="0"/>
            </a:endParaRPr>
          </a:p>
        </p:txBody>
      </p:sp>
      <p:sp>
        <p:nvSpPr>
          <p:cNvPr id="20" name="Rectangle 19"/>
          <p:cNvSpPr>
            <a:spLocks noChangeArrowheads="1"/>
          </p:cNvSpPr>
          <p:nvPr/>
        </p:nvSpPr>
        <p:spPr bwMode="gray">
          <a:xfrm>
            <a:off x="7585501" y="5363981"/>
            <a:ext cx="3694280" cy="319322"/>
          </a:xfrm>
          <a:prstGeom prst="rect">
            <a:avLst/>
          </a:prstGeom>
          <a:solidFill>
            <a:srgbClr val="161D25"/>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endParaRPr lang="de-DE" altLang="zh-CN" sz="1400" b="1" noProof="1">
              <a:solidFill>
                <a:srgbClr val="FFFFFF"/>
              </a:solidFill>
              <a:latin typeface="微软雅黑" pitchFamily="34" charset="-122"/>
              <a:ea typeface="微软雅黑" pitchFamily="34" charset="-122"/>
              <a:cs typeface="Arial" charset="0"/>
            </a:endParaRPr>
          </a:p>
        </p:txBody>
      </p:sp>
      <p:sp>
        <p:nvSpPr>
          <p:cNvPr id="21" name="Rectangle 19"/>
          <p:cNvSpPr>
            <a:spLocks noChangeArrowheads="1"/>
          </p:cNvSpPr>
          <p:nvPr/>
        </p:nvSpPr>
        <p:spPr bwMode="gray">
          <a:xfrm>
            <a:off x="7585501" y="1916832"/>
            <a:ext cx="3694280" cy="319322"/>
          </a:xfrm>
          <a:prstGeom prst="rect">
            <a:avLst/>
          </a:prstGeom>
          <a:solidFill>
            <a:srgbClr val="161D25"/>
          </a:solidFill>
          <a:ln w="12700">
            <a:noFill/>
            <a:miter lim="800000"/>
            <a:headEnd/>
            <a:tailEnd/>
          </a:ln>
          <a:effectLst/>
        </p:spPr>
        <p:txBody>
          <a:bodyPr lIns="95688" tIns="63792" rIns="95688" bIns="63792" anchor="ctr"/>
          <a:lstStyle/>
          <a:p>
            <a:pPr defTabSz="710296" eaLnBrk="0" hangingPunct="0"/>
            <a:r>
              <a:rPr lang="zh-CN" altLang="en-US" sz="1400" b="1" noProof="1">
                <a:solidFill>
                  <a:srgbClr val="FFFFFF"/>
                </a:solidFill>
                <a:latin typeface="微软雅黑" pitchFamily="34" charset="-122"/>
                <a:ea typeface="微软雅黑" pitchFamily="34" charset="-122"/>
                <a:cs typeface="Arial" charset="0"/>
              </a:rPr>
              <a:t>点击添加标题</a:t>
            </a:r>
          </a:p>
        </p:txBody>
      </p:sp>
      <p:sp>
        <p:nvSpPr>
          <p:cNvPr id="22" name="Rectangle 19"/>
          <p:cNvSpPr>
            <a:spLocks noChangeArrowheads="1"/>
          </p:cNvSpPr>
          <p:nvPr/>
        </p:nvSpPr>
        <p:spPr bwMode="gray">
          <a:xfrm>
            <a:off x="3750909" y="1916832"/>
            <a:ext cx="3694280" cy="319322"/>
          </a:xfrm>
          <a:prstGeom prst="rect">
            <a:avLst/>
          </a:prstGeom>
          <a:solidFill>
            <a:srgbClr val="161D25"/>
          </a:solidFill>
          <a:ln w="12700">
            <a:noFill/>
            <a:round/>
            <a:headEnd/>
            <a:tailEnd/>
          </a:ln>
          <a:effectLst/>
        </p:spPr>
        <p:txBody>
          <a:bodyPr wrap="none" lIns="81016" tIns="40508" rIns="81016" bIns="40508" anchor="ctr"/>
          <a:lstStyle/>
          <a:p>
            <a:r>
              <a:rPr lang="zh-CN" altLang="en-US" sz="1400" b="1" noProof="1">
                <a:solidFill>
                  <a:schemeClr val="bg1"/>
                </a:solidFill>
                <a:latin typeface="微软雅黑" pitchFamily="34" charset="-122"/>
                <a:ea typeface="微软雅黑" pitchFamily="34" charset="-122"/>
              </a:rPr>
              <a:t>点击添加标题</a:t>
            </a:r>
            <a:endParaRPr lang="de-DE" sz="1400" b="1" noProof="1">
              <a:solidFill>
                <a:schemeClr val="bg1"/>
              </a:solidFill>
              <a:latin typeface="微软雅黑" pitchFamily="34" charset="-122"/>
              <a:ea typeface="微软雅黑" pitchFamily="34" charset="-122"/>
            </a:endParaRPr>
          </a:p>
        </p:txBody>
      </p:sp>
      <p:grpSp>
        <p:nvGrpSpPr>
          <p:cNvPr id="23" name="Gruppieren 43"/>
          <p:cNvGrpSpPr/>
          <p:nvPr/>
        </p:nvGrpSpPr>
        <p:grpSpPr bwMode="gray">
          <a:xfrm>
            <a:off x="6646174" y="2917323"/>
            <a:ext cx="1720361" cy="1720474"/>
            <a:chOff x="2804400" y="1911431"/>
            <a:chExt cx="3535200" cy="3535200"/>
          </a:xfrm>
          <a:solidFill>
            <a:srgbClr val="161D25"/>
          </a:solidFill>
          <a:effectLst/>
        </p:grpSpPr>
        <p:sp>
          <p:nvSpPr>
            <p:cNvPr id="2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2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2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extLst>
      <p:ext uri="{BB962C8B-B14F-4D97-AF65-F5344CB8AC3E}">
        <p14:creationId xmlns:p14="http://schemas.microsoft.com/office/powerpoint/2010/main" xmlns="" val="3497081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14" presetClass="entr" presetSubtype="10" fill="hold" grpId="0" nodeType="withEffect">
                                  <p:stCondLst>
                                    <p:cond delay="60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9606" y="2562693"/>
            <a:ext cx="2646878" cy="830997"/>
          </a:xfrm>
          <a:prstGeom prst="rect">
            <a:avLst/>
          </a:prstGeom>
          <a:noFill/>
        </p:spPr>
        <p:txBody>
          <a:bodyPr wrap="none" rtlCol="0">
            <a:spAutoFit/>
          </a:bodyPr>
          <a:lstStyle/>
          <a:p>
            <a:r>
              <a:rPr lang="zh-CN" altLang="en-US" sz="4800" b="1"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谢谢欣赏</a:t>
            </a:r>
            <a:endParaRPr lang="zh-CN" altLang="en-US" sz="4800" b="1"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endParaRPr>
          </a:p>
        </p:txBody>
      </p:sp>
      <p:sp>
        <p:nvSpPr>
          <p:cNvPr id="10" name="TextBox 9"/>
          <p:cNvSpPr txBox="1"/>
          <p:nvPr/>
        </p:nvSpPr>
        <p:spPr>
          <a:xfrm>
            <a:off x="1716338" y="3500394"/>
            <a:ext cx="4873450" cy="400110"/>
          </a:xfrm>
          <a:prstGeom prst="rect">
            <a:avLst/>
          </a:prstGeom>
          <a:noFill/>
        </p:spPr>
        <p:txBody>
          <a:bodyPr wrap="none" rtlCol="0">
            <a:spAutoFit/>
          </a:bodyPr>
          <a:lstStyle/>
          <a:p>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汇报人</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：亮亮图文旗舰店        </a:t>
            </a:r>
            <a:r>
              <a:rPr lang="zh-CN" altLang="en-US" sz="2000" dirty="0" smtClean="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部门：</a:t>
            </a:r>
            <a:r>
              <a:rPr lang="en-US" altLang="zh-CN"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rPr>
              <a:t>XXX</a:t>
            </a:r>
            <a:endParaRPr lang="zh-CN" altLang="en-US" sz="2000" dirty="0">
              <a:solidFill>
                <a:schemeClr val="bg1"/>
              </a:solidFill>
              <a:effectLst>
                <a:outerShdw dist="50800" dir="2700000" algn="tl" rotWithShape="0">
                  <a:prstClr val="black">
                    <a:alpha val="40000"/>
                  </a:prstClr>
                </a:outerShdw>
              </a:effectLst>
              <a:latin typeface="微软雅黑" pitchFamily="34" charset="-122"/>
              <a:ea typeface="微软雅黑" pitchFamily="34" charset="-122"/>
            </a:endParaRPr>
          </a:p>
        </p:txBody>
      </p:sp>
      <p:pic>
        <p:nvPicPr>
          <p:cNvPr id="2058" name="Picture 10" descr="D:\360data\重要数据\桌面\6666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5411" y="1222563"/>
            <a:ext cx="4412874" cy="44128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D:\360data\重要数据\桌面\5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3993" y="1391145"/>
            <a:ext cx="4075712" cy="4075712"/>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D:\360data\重要数据\桌面\44444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46782" y="1653934"/>
            <a:ext cx="3550132" cy="3550132"/>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D:\360data\重要数据\桌面\33333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6281" y="1713433"/>
            <a:ext cx="3431134" cy="3431134"/>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D:\360data\重要数据\桌面\22222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75697" y="1782849"/>
            <a:ext cx="3292302" cy="3292302"/>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descr="D:\360data\重要数据\桌面\111111111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4279" y="1951431"/>
            <a:ext cx="2955138" cy="2955138"/>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D:\360data\重要数据\桌面\2445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14848" y="3200512"/>
            <a:ext cx="1613998" cy="45697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直接连接符 5"/>
          <p:cNvCxnSpPr/>
          <p:nvPr/>
        </p:nvCxnSpPr>
        <p:spPr>
          <a:xfrm>
            <a:off x="991546" y="2348880"/>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1546" y="4221088"/>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586966" y="921345"/>
            <a:ext cx="1584176" cy="158417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itchFamily="34" charset="-122"/>
                <a:ea typeface="微软雅黑" pitchFamily="34" charset="-122"/>
              </a:rPr>
              <a:t>20XX</a:t>
            </a:r>
            <a:endParaRPr lang="zh-CN" altLang="en-US" sz="2800" dirty="0">
              <a:latin typeface="微软雅黑" pitchFamily="34" charset="-122"/>
              <a:ea typeface="微软雅黑" pitchFamily="34" charset="-122"/>
            </a:endParaRPr>
          </a:p>
        </p:txBody>
      </p:sp>
      <p:sp>
        <p:nvSpPr>
          <p:cNvPr id="29" name="椭圆 28"/>
          <p:cNvSpPr/>
          <p:nvPr/>
        </p:nvSpPr>
        <p:spPr>
          <a:xfrm>
            <a:off x="9362602" y="772737"/>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创新</a:t>
            </a:r>
            <a:endParaRPr lang="zh-CN" altLang="en-US">
              <a:latin typeface="微软雅黑" pitchFamily="34" charset="-122"/>
              <a:ea typeface="微软雅黑" pitchFamily="34" charset="-122"/>
            </a:endParaRPr>
          </a:p>
        </p:txBody>
      </p:sp>
      <p:sp>
        <p:nvSpPr>
          <p:cNvPr id="30" name="椭圆 29"/>
          <p:cNvSpPr/>
          <p:nvPr/>
        </p:nvSpPr>
        <p:spPr>
          <a:xfrm>
            <a:off x="9157320" y="1747540"/>
            <a:ext cx="940698" cy="940696"/>
          </a:xfrm>
          <a:prstGeom prst="ellipse">
            <a:avLst/>
          </a:prstGeom>
          <a:solidFill>
            <a:srgbClr val="00ACF1"/>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itchFamily="34" charset="-122"/>
                <a:ea typeface="微软雅黑" pitchFamily="34" charset="-122"/>
              </a:rPr>
              <a:t>专注</a:t>
            </a:r>
            <a:endParaRPr lang="zh-CN" altLang="en-US">
              <a:latin typeface="微软雅黑" pitchFamily="34" charset="-122"/>
              <a:ea typeface="微软雅黑" pitchFamily="34" charset="-122"/>
            </a:endParaRPr>
          </a:p>
        </p:txBody>
      </p:sp>
      <p:sp>
        <p:nvSpPr>
          <p:cNvPr id="31" name="椭圆 30"/>
          <p:cNvSpPr/>
          <p:nvPr/>
        </p:nvSpPr>
        <p:spPr>
          <a:xfrm>
            <a:off x="6894085"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引领</a:t>
            </a:r>
            <a:endParaRPr lang="zh-CN" altLang="en-US" sz="2000">
              <a:solidFill>
                <a:srgbClr val="7B8294"/>
              </a:solidFill>
              <a:latin typeface="微软雅黑" pitchFamily="34" charset="-122"/>
              <a:ea typeface="微软雅黑" pitchFamily="34" charset="-122"/>
            </a:endParaRPr>
          </a:p>
        </p:txBody>
      </p:sp>
      <p:sp>
        <p:nvSpPr>
          <p:cNvPr id="32" name="椭圆 31"/>
          <p:cNvSpPr/>
          <p:nvPr/>
        </p:nvSpPr>
        <p:spPr>
          <a:xfrm>
            <a:off x="9628846" y="4077072"/>
            <a:ext cx="1150778" cy="1150778"/>
          </a:xfrm>
          <a:prstGeom prst="ellipse">
            <a:avLst/>
          </a:prstGeom>
          <a:solidFill>
            <a:srgbClr val="2A3440"/>
          </a:solidFill>
          <a:ln w="152400">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solidFill>
                  <a:srgbClr val="7B8294"/>
                </a:solidFill>
                <a:latin typeface="微软雅黑" pitchFamily="34" charset="-122"/>
                <a:ea typeface="微软雅黑" pitchFamily="34" charset="-122"/>
              </a:rPr>
              <a:t>开拓</a:t>
            </a:r>
            <a:endParaRPr lang="zh-CN" altLang="en-US" sz="2000">
              <a:solidFill>
                <a:srgbClr val="7B8294"/>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336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fade">
                                      <p:cBhvr>
                                        <p:cTn id="7" dur="500"/>
                                        <p:tgtEl>
                                          <p:spTgt spid="2064"/>
                                        </p:tgtEl>
                                      </p:cBhvr>
                                    </p:animEffect>
                                  </p:childTnLst>
                                </p:cTn>
                              </p:par>
                              <p:par>
                                <p:cTn id="8" presetID="53" presetClass="entr" presetSubtype="16" fill="hold" nodeType="withEffect">
                                  <p:stCondLst>
                                    <p:cond delay="0"/>
                                  </p:stCondLst>
                                  <p:childTnLst>
                                    <p:set>
                                      <p:cBhvr>
                                        <p:cTn id="9" dur="1" fill="hold">
                                          <p:stCondLst>
                                            <p:cond delay="0"/>
                                          </p:stCondLst>
                                        </p:cTn>
                                        <p:tgtEl>
                                          <p:spTgt spid="2063"/>
                                        </p:tgtEl>
                                        <p:attrNameLst>
                                          <p:attrName>style.visibility</p:attrName>
                                        </p:attrNameLst>
                                      </p:cBhvr>
                                      <p:to>
                                        <p:strVal val="visible"/>
                                      </p:to>
                                    </p:set>
                                    <p:anim calcmode="lin" valueType="num">
                                      <p:cBhvr>
                                        <p:cTn id="10" dur="500" fill="hold"/>
                                        <p:tgtEl>
                                          <p:spTgt spid="2063"/>
                                        </p:tgtEl>
                                        <p:attrNameLst>
                                          <p:attrName>ppt_w</p:attrName>
                                        </p:attrNameLst>
                                      </p:cBhvr>
                                      <p:tavLst>
                                        <p:tav tm="0">
                                          <p:val>
                                            <p:fltVal val="0"/>
                                          </p:val>
                                        </p:tav>
                                        <p:tav tm="100000">
                                          <p:val>
                                            <p:strVal val="#ppt_w"/>
                                          </p:val>
                                        </p:tav>
                                      </p:tavLst>
                                    </p:anim>
                                    <p:anim calcmode="lin" valueType="num">
                                      <p:cBhvr>
                                        <p:cTn id="11" dur="500" fill="hold"/>
                                        <p:tgtEl>
                                          <p:spTgt spid="2063"/>
                                        </p:tgtEl>
                                        <p:attrNameLst>
                                          <p:attrName>ppt_h</p:attrName>
                                        </p:attrNameLst>
                                      </p:cBhvr>
                                      <p:tavLst>
                                        <p:tav tm="0">
                                          <p:val>
                                            <p:fltVal val="0"/>
                                          </p:val>
                                        </p:tav>
                                        <p:tav tm="100000">
                                          <p:val>
                                            <p:strVal val="#ppt_h"/>
                                          </p:val>
                                        </p:tav>
                                      </p:tavLst>
                                    </p:anim>
                                    <p:animEffect transition="in" filter="fade">
                                      <p:cBhvr>
                                        <p:cTn id="12" dur="500"/>
                                        <p:tgtEl>
                                          <p:spTgt spid="2063"/>
                                        </p:tgtEl>
                                      </p:cBhvr>
                                    </p:animEffect>
                                  </p:childTnLst>
                                </p:cTn>
                              </p:par>
                              <p:par>
                                <p:cTn id="13" presetID="8" presetClass="emph" presetSubtype="0" fill="hold" nodeType="withEffect">
                                  <p:stCondLst>
                                    <p:cond delay="0"/>
                                  </p:stCondLst>
                                  <p:childTnLst>
                                    <p:animRot by="64800000">
                                      <p:cBhvr>
                                        <p:cTn id="14" dur="8000" fill="hold"/>
                                        <p:tgtEl>
                                          <p:spTgt spid="2063"/>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62"/>
                                        </p:tgtEl>
                                        <p:attrNameLst>
                                          <p:attrName>style.visibility</p:attrName>
                                        </p:attrNameLst>
                                      </p:cBhvr>
                                      <p:to>
                                        <p:strVal val="visible"/>
                                      </p:to>
                                    </p:set>
                                    <p:anim calcmode="lin" valueType="num">
                                      <p:cBhvr>
                                        <p:cTn id="17" dur="500" fill="hold"/>
                                        <p:tgtEl>
                                          <p:spTgt spid="2062"/>
                                        </p:tgtEl>
                                        <p:attrNameLst>
                                          <p:attrName>ppt_w</p:attrName>
                                        </p:attrNameLst>
                                      </p:cBhvr>
                                      <p:tavLst>
                                        <p:tav tm="0">
                                          <p:val>
                                            <p:fltVal val="0"/>
                                          </p:val>
                                        </p:tav>
                                        <p:tav tm="100000">
                                          <p:val>
                                            <p:strVal val="#ppt_w"/>
                                          </p:val>
                                        </p:tav>
                                      </p:tavLst>
                                    </p:anim>
                                    <p:anim calcmode="lin" valueType="num">
                                      <p:cBhvr>
                                        <p:cTn id="18" dur="500" fill="hold"/>
                                        <p:tgtEl>
                                          <p:spTgt spid="2062"/>
                                        </p:tgtEl>
                                        <p:attrNameLst>
                                          <p:attrName>ppt_h</p:attrName>
                                        </p:attrNameLst>
                                      </p:cBhvr>
                                      <p:tavLst>
                                        <p:tav tm="0">
                                          <p:val>
                                            <p:fltVal val="0"/>
                                          </p:val>
                                        </p:tav>
                                        <p:tav tm="100000">
                                          <p:val>
                                            <p:strVal val="#ppt_h"/>
                                          </p:val>
                                        </p:tav>
                                      </p:tavLst>
                                    </p:anim>
                                    <p:animEffect transition="in" filter="fade">
                                      <p:cBhvr>
                                        <p:cTn id="19" dur="500"/>
                                        <p:tgtEl>
                                          <p:spTgt spid="2062"/>
                                        </p:tgtEl>
                                      </p:cBhvr>
                                    </p:animEffect>
                                  </p:childTnLst>
                                </p:cTn>
                              </p:par>
                              <p:par>
                                <p:cTn id="20" presetID="53" presetClass="entr" presetSubtype="16" fill="hold" nodeType="withEffect">
                                  <p:stCondLst>
                                    <p:cond delay="0"/>
                                  </p:stCondLst>
                                  <p:childTnLst>
                                    <p:set>
                                      <p:cBhvr>
                                        <p:cTn id="21" dur="1" fill="hold">
                                          <p:stCondLst>
                                            <p:cond delay="0"/>
                                          </p:stCondLst>
                                        </p:cTn>
                                        <p:tgtEl>
                                          <p:spTgt spid="2061"/>
                                        </p:tgtEl>
                                        <p:attrNameLst>
                                          <p:attrName>style.visibility</p:attrName>
                                        </p:attrNameLst>
                                      </p:cBhvr>
                                      <p:to>
                                        <p:strVal val="visible"/>
                                      </p:to>
                                    </p:set>
                                    <p:anim calcmode="lin" valueType="num">
                                      <p:cBhvr>
                                        <p:cTn id="22" dur="500" fill="hold"/>
                                        <p:tgtEl>
                                          <p:spTgt spid="2061"/>
                                        </p:tgtEl>
                                        <p:attrNameLst>
                                          <p:attrName>ppt_w</p:attrName>
                                        </p:attrNameLst>
                                      </p:cBhvr>
                                      <p:tavLst>
                                        <p:tav tm="0">
                                          <p:val>
                                            <p:fltVal val="0"/>
                                          </p:val>
                                        </p:tav>
                                        <p:tav tm="100000">
                                          <p:val>
                                            <p:strVal val="#ppt_w"/>
                                          </p:val>
                                        </p:tav>
                                      </p:tavLst>
                                    </p:anim>
                                    <p:anim calcmode="lin" valueType="num">
                                      <p:cBhvr>
                                        <p:cTn id="23" dur="500" fill="hold"/>
                                        <p:tgtEl>
                                          <p:spTgt spid="2061"/>
                                        </p:tgtEl>
                                        <p:attrNameLst>
                                          <p:attrName>ppt_h</p:attrName>
                                        </p:attrNameLst>
                                      </p:cBhvr>
                                      <p:tavLst>
                                        <p:tav tm="0">
                                          <p:val>
                                            <p:fltVal val="0"/>
                                          </p:val>
                                        </p:tav>
                                        <p:tav tm="100000">
                                          <p:val>
                                            <p:strVal val="#ppt_h"/>
                                          </p:val>
                                        </p:tav>
                                      </p:tavLst>
                                    </p:anim>
                                    <p:animEffect transition="in" filter="fade">
                                      <p:cBhvr>
                                        <p:cTn id="24" dur="500"/>
                                        <p:tgtEl>
                                          <p:spTgt spid="2061"/>
                                        </p:tgtEl>
                                      </p:cBhvr>
                                    </p:animEffect>
                                  </p:childTnLst>
                                </p:cTn>
                              </p:par>
                              <p:par>
                                <p:cTn id="25" presetID="53" presetClass="entr" presetSubtype="16"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 calcmode="lin" valueType="num">
                                      <p:cBhvr>
                                        <p:cTn id="27" dur="500" fill="hold"/>
                                        <p:tgtEl>
                                          <p:spTgt spid="2060"/>
                                        </p:tgtEl>
                                        <p:attrNameLst>
                                          <p:attrName>ppt_w</p:attrName>
                                        </p:attrNameLst>
                                      </p:cBhvr>
                                      <p:tavLst>
                                        <p:tav tm="0">
                                          <p:val>
                                            <p:fltVal val="0"/>
                                          </p:val>
                                        </p:tav>
                                        <p:tav tm="100000">
                                          <p:val>
                                            <p:strVal val="#ppt_w"/>
                                          </p:val>
                                        </p:tav>
                                      </p:tavLst>
                                    </p:anim>
                                    <p:anim calcmode="lin" valueType="num">
                                      <p:cBhvr>
                                        <p:cTn id="28" dur="500" fill="hold"/>
                                        <p:tgtEl>
                                          <p:spTgt spid="2060"/>
                                        </p:tgtEl>
                                        <p:attrNameLst>
                                          <p:attrName>ppt_h</p:attrName>
                                        </p:attrNameLst>
                                      </p:cBhvr>
                                      <p:tavLst>
                                        <p:tav tm="0">
                                          <p:val>
                                            <p:fltVal val="0"/>
                                          </p:val>
                                        </p:tav>
                                        <p:tav tm="100000">
                                          <p:val>
                                            <p:strVal val="#ppt_h"/>
                                          </p:val>
                                        </p:tav>
                                      </p:tavLst>
                                    </p:anim>
                                    <p:animEffect transition="in" filter="fade">
                                      <p:cBhvr>
                                        <p:cTn id="29" dur="500"/>
                                        <p:tgtEl>
                                          <p:spTgt spid="2060"/>
                                        </p:tgtEl>
                                      </p:cBhvr>
                                    </p:animEffect>
                                  </p:childTnLst>
                                </p:cTn>
                              </p:par>
                              <p:par>
                                <p:cTn id="30" presetID="53" presetClass="entr" presetSubtype="16" fill="hold" nodeType="withEffect">
                                  <p:stCondLst>
                                    <p:cond delay="0"/>
                                  </p:stCondLst>
                                  <p:childTnLst>
                                    <p:set>
                                      <p:cBhvr>
                                        <p:cTn id="31" dur="1" fill="hold">
                                          <p:stCondLst>
                                            <p:cond delay="0"/>
                                          </p:stCondLst>
                                        </p:cTn>
                                        <p:tgtEl>
                                          <p:spTgt spid="2059"/>
                                        </p:tgtEl>
                                        <p:attrNameLst>
                                          <p:attrName>style.visibility</p:attrName>
                                        </p:attrNameLst>
                                      </p:cBhvr>
                                      <p:to>
                                        <p:strVal val="visible"/>
                                      </p:to>
                                    </p:set>
                                    <p:anim calcmode="lin" valueType="num">
                                      <p:cBhvr>
                                        <p:cTn id="32" dur="500" fill="hold"/>
                                        <p:tgtEl>
                                          <p:spTgt spid="2059"/>
                                        </p:tgtEl>
                                        <p:attrNameLst>
                                          <p:attrName>ppt_w</p:attrName>
                                        </p:attrNameLst>
                                      </p:cBhvr>
                                      <p:tavLst>
                                        <p:tav tm="0">
                                          <p:val>
                                            <p:fltVal val="0"/>
                                          </p:val>
                                        </p:tav>
                                        <p:tav tm="100000">
                                          <p:val>
                                            <p:strVal val="#ppt_w"/>
                                          </p:val>
                                        </p:tav>
                                      </p:tavLst>
                                    </p:anim>
                                    <p:anim calcmode="lin" valueType="num">
                                      <p:cBhvr>
                                        <p:cTn id="33" dur="500" fill="hold"/>
                                        <p:tgtEl>
                                          <p:spTgt spid="2059"/>
                                        </p:tgtEl>
                                        <p:attrNameLst>
                                          <p:attrName>ppt_h</p:attrName>
                                        </p:attrNameLst>
                                      </p:cBhvr>
                                      <p:tavLst>
                                        <p:tav tm="0">
                                          <p:val>
                                            <p:fltVal val="0"/>
                                          </p:val>
                                        </p:tav>
                                        <p:tav tm="100000">
                                          <p:val>
                                            <p:strVal val="#ppt_h"/>
                                          </p:val>
                                        </p:tav>
                                      </p:tavLst>
                                    </p:anim>
                                    <p:animEffect transition="in" filter="fade">
                                      <p:cBhvr>
                                        <p:cTn id="34" dur="500"/>
                                        <p:tgtEl>
                                          <p:spTgt spid="2059"/>
                                        </p:tgtEl>
                                      </p:cBhvr>
                                    </p:animEffect>
                                  </p:childTnLst>
                                </p:cTn>
                              </p:par>
                              <p:par>
                                <p:cTn id="35" presetID="8" presetClass="emph" presetSubtype="0" fill="hold" nodeType="withEffect">
                                  <p:stCondLst>
                                    <p:cond delay="0"/>
                                  </p:stCondLst>
                                  <p:childTnLst>
                                    <p:animRot by="-64800000">
                                      <p:cBhvr>
                                        <p:cTn id="36" dur="8000" fill="hold"/>
                                        <p:tgtEl>
                                          <p:spTgt spid="2059"/>
                                        </p:tgtEl>
                                        <p:attrNameLst>
                                          <p:attrName>r</p:attrName>
                                        </p:attrNameLst>
                                      </p:cBhvr>
                                    </p:animRot>
                                  </p:childTnLst>
                                </p:cTn>
                              </p:par>
                              <p:par>
                                <p:cTn id="37" presetID="53" presetClass="entr" presetSubtype="16" fill="hold" nodeType="withEffect">
                                  <p:stCondLst>
                                    <p:cond delay="0"/>
                                  </p:stCondLst>
                                  <p:childTnLst>
                                    <p:set>
                                      <p:cBhvr>
                                        <p:cTn id="38" dur="1" fill="hold">
                                          <p:stCondLst>
                                            <p:cond delay="0"/>
                                          </p:stCondLst>
                                        </p:cTn>
                                        <p:tgtEl>
                                          <p:spTgt spid="2058"/>
                                        </p:tgtEl>
                                        <p:attrNameLst>
                                          <p:attrName>style.visibility</p:attrName>
                                        </p:attrNameLst>
                                      </p:cBhvr>
                                      <p:to>
                                        <p:strVal val="visible"/>
                                      </p:to>
                                    </p:set>
                                    <p:anim calcmode="lin" valueType="num">
                                      <p:cBhvr>
                                        <p:cTn id="39" dur="500" fill="hold"/>
                                        <p:tgtEl>
                                          <p:spTgt spid="2058"/>
                                        </p:tgtEl>
                                        <p:attrNameLst>
                                          <p:attrName>ppt_w</p:attrName>
                                        </p:attrNameLst>
                                      </p:cBhvr>
                                      <p:tavLst>
                                        <p:tav tm="0">
                                          <p:val>
                                            <p:fltVal val="0"/>
                                          </p:val>
                                        </p:tav>
                                        <p:tav tm="100000">
                                          <p:val>
                                            <p:strVal val="#ppt_w"/>
                                          </p:val>
                                        </p:tav>
                                      </p:tavLst>
                                    </p:anim>
                                    <p:anim calcmode="lin" valueType="num">
                                      <p:cBhvr>
                                        <p:cTn id="40" dur="500" fill="hold"/>
                                        <p:tgtEl>
                                          <p:spTgt spid="2058"/>
                                        </p:tgtEl>
                                        <p:attrNameLst>
                                          <p:attrName>ppt_h</p:attrName>
                                        </p:attrNameLst>
                                      </p:cBhvr>
                                      <p:tavLst>
                                        <p:tav tm="0">
                                          <p:val>
                                            <p:fltVal val="0"/>
                                          </p:val>
                                        </p:tav>
                                        <p:tav tm="100000">
                                          <p:val>
                                            <p:strVal val="#ppt_h"/>
                                          </p:val>
                                        </p:tav>
                                      </p:tavLst>
                                    </p:anim>
                                    <p:animEffect transition="in" filter="fade">
                                      <p:cBhvr>
                                        <p:cTn id="41" dur="500"/>
                                        <p:tgtEl>
                                          <p:spTgt spid="2058"/>
                                        </p:tgtEl>
                                      </p:cBhvr>
                                    </p:animEffect>
                                  </p:childTnLst>
                                </p:cTn>
                              </p:par>
                              <p:par>
                                <p:cTn id="42" presetID="8" presetClass="emph" presetSubtype="0" fill="hold" nodeType="withEffect">
                                  <p:stCondLst>
                                    <p:cond delay="0"/>
                                  </p:stCondLst>
                                  <p:childTnLst>
                                    <p:animRot by="64800000">
                                      <p:cBhvr>
                                        <p:cTn id="43" dur="8000" fill="hold"/>
                                        <p:tgtEl>
                                          <p:spTgt spid="2058"/>
                                        </p:tgtEl>
                                        <p:attrNameLst>
                                          <p:attrName>r</p:attrName>
                                        </p:attrNameLst>
                                      </p:cBhvr>
                                    </p:animRot>
                                  </p:childTnLst>
                                </p:cTn>
                              </p:par>
                              <p:par>
                                <p:cTn id="44" presetID="10" presetClass="entr" presetSubtype="0" fill="hold" nodeType="withEffect">
                                  <p:stCondLst>
                                    <p:cond delay="8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8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41" presetClass="entr" presetSubtype="0" fill="hold" grpId="0" nodeType="withEffect">
                                  <p:stCondLst>
                                    <p:cond delay="80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par>
                                <p:cTn id="57" presetID="14" presetClass="entr" presetSubtype="10" fill="hold" grpId="0" nodeType="withEffect">
                                  <p:stCondLst>
                                    <p:cond delay="130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9"/>
                                        </p:tgtEl>
                                        <p:attrNameLst>
                                          <p:attrName>style.visibility</p:attrName>
                                        </p:attrNameLst>
                                      </p:cBhvr>
                                      <p:to>
                                        <p:strVal val="visible"/>
                                      </p:to>
                                    </p:set>
                                    <p:anim calcmode="lin" valueType="num">
                                      <p:cBhvr>
                                        <p:cTn id="62" dur="300" fill="hold"/>
                                        <p:tgtEl>
                                          <p:spTgt spid="9"/>
                                        </p:tgtEl>
                                        <p:attrNameLst>
                                          <p:attrName>ppt_w</p:attrName>
                                        </p:attrNameLst>
                                      </p:cBhvr>
                                      <p:tavLst>
                                        <p:tav tm="0">
                                          <p:val>
                                            <p:fltVal val="0"/>
                                          </p:val>
                                        </p:tav>
                                        <p:tav tm="100000">
                                          <p:val>
                                            <p:strVal val="#ppt_w"/>
                                          </p:val>
                                        </p:tav>
                                      </p:tavLst>
                                    </p:anim>
                                    <p:anim calcmode="lin" valueType="num">
                                      <p:cBhvr>
                                        <p:cTn id="63" dur="300" fill="hold"/>
                                        <p:tgtEl>
                                          <p:spTgt spid="9"/>
                                        </p:tgtEl>
                                        <p:attrNameLst>
                                          <p:attrName>ppt_h</p:attrName>
                                        </p:attrNameLst>
                                      </p:cBhvr>
                                      <p:tavLst>
                                        <p:tav tm="0">
                                          <p:val>
                                            <p:fltVal val="0"/>
                                          </p:val>
                                        </p:tav>
                                        <p:tav tm="100000">
                                          <p:val>
                                            <p:strVal val="#ppt_h"/>
                                          </p:val>
                                        </p:tav>
                                      </p:tavLst>
                                    </p:anim>
                                    <p:animEffect transition="in" filter="fade">
                                      <p:cBhvr>
                                        <p:cTn id="64" dur="300"/>
                                        <p:tgtEl>
                                          <p:spTgt spid="9"/>
                                        </p:tgtEl>
                                      </p:cBhvr>
                                    </p:animEffect>
                                  </p:childTnLst>
                                </p:cTn>
                              </p:par>
                              <p:par>
                                <p:cTn id="65" presetID="6" presetClass="emph" presetSubtype="0" autoRev="1" fill="hold" grpId="1" nodeType="withEffect">
                                  <p:stCondLst>
                                    <p:cond delay="2300"/>
                                  </p:stCondLst>
                                  <p:childTnLst>
                                    <p:animScale>
                                      <p:cBhvr>
                                        <p:cTn id="66" dur="100" fill="hold"/>
                                        <p:tgtEl>
                                          <p:spTgt spid="9"/>
                                        </p:tgtEl>
                                      </p:cBhvr>
                                      <p:by x="150000" y="150000"/>
                                    </p:animScale>
                                  </p:childTnLst>
                                </p:cTn>
                              </p:par>
                              <p:par>
                                <p:cTn id="67" presetID="53" presetClass="entr" presetSubtype="16" fill="hold" grpId="0" nodeType="withEffect">
                                  <p:stCondLst>
                                    <p:cond delay="2300"/>
                                  </p:stCondLst>
                                  <p:childTnLst>
                                    <p:set>
                                      <p:cBhvr>
                                        <p:cTn id="68" dur="1" fill="hold">
                                          <p:stCondLst>
                                            <p:cond delay="0"/>
                                          </p:stCondLst>
                                        </p:cTn>
                                        <p:tgtEl>
                                          <p:spTgt spid="29"/>
                                        </p:tgtEl>
                                        <p:attrNameLst>
                                          <p:attrName>style.visibility</p:attrName>
                                        </p:attrNameLst>
                                      </p:cBhvr>
                                      <p:to>
                                        <p:strVal val="visible"/>
                                      </p:to>
                                    </p:set>
                                    <p:anim calcmode="lin" valueType="num">
                                      <p:cBhvr>
                                        <p:cTn id="69" dur="300" fill="hold"/>
                                        <p:tgtEl>
                                          <p:spTgt spid="29"/>
                                        </p:tgtEl>
                                        <p:attrNameLst>
                                          <p:attrName>ppt_w</p:attrName>
                                        </p:attrNameLst>
                                      </p:cBhvr>
                                      <p:tavLst>
                                        <p:tav tm="0">
                                          <p:val>
                                            <p:fltVal val="0"/>
                                          </p:val>
                                        </p:tav>
                                        <p:tav tm="100000">
                                          <p:val>
                                            <p:strVal val="#ppt_w"/>
                                          </p:val>
                                        </p:tav>
                                      </p:tavLst>
                                    </p:anim>
                                    <p:anim calcmode="lin" valueType="num">
                                      <p:cBhvr>
                                        <p:cTn id="70" dur="300" fill="hold"/>
                                        <p:tgtEl>
                                          <p:spTgt spid="29"/>
                                        </p:tgtEl>
                                        <p:attrNameLst>
                                          <p:attrName>ppt_h</p:attrName>
                                        </p:attrNameLst>
                                      </p:cBhvr>
                                      <p:tavLst>
                                        <p:tav tm="0">
                                          <p:val>
                                            <p:fltVal val="0"/>
                                          </p:val>
                                        </p:tav>
                                        <p:tav tm="100000">
                                          <p:val>
                                            <p:strVal val="#ppt_h"/>
                                          </p:val>
                                        </p:tav>
                                      </p:tavLst>
                                    </p:anim>
                                    <p:animEffect transition="in" filter="fade">
                                      <p:cBhvr>
                                        <p:cTn id="71" dur="300"/>
                                        <p:tgtEl>
                                          <p:spTgt spid="29"/>
                                        </p:tgtEl>
                                      </p:cBhvr>
                                    </p:animEffect>
                                  </p:childTnLst>
                                </p:cTn>
                              </p:par>
                              <p:par>
                                <p:cTn id="72" presetID="6" presetClass="emph" presetSubtype="0" autoRev="1" fill="hold" grpId="1" nodeType="withEffect">
                                  <p:stCondLst>
                                    <p:cond delay="2600"/>
                                  </p:stCondLst>
                                  <p:childTnLst>
                                    <p:animScale>
                                      <p:cBhvr>
                                        <p:cTn id="73" dur="100" fill="hold"/>
                                        <p:tgtEl>
                                          <p:spTgt spid="29"/>
                                        </p:tgtEl>
                                      </p:cBhvr>
                                      <p:by x="150000" y="150000"/>
                                    </p:animScale>
                                  </p:childTnLst>
                                </p:cTn>
                              </p:par>
                              <p:par>
                                <p:cTn id="74" presetID="53" presetClass="entr" presetSubtype="16" fill="hold" grpId="0" nodeType="withEffect">
                                  <p:stCondLst>
                                    <p:cond delay="26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300" fill="hold"/>
                                        <p:tgtEl>
                                          <p:spTgt spid="30"/>
                                        </p:tgtEl>
                                        <p:attrNameLst>
                                          <p:attrName>ppt_w</p:attrName>
                                        </p:attrNameLst>
                                      </p:cBhvr>
                                      <p:tavLst>
                                        <p:tav tm="0">
                                          <p:val>
                                            <p:fltVal val="0"/>
                                          </p:val>
                                        </p:tav>
                                        <p:tav tm="100000">
                                          <p:val>
                                            <p:strVal val="#ppt_w"/>
                                          </p:val>
                                        </p:tav>
                                      </p:tavLst>
                                    </p:anim>
                                    <p:anim calcmode="lin" valueType="num">
                                      <p:cBhvr>
                                        <p:cTn id="77" dur="300" fill="hold"/>
                                        <p:tgtEl>
                                          <p:spTgt spid="30"/>
                                        </p:tgtEl>
                                        <p:attrNameLst>
                                          <p:attrName>ppt_h</p:attrName>
                                        </p:attrNameLst>
                                      </p:cBhvr>
                                      <p:tavLst>
                                        <p:tav tm="0">
                                          <p:val>
                                            <p:fltVal val="0"/>
                                          </p:val>
                                        </p:tav>
                                        <p:tav tm="100000">
                                          <p:val>
                                            <p:strVal val="#ppt_h"/>
                                          </p:val>
                                        </p:tav>
                                      </p:tavLst>
                                    </p:anim>
                                    <p:animEffect transition="in" filter="fade">
                                      <p:cBhvr>
                                        <p:cTn id="78" dur="300"/>
                                        <p:tgtEl>
                                          <p:spTgt spid="30"/>
                                        </p:tgtEl>
                                      </p:cBhvr>
                                    </p:animEffect>
                                  </p:childTnLst>
                                </p:cTn>
                              </p:par>
                              <p:par>
                                <p:cTn id="79" presetID="6" presetClass="emph" presetSubtype="0" autoRev="1" fill="hold" grpId="1" nodeType="withEffect">
                                  <p:stCondLst>
                                    <p:cond delay="2900"/>
                                  </p:stCondLst>
                                  <p:childTnLst>
                                    <p:animScale>
                                      <p:cBhvr>
                                        <p:cTn id="80" dur="100" fill="hold"/>
                                        <p:tgtEl>
                                          <p:spTgt spid="30"/>
                                        </p:tgtEl>
                                      </p:cBhvr>
                                      <p:by x="150000" y="150000"/>
                                    </p:animScale>
                                  </p:childTnLst>
                                </p:cTn>
                              </p:par>
                              <p:par>
                                <p:cTn id="81" presetID="53" presetClass="entr" presetSubtype="16" fill="hold" grpId="0" nodeType="withEffect">
                                  <p:stCondLst>
                                    <p:cond delay="29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300" fill="hold"/>
                                        <p:tgtEl>
                                          <p:spTgt spid="31"/>
                                        </p:tgtEl>
                                        <p:attrNameLst>
                                          <p:attrName>ppt_w</p:attrName>
                                        </p:attrNameLst>
                                      </p:cBhvr>
                                      <p:tavLst>
                                        <p:tav tm="0">
                                          <p:val>
                                            <p:fltVal val="0"/>
                                          </p:val>
                                        </p:tav>
                                        <p:tav tm="100000">
                                          <p:val>
                                            <p:strVal val="#ppt_w"/>
                                          </p:val>
                                        </p:tav>
                                      </p:tavLst>
                                    </p:anim>
                                    <p:anim calcmode="lin" valueType="num">
                                      <p:cBhvr>
                                        <p:cTn id="84" dur="300" fill="hold"/>
                                        <p:tgtEl>
                                          <p:spTgt spid="31"/>
                                        </p:tgtEl>
                                        <p:attrNameLst>
                                          <p:attrName>ppt_h</p:attrName>
                                        </p:attrNameLst>
                                      </p:cBhvr>
                                      <p:tavLst>
                                        <p:tav tm="0">
                                          <p:val>
                                            <p:fltVal val="0"/>
                                          </p:val>
                                        </p:tav>
                                        <p:tav tm="100000">
                                          <p:val>
                                            <p:strVal val="#ppt_h"/>
                                          </p:val>
                                        </p:tav>
                                      </p:tavLst>
                                    </p:anim>
                                    <p:animEffect transition="in" filter="fade">
                                      <p:cBhvr>
                                        <p:cTn id="85" dur="300"/>
                                        <p:tgtEl>
                                          <p:spTgt spid="31"/>
                                        </p:tgtEl>
                                      </p:cBhvr>
                                    </p:animEffect>
                                  </p:childTnLst>
                                </p:cTn>
                              </p:par>
                              <p:par>
                                <p:cTn id="86" presetID="6" presetClass="emph" presetSubtype="0" autoRev="1" fill="hold" grpId="1" nodeType="withEffect">
                                  <p:stCondLst>
                                    <p:cond delay="3200"/>
                                  </p:stCondLst>
                                  <p:childTnLst>
                                    <p:animScale>
                                      <p:cBhvr>
                                        <p:cTn id="87" dur="100" fill="hold"/>
                                        <p:tgtEl>
                                          <p:spTgt spid="31"/>
                                        </p:tgtEl>
                                      </p:cBhvr>
                                      <p:by x="150000" y="150000"/>
                                    </p:animScale>
                                  </p:childTnLst>
                                </p:cTn>
                              </p:par>
                              <p:par>
                                <p:cTn id="88" presetID="53" presetClass="entr" presetSubtype="16" fill="hold" grpId="0" nodeType="withEffect">
                                  <p:stCondLst>
                                    <p:cond delay="32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300" fill="hold"/>
                                        <p:tgtEl>
                                          <p:spTgt spid="32"/>
                                        </p:tgtEl>
                                        <p:attrNameLst>
                                          <p:attrName>ppt_w</p:attrName>
                                        </p:attrNameLst>
                                      </p:cBhvr>
                                      <p:tavLst>
                                        <p:tav tm="0">
                                          <p:val>
                                            <p:fltVal val="0"/>
                                          </p:val>
                                        </p:tav>
                                        <p:tav tm="100000">
                                          <p:val>
                                            <p:strVal val="#ppt_w"/>
                                          </p:val>
                                        </p:tav>
                                      </p:tavLst>
                                    </p:anim>
                                    <p:anim calcmode="lin" valueType="num">
                                      <p:cBhvr>
                                        <p:cTn id="91" dur="300" fill="hold"/>
                                        <p:tgtEl>
                                          <p:spTgt spid="32"/>
                                        </p:tgtEl>
                                        <p:attrNameLst>
                                          <p:attrName>ppt_h</p:attrName>
                                        </p:attrNameLst>
                                      </p:cBhvr>
                                      <p:tavLst>
                                        <p:tav tm="0">
                                          <p:val>
                                            <p:fltVal val="0"/>
                                          </p:val>
                                        </p:tav>
                                        <p:tav tm="100000">
                                          <p:val>
                                            <p:strVal val="#ppt_h"/>
                                          </p:val>
                                        </p:tav>
                                      </p:tavLst>
                                    </p:anim>
                                    <p:animEffect transition="in" filter="fade">
                                      <p:cBhvr>
                                        <p:cTn id="92" dur="300"/>
                                        <p:tgtEl>
                                          <p:spTgt spid="32"/>
                                        </p:tgtEl>
                                      </p:cBhvr>
                                    </p:animEffect>
                                  </p:childTnLst>
                                </p:cTn>
                              </p:par>
                              <p:par>
                                <p:cTn id="93" presetID="6" presetClass="emph" presetSubtype="0" autoRev="1" fill="hold" grpId="1" nodeType="withEffect">
                                  <p:stCondLst>
                                    <p:cond delay="3500"/>
                                  </p:stCondLst>
                                  <p:childTnLst>
                                    <p:animScale>
                                      <p:cBhvr>
                                        <p:cTn id="94" dur="1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animBg="1"/>
      <p:bldP spid="9"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896486" y="2018458"/>
            <a:ext cx="1584176" cy="1584176"/>
          </a:xfrm>
          <a:prstGeom prst="roundRect">
            <a:avLst>
              <a:gd name="adj" fmla="val 9051"/>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624678" y="2018458"/>
            <a:ext cx="1584176" cy="1584176"/>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896486" y="3746650"/>
            <a:ext cx="1584176" cy="1584176"/>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624678" y="3746650"/>
            <a:ext cx="1584176" cy="1584176"/>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048614" y="3170586"/>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a:t>
            </a:r>
            <a:endParaRPr lang="zh-CN" altLang="en-US"/>
          </a:p>
        </p:txBody>
      </p:sp>
      <p:sp>
        <p:nvSpPr>
          <p:cNvPr id="12" name="圆角矩形 11"/>
          <p:cNvSpPr/>
          <p:nvPr/>
        </p:nvSpPr>
        <p:spPr>
          <a:xfrm>
            <a:off x="7624678" y="3170586"/>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2</a:t>
            </a:r>
            <a:endParaRPr lang="zh-CN" altLang="en-US"/>
          </a:p>
        </p:txBody>
      </p:sp>
      <p:sp>
        <p:nvSpPr>
          <p:cNvPr id="13" name="圆角矩形 12"/>
          <p:cNvSpPr/>
          <p:nvPr/>
        </p:nvSpPr>
        <p:spPr>
          <a:xfrm>
            <a:off x="7048614" y="3746650"/>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3</a:t>
            </a:r>
            <a:endParaRPr lang="zh-CN" altLang="en-US"/>
          </a:p>
        </p:txBody>
      </p:sp>
      <p:sp>
        <p:nvSpPr>
          <p:cNvPr id="14" name="圆角矩形 13"/>
          <p:cNvSpPr/>
          <p:nvPr/>
        </p:nvSpPr>
        <p:spPr>
          <a:xfrm>
            <a:off x="7624678" y="3746650"/>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15" name="TextBox 14"/>
          <p:cNvSpPr txBox="1"/>
          <p:nvPr/>
        </p:nvSpPr>
        <p:spPr>
          <a:xfrm>
            <a:off x="3430910"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16" name="TextBox 15"/>
          <p:cNvSpPr txBox="1"/>
          <p:nvPr/>
        </p:nvSpPr>
        <p:spPr>
          <a:xfrm>
            <a:off x="3920576"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7" name="TextBox 16"/>
          <p:cNvSpPr txBox="1"/>
          <p:nvPr/>
        </p:nvSpPr>
        <p:spPr>
          <a:xfrm>
            <a:off x="9407574"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9407574"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19" name="TextBox 18"/>
          <p:cNvSpPr txBox="1"/>
          <p:nvPr/>
        </p:nvSpPr>
        <p:spPr>
          <a:xfrm>
            <a:off x="3430910"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3920576"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1" name="TextBox 20"/>
          <p:cNvSpPr txBox="1"/>
          <p:nvPr/>
        </p:nvSpPr>
        <p:spPr>
          <a:xfrm>
            <a:off x="9407574"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itchFamily="34" charset="-122"/>
                <a:ea typeface="微软雅黑" pitchFamily="34" charset="-122"/>
              </a:rPr>
              <a:t>文字</a:t>
            </a:r>
            <a:r>
              <a:rPr lang="zh-CN" altLang="en-US" sz="1200" smtClean="0">
                <a:solidFill>
                  <a:schemeClr val="tx1">
                    <a:lumMod val="75000"/>
                    <a:lumOff val="25000"/>
                  </a:schemeClr>
                </a:solidFill>
                <a:latin typeface="微软雅黑" pitchFamily="34" charset="-122"/>
                <a:ea typeface="微软雅黑" pitchFamily="34" charset="-122"/>
              </a:rPr>
              <a:t>。</a:t>
            </a:r>
            <a:endParaRPr lang="zh-CN" altLang="en-US" sz="1200">
              <a:solidFill>
                <a:schemeClr val="tx1">
                  <a:lumMod val="75000"/>
                  <a:lumOff val="25000"/>
                </a:schemeClr>
              </a:solidFill>
              <a:latin typeface="微软雅黑" pitchFamily="34" charset="-122"/>
              <a:ea typeface="微软雅黑" pitchFamily="34" charset="-122"/>
            </a:endParaRPr>
          </a:p>
        </p:txBody>
      </p:sp>
      <p:sp>
        <p:nvSpPr>
          <p:cNvPr id="22" name="TextBox 21"/>
          <p:cNvSpPr txBox="1"/>
          <p:nvPr/>
        </p:nvSpPr>
        <p:spPr>
          <a:xfrm>
            <a:off x="9407574"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sz="20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23" name="TextBox 22"/>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066714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9" presetClass="entr" presetSubtype="0" decel="10000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360"/>
                                          </p:val>
                                        </p:tav>
                                        <p:tav tm="100000">
                                          <p:val>
                                            <p:fltVal val="0"/>
                                          </p:val>
                                        </p:tav>
                                      </p:tavLst>
                                    </p:anim>
                                    <p:animEffect transition="in" filter="fade">
                                      <p:cBhvr>
                                        <p:cTn id="33" dur="500"/>
                                        <p:tgtEl>
                                          <p:spTgt spid="10"/>
                                        </p:tgtEl>
                                      </p:cBhvr>
                                    </p:animEffect>
                                  </p:childTnLst>
                                </p:cTn>
                              </p:par>
                            </p:childTnLst>
                          </p:cTn>
                        </p:par>
                        <p:par>
                          <p:cTn id="34" fill="hold">
                            <p:stCondLst>
                              <p:cond delay="11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1600"/>
                            </p:stCondLst>
                            <p:childTnLst>
                              <p:par>
                                <p:cTn id="52" presetID="12" presetClass="entr" presetSubtype="2"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left)">
                                      <p:cBhvr>
                                        <p:cTn id="55" dur="500"/>
                                        <p:tgtEl>
                                          <p:spTgt spid="16"/>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left)">
                                      <p:cBhvr>
                                        <p:cTn id="59" dur="500"/>
                                        <p:tgtEl>
                                          <p:spTgt spid="1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ppt_x</p:attrName>
                                        </p:attrNameLst>
                                      </p:cBhvr>
                                      <p:tavLst>
                                        <p:tav tm="0">
                                          <p:val>
                                            <p:strVal val="#ppt_x-#ppt_w*1.125000"/>
                                          </p:val>
                                        </p:tav>
                                        <p:tav tm="100000">
                                          <p:val>
                                            <p:strVal val="#ppt_x"/>
                                          </p:val>
                                        </p:tav>
                                      </p:tavLst>
                                    </p:anim>
                                    <p:animEffect transition="in" filter="wipe(right)">
                                      <p:cBhvr>
                                        <p:cTn id="63" dur="500"/>
                                        <p:tgtEl>
                                          <p:spTgt spid="18"/>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right)">
                                      <p:cBhvr>
                                        <p:cTn id="67" dur="500"/>
                                        <p:tgtEl>
                                          <p:spTgt spid="17"/>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ppt_x</p:attrName>
                                        </p:attrNameLst>
                                      </p:cBhvr>
                                      <p:tavLst>
                                        <p:tav tm="0">
                                          <p:val>
                                            <p:strVal val="#ppt_x+#ppt_w*1.125000"/>
                                          </p:val>
                                        </p:tav>
                                        <p:tav tm="100000">
                                          <p:val>
                                            <p:strVal val="#ppt_x"/>
                                          </p:val>
                                        </p:tav>
                                      </p:tavLst>
                                    </p:anim>
                                    <p:animEffect transition="in" filter="wipe(left)">
                                      <p:cBhvr>
                                        <p:cTn id="71" dur="500"/>
                                        <p:tgtEl>
                                          <p:spTgt spid="20"/>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ppt_x</p:attrName>
                                        </p:attrNameLst>
                                      </p:cBhvr>
                                      <p:tavLst>
                                        <p:tav tm="0">
                                          <p:val>
                                            <p:strVal val="#ppt_x-#ppt_w*1.125000"/>
                                          </p:val>
                                        </p:tav>
                                        <p:tav tm="100000">
                                          <p:val>
                                            <p:strVal val="#ppt_x"/>
                                          </p:val>
                                        </p:tav>
                                      </p:tavLst>
                                    </p:anim>
                                    <p:animEffect transition="in" filter="wipe(right)">
                                      <p:cBhvr>
                                        <p:cTn id="79" dur="500"/>
                                        <p:tgtEl>
                                          <p:spTgt spid="2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righ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grpSp>
        <p:nvGrpSpPr>
          <p:cNvPr id="27" name="组合 26"/>
          <p:cNvGrpSpPr/>
          <p:nvPr/>
        </p:nvGrpSpPr>
        <p:grpSpPr>
          <a:xfrm>
            <a:off x="4737332" y="2463874"/>
            <a:ext cx="1554634" cy="1553160"/>
            <a:chOff x="5305425" y="2638425"/>
            <a:chExt cx="1579563" cy="1577975"/>
          </a:xfrm>
          <a:solidFill>
            <a:srgbClr val="ED4545"/>
          </a:solidFill>
        </p:grpSpPr>
        <p:sp>
          <p:nvSpPr>
            <p:cNvPr id="2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组合 29"/>
          <p:cNvGrpSpPr/>
          <p:nvPr/>
        </p:nvGrpSpPr>
        <p:grpSpPr>
          <a:xfrm>
            <a:off x="5680414" y="3405618"/>
            <a:ext cx="1951494" cy="1948481"/>
            <a:chOff x="5102225" y="2441575"/>
            <a:chExt cx="1982788" cy="1979613"/>
          </a:xfrm>
          <a:solidFill>
            <a:srgbClr val="ED4545"/>
          </a:solidFill>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7345982" y="3039204"/>
            <a:ext cx="1279643" cy="1298466"/>
            <a:chOff x="5803900" y="2852738"/>
            <a:chExt cx="1300163" cy="1319212"/>
          </a:xfrm>
          <a:solidFill>
            <a:srgbClr val="ED4545"/>
          </a:solidFill>
        </p:grpSpPr>
        <p:sp>
          <p:nvSpPr>
            <p:cNvPr id="3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8447528" y="3276709"/>
            <a:ext cx="1554634" cy="1553160"/>
            <a:chOff x="5305425" y="2638425"/>
            <a:chExt cx="1579563" cy="1577975"/>
          </a:xfrm>
          <a:solidFill>
            <a:srgbClr val="ED4545"/>
          </a:solidFill>
        </p:grpSpPr>
        <p:sp>
          <p:nvSpPr>
            <p:cNvPr id="3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161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E9EE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TextBox 38"/>
          <p:cNvSpPr txBox="1"/>
          <p:nvPr/>
        </p:nvSpPr>
        <p:spPr>
          <a:xfrm>
            <a:off x="3070870" y="3383062"/>
            <a:ext cx="1172727"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0" name="矩形 39"/>
          <p:cNvSpPr/>
          <p:nvPr/>
        </p:nvSpPr>
        <p:spPr>
          <a:xfrm>
            <a:off x="4897704" y="2060848"/>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1" name="TextBox 40"/>
          <p:cNvSpPr txBox="1"/>
          <p:nvPr/>
        </p:nvSpPr>
        <p:spPr>
          <a:xfrm>
            <a:off x="3870360" y="4271016"/>
            <a:ext cx="1338736"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2" name="矩形 41"/>
          <p:cNvSpPr/>
          <p:nvPr/>
        </p:nvSpPr>
        <p:spPr>
          <a:xfrm>
            <a:off x="6039216" y="5513612"/>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TextBox 42"/>
          <p:cNvSpPr txBox="1"/>
          <p:nvPr/>
        </p:nvSpPr>
        <p:spPr>
          <a:xfrm>
            <a:off x="9154373" y="2644920"/>
            <a:ext cx="1660694" cy="486751"/>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a:t>
            </a:r>
          </a:p>
        </p:txBody>
      </p:sp>
      <p:sp>
        <p:nvSpPr>
          <p:cNvPr id="44" name="矩形 43"/>
          <p:cNvSpPr/>
          <p:nvPr/>
        </p:nvSpPr>
        <p:spPr>
          <a:xfrm>
            <a:off x="7368857" y="2621253"/>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5" name="TextBox 44"/>
          <p:cNvSpPr txBox="1"/>
          <p:nvPr/>
        </p:nvSpPr>
        <p:spPr>
          <a:xfrm>
            <a:off x="10259369" y="4301137"/>
            <a:ext cx="1559334" cy="656029"/>
          </a:xfrm>
          <a:prstGeom prst="rect">
            <a:avLst/>
          </a:prstGeom>
          <a:noFill/>
        </p:spPr>
        <p:txBody>
          <a:bodyPr wrap="square" lIns="70564" tIns="35282" rIns="70564" bIns="35282" rtlCol="0" anchor="ctr">
            <a:spAutoFit/>
          </a:bodyPr>
          <a:lstStyle/>
          <a:p>
            <a:pPr lvl="0"/>
            <a:endParaRPr lang="en-US" altLang="zh-CN" sz="500">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1100">
                <a:solidFill>
                  <a:schemeClr val="tx1">
                    <a:lumMod val="75000"/>
                    <a:lumOff val="25000"/>
                  </a:schemeClr>
                </a:solidFill>
                <a:latin typeface="微软雅黑" pitchFamily="34" charset="-122"/>
                <a:ea typeface="微软雅黑" pitchFamily="34" charset="-122"/>
                <a:cs typeface="华文黑体" pitchFamily="2" charset="-122"/>
              </a:rPr>
              <a:t>单击添加文本单击添加文本单击添加文本单击添加文本</a:t>
            </a:r>
          </a:p>
        </p:txBody>
      </p:sp>
      <p:sp>
        <p:nvSpPr>
          <p:cNvPr id="46" name="矩形 45"/>
          <p:cNvSpPr/>
          <p:nvPr/>
        </p:nvSpPr>
        <p:spPr>
          <a:xfrm>
            <a:off x="8607900" y="4929496"/>
            <a:ext cx="1233891" cy="348252"/>
          </a:xfrm>
          <a:prstGeom prst="rect">
            <a:avLst/>
          </a:prstGeom>
        </p:spPr>
        <p:txBody>
          <a:bodyPr wrap="square" lIns="70564" tIns="35282" rIns="70564" bIns="35282">
            <a:spAutoFit/>
          </a:bodyPr>
          <a:lstStyle/>
          <a:p>
            <a:pPr algn="ctr"/>
            <a:r>
              <a:rPr lang="zh-CN" altLang="en-US"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mtClean="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47" name="肘形连接符 46"/>
          <p:cNvCxnSpPr/>
          <p:nvPr/>
        </p:nvCxnSpPr>
        <p:spPr>
          <a:xfrm rot="10800000" flipV="1">
            <a:off x="3101394" y="3493965"/>
            <a:ext cx="1635942" cy="558542"/>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a:off x="3919366" y="4304564"/>
            <a:ext cx="1761051" cy="386741"/>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rot="10800000" flipV="1">
            <a:off x="9833291" y="4337670"/>
            <a:ext cx="1870889" cy="379692"/>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0800000" flipV="1">
            <a:off x="8602751" y="2621253"/>
            <a:ext cx="2212316" cy="534085"/>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0224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8" presetClass="emph" presetSubtype="0" repeatCount="indefinite" fill="hold" nodeType="withEffect">
                                  <p:stCondLst>
                                    <p:cond delay="0"/>
                                  </p:stCondLst>
                                  <p:childTnLst>
                                    <p:animRot by="-86400000">
                                      <p:cBhvr>
                                        <p:cTn id="13" dur="8000" fill="hold"/>
                                        <p:tgtEl>
                                          <p:spTgt spid="27"/>
                                        </p:tgtEl>
                                        <p:attrNameLst>
                                          <p:attrName>r</p:attrName>
                                        </p:attrNameLst>
                                      </p:cBhvr>
                                    </p:animRot>
                                  </p:childTnLst>
                                </p:cTn>
                              </p:par>
                              <p:par>
                                <p:cTn id="14" presetID="22" presetClass="entr" presetSubtype="2"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right)">
                                      <p:cBhvr>
                                        <p:cTn id="16" dur="500"/>
                                        <p:tgtEl>
                                          <p:spTgt spid="4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repeatCount="indefinite" fill="hold" nodeType="withEffect">
                                  <p:stCondLst>
                                    <p:cond delay="500"/>
                                  </p:stCondLst>
                                  <p:childTnLst>
                                    <p:animRot by="76680000">
                                      <p:cBhvr>
                                        <p:cTn id="31" dur="7500" fill="hold"/>
                                        <p:tgtEl>
                                          <p:spTgt spid="30"/>
                                        </p:tgtEl>
                                        <p:attrNameLst>
                                          <p:attrName>r</p:attrName>
                                        </p:attrNameLst>
                                      </p:cBhvr>
                                    </p:animRot>
                                  </p:childTnLst>
                                </p:cTn>
                              </p:par>
                              <p:par>
                                <p:cTn id="32" presetID="22" presetClass="entr" presetSubtype="2" fill="hold" nodeType="withEffect">
                                  <p:stCondLst>
                                    <p:cond delay="50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42" presetClass="entr" presetSubtype="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8" presetClass="emph" presetSubtype="0" repeatCount="indefinite" fill="hold" nodeType="withEffect">
                                  <p:stCondLst>
                                    <p:cond delay="1000"/>
                                  </p:stCondLst>
                                  <p:childTnLst>
                                    <p:animRot by="-108000000">
                                      <p:cBhvr>
                                        <p:cTn id="49" dur="7000" fill="hold"/>
                                        <p:tgtEl>
                                          <p:spTgt spid="33"/>
                                        </p:tgtEl>
                                        <p:attrNameLst>
                                          <p:attrName>r</p:attrName>
                                        </p:attrNameLst>
                                      </p:cBhvr>
                                    </p:animRot>
                                  </p:childTnLst>
                                </p:cTn>
                              </p:par>
                              <p:par>
                                <p:cTn id="50" presetID="22" presetClass="entr" presetSubtype="8" fill="hold"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47" presetClass="entr" presetSubtype="0" fill="hold" grpId="0" nodeType="withEffect">
                                  <p:stCondLst>
                                    <p:cond delay="100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15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8" presetClass="emph" presetSubtype="0" repeatCount="indefinite" fill="hold" nodeType="withEffect">
                                  <p:stCondLst>
                                    <p:cond delay="1500"/>
                                  </p:stCondLst>
                                  <p:childTnLst>
                                    <p:animRot by="86400000">
                                      <p:cBhvr>
                                        <p:cTn id="67" dur="6500" fill="hold"/>
                                        <p:tgtEl>
                                          <p:spTgt spid="36"/>
                                        </p:tgtEl>
                                        <p:attrNameLst>
                                          <p:attrName>r</p:attrName>
                                        </p:attrNameLst>
                                      </p:cBhvr>
                                    </p:animRot>
                                  </p:childTnLst>
                                </p:cTn>
                              </p:par>
                              <p:par>
                                <p:cTn id="68" presetID="22" presetClass="entr" presetSubtype="8" fill="hold" nodeType="withEffect">
                                  <p:stCondLst>
                                    <p:cond delay="150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par>
                                <p:cTn id="76" presetID="42" presetClass="entr" presetSubtype="0" fill="hold" grpId="0" nodeType="withEffect">
                                  <p:stCondLst>
                                    <p:cond delay="150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Oval 22"/>
          <p:cNvSpPr>
            <a:spLocks noChangeArrowheads="1"/>
          </p:cNvSpPr>
          <p:nvPr/>
        </p:nvSpPr>
        <p:spPr bwMode="auto">
          <a:xfrm>
            <a:off x="6165204" y="1772816"/>
            <a:ext cx="1215978" cy="1219134"/>
          </a:xfrm>
          <a:prstGeom prst="ellipse">
            <a:avLst/>
          </a:prstGeom>
          <a:solidFill>
            <a:srgbClr val="161D25"/>
          </a:solidFill>
          <a:ln>
            <a:noFill/>
          </a:ln>
        </p:spPr>
        <p:txBody>
          <a:bodyPr vert="horz" wrap="none" lIns="70564" tIns="35282" rIns="70564" bIns="35282" numCol="1" anchor="ctr" anchorCtr="0" compatLnSpc="1">
            <a:prstTxWarp prst="textNoShape">
              <a:avLst/>
            </a:prstTxWarp>
          </a:bodyPr>
          <a:lstStyle/>
          <a:p>
            <a:pPr algn="ctr"/>
            <a:r>
              <a:rPr lang="zh-CN" altLang="en-US">
                <a:solidFill>
                  <a:schemeClr val="bg1"/>
                </a:solidFill>
                <a:latin typeface="微软雅黑" pitchFamily="34" charset="-122"/>
                <a:ea typeface="微软雅黑" pitchFamily="34" charset="-122"/>
              </a:rPr>
              <a:t>添加</a:t>
            </a:r>
            <a:r>
              <a:rPr lang="zh-CN" altLang="en-US" smtClean="0">
                <a:solidFill>
                  <a:schemeClr val="bg1"/>
                </a:solidFill>
                <a:latin typeface="微软雅黑" pitchFamily="34" charset="-122"/>
                <a:ea typeface="微软雅黑" pitchFamily="34" charset="-122"/>
              </a:rPr>
              <a:t>标题</a:t>
            </a:r>
            <a:endParaRPr lang="zh-CN" altLang="en-US">
              <a:solidFill>
                <a:schemeClr val="bg1"/>
              </a:solidFill>
              <a:latin typeface="微软雅黑" pitchFamily="34" charset="-122"/>
              <a:ea typeface="微软雅黑" pitchFamily="34" charset="-122"/>
            </a:endParaRPr>
          </a:p>
        </p:txBody>
      </p:sp>
      <p:sp>
        <p:nvSpPr>
          <p:cNvPr id="4" name="Line 23"/>
          <p:cNvSpPr>
            <a:spLocks noChangeShapeType="1"/>
          </p:cNvSpPr>
          <p:nvPr/>
        </p:nvSpPr>
        <p:spPr bwMode="auto">
          <a:xfrm flipH="1">
            <a:off x="3213457" y="2383925"/>
            <a:ext cx="2951747"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5" name="Freeform 24"/>
          <p:cNvSpPr>
            <a:spLocks noEditPoints="1"/>
          </p:cNvSpPr>
          <p:nvPr/>
        </p:nvSpPr>
        <p:spPr bwMode="auto">
          <a:xfrm>
            <a:off x="5273281" y="2217260"/>
            <a:ext cx="342573" cy="34259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6" name="Freeform 25"/>
          <p:cNvSpPr>
            <a:spLocks noEditPoints="1"/>
          </p:cNvSpPr>
          <p:nvPr/>
        </p:nvSpPr>
        <p:spPr bwMode="auto">
          <a:xfrm>
            <a:off x="4470858" y="2217260"/>
            <a:ext cx="345659" cy="34259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7" name="Freeform 26"/>
          <p:cNvSpPr>
            <a:spLocks noEditPoints="1"/>
          </p:cNvSpPr>
          <p:nvPr/>
        </p:nvSpPr>
        <p:spPr bwMode="auto">
          <a:xfrm>
            <a:off x="3671523" y="2217260"/>
            <a:ext cx="348745" cy="34259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8" name="Freeform 27"/>
          <p:cNvSpPr>
            <a:spLocks/>
          </p:cNvSpPr>
          <p:nvPr/>
        </p:nvSpPr>
        <p:spPr bwMode="auto">
          <a:xfrm>
            <a:off x="5375126" y="2479604"/>
            <a:ext cx="1626448" cy="138580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9" name="Freeform 28"/>
          <p:cNvSpPr>
            <a:spLocks/>
          </p:cNvSpPr>
          <p:nvPr/>
        </p:nvSpPr>
        <p:spPr bwMode="auto">
          <a:xfrm>
            <a:off x="4551101" y="2479605"/>
            <a:ext cx="2450474" cy="220987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0" name="Freeform 29"/>
          <p:cNvSpPr>
            <a:spLocks/>
          </p:cNvSpPr>
          <p:nvPr/>
        </p:nvSpPr>
        <p:spPr bwMode="auto">
          <a:xfrm>
            <a:off x="3751765" y="2479604"/>
            <a:ext cx="3249810" cy="3012342"/>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1" name="TextBox 10"/>
          <p:cNvSpPr txBox="1"/>
          <p:nvPr/>
        </p:nvSpPr>
        <p:spPr>
          <a:xfrm>
            <a:off x="7058906" y="3295334"/>
            <a:ext cx="518576"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A</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7058906" y="4102625"/>
            <a:ext cx="477753"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B</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7058905" y="4936218"/>
            <a:ext cx="502495"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itchFamily="34" charset="-122"/>
                <a:ea typeface="微软雅黑" pitchFamily="34" charset="-122"/>
              </a:rPr>
              <a:t>C</a:t>
            </a:r>
            <a:endParaRPr lang="zh-CN" altLang="en-US" sz="420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7659030" y="3347119"/>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这里，或者通过通过复制您的文本。您的内容打在这里，或者通过通过复制您的文本。</a:t>
            </a:r>
          </a:p>
        </p:txBody>
      </p:sp>
      <p:sp>
        <p:nvSpPr>
          <p:cNvPr id="15" name="TextBox 14"/>
          <p:cNvSpPr txBox="1"/>
          <p:nvPr/>
        </p:nvSpPr>
        <p:spPr>
          <a:xfrm>
            <a:off x="7659030" y="4183378"/>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itchFamily="34" charset="-122"/>
                <a:ea typeface="微软雅黑" pitchFamily="34" charset="-122"/>
              </a:rPr>
              <a:t>在这里 ，或者通过复制您的文本后，在此框中选择粘贴，并选择只保留文字。</a:t>
            </a:r>
          </a:p>
        </p:txBody>
      </p:sp>
      <p:sp>
        <p:nvSpPr>
          <p:cNvPr id="16" name="TextBox 15"/>
          <p:cNvSpPr txBox="1"/>
          <p:nvPr/>
        </p:nvSpPr>
        <p:spPr>
          <a:xfrm>
            <a:off x="7659030" y="5050142"/>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itchFamily="34" charset="-122"/>
                <a:ea typeface="微软雅黑" pitchFamily="34" charset="-122"/>
              </a:rPr>
              <a:t>这里，或者通过通过复制您的文本。</a:t>
            </a:r>
          </a:p>
        </p:txBody>
      </p:sp>
    </p:spTree>
    <p:extLst>
      <p:ext uri="{BB962C8B-B14F-4D97-AF65-F5344CB8AC3E}">
        <p14:creationId xmlns:p14="http://schemas.microsoft.com/office/powerpoint/2010/main" xmlns="" val="2160224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2900"/>
                            </p:stCondLst>
                            <p:childTnLst>
                              <p:par>
                                <p:cTn id="42" presetID="4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ppt_w</p:attrName>
                                        </p:attrNameLst>
                                      </p:cBhvr>
                                      <p:tavLst>
                                        <p:tav tm="0" fmla="#ppt_w*sin(2.5*pi*$)">
                                          <p:val>
                                            <p:fltVal val="0"/>
                                          </p:val>
                                        </p:tav>
                                        <p:tav tm="100000">
                                          <p:val>
                                            <p:fltVal val="1"/>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4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3900"/>
                            </p:stCondLst>
                            <p:childTnLst>
                              <p:par>
                                <p:cTn id="55" presetID="4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ppt_w</p:attrName>
                                        </p:attrNameLst>
                                      </p:cBhvr>
                                      <p:tavLst>
                                        <p:tav tm="0" fmla="#ppt_w*sin(2.5*pi*$)">
                                          <p:val>
                                            <p:fltVal val="0"/>
                                          </p:val>
                                        </p:tav>
                                        <p:tav tm="100000">
                                          <p:val>
                                            <p:fltVal val="1"/>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4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900"/>
                            </p:stCondLst>
                            <p:childTnLst>
                              <p:par>
                                <p:cTn id="68" presetID="4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ppt_w</p:attrName>
                                        </p:attrNameLst>
                                      </p:cBhvr>
                                      <p:tavLst>
                                        <p:tav tm="0" fmla="#ppt_w*sin(2.5*pi*$)">
                                          <p:val>
                                            <p:fltVal val="0"/>
                                          </p:val>
                                        </p:tav>
                                        <p:tav tm="100000">
                                          <p:val>
                                            <p:fltVal val="1"/>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Line 6"/>
          <p:cNvSpPr>
            <a:spLocks noChangeShapeType="1"/>
          </p:cNvSpPr>
          <p:nvPr/>
        </p:nvSpPr>
        <p:spPr bwMode="auto">
          <a:xfrm>
            <a:off x="4067627" y="2760195"/>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4" name="Line 7"/>
          <p:cNvSpPr>
            <a:spLocks noChangeShapeType="1"/>
          </p:cNvSpPr>
          <p:nvPr/>
        </p:nvSpPr>
        <p:spPr bwMode="auto">
          <a:xfrm>
            <a:off x="4067627" y="3105049"/>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5" name="Line 8"/>
          <p:cNvSpPr>
            <a:spLocks noChangeShapeType="1"/>
          </p:cNvSpPr>
          <p:nvPr/>
        </p:nvSpPr>
        <p:spPr bwMode="auto">
          <a:xfrm>
            <a:off x="4067627" y="3441789"/>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6" name="Line 9"/>
          <p:cNvSpPr>
            <a:spLocks noChangeShapeType="1"/>
          </p:cNvSpPr>
          <p:nvPr/>
        </p:nvSpPr>
        <p:spPr bwMode="auto">
          <a:xfrm>
            <a:off x="4067627" y="3786643"/>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7" name="Line 10"/>
          <p:cNvSpPr>
            <a:spLocks noChangeShapeType="1"/>
          </p:cNvSpPr>
          <p:nvPr/>
        </p:nvSpPr>
        <p:spPr bwMode="auto">
          <a:xfrm>
            <a:off x="4067627" y="4131497"/>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8" name="Line 11"/>
          <p:cNvSpPr>
            <a:spLocks noChangeShapeType="1"/>
          </p:cNvSpPr>
          <p:nvPr/>
        </p:nvSpPr>
        <p:spPr bwMode="auto">
          <a:xfrm>
            <a:off x="4067627" y="4476351"/>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9" name="Line 12"/>
          <p:cNvSpPr>
            <a:spLocks noChangeShapeType="1"/>
          </p:cNvSpPr>
          <p:nvPr/>
        </p:nvSpPr>
        <p:spPr bwMode="auto">
          <a:xfrm>
            <a:off x="4067627" y="4813091"/>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0" name="Line 13"/>
          <p:cNvSpPr>
            <a:spLocks noChangeShapeType="1"/>
          </p:cNvSpPr>
          <p:nvPr/>
        </p:nvSpPr>
        <p:spPr bwMode="auto">
          <a:xfrm>
            <a:off x="4067627" y="5157945"/>
            <a:ext cx="3614676" cy="0"/>
          </a:xfrm>
          <a:prstGeom prst="line">
            <a:avLst/>
          </a:prstGeom>
          <a:noFill/>
          <a:ln w="5"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1" name="Rectangle 14"/>
          <p:cNvSpPr>
            <a:spLocks noChangeArrowheads="1"/>
          </p:cNvSpPr>
          <p:nvPr/>
        </p:nvSpPr>
        <p:spPr bwMode="auto">
          <a:xfrm>
            <a:off x="7069715" y="3040135"/>
            <a:ext cx="352949" cy="2117810"/>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2" name="Rectangle 15"/>
          <p:cNvSpPr>
            <a:spLocks noChangeArrowheads="1"/>
          </p:cNvSpPr>
          <p:nvPr/>
        </p:nvSpPr>
        <p:spPr bwMode="auto">
          <a:xfrm>
            <a:off x="7069715" y="3892128"/>
            <a:ext cx="352949" cy="1265818"/>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3" name="Rectangle 16"/>
          <p:cNvSpPr>
            <a:spLocks noChangeArrowheads="1"/>
          </p:cNvSpPr>
          <p:nvPr/>
        </p:nvSpPr>
        <p:spPr bwMode="auto">
          <a:xfrm>
            <a:off x="6177203" y="3750129"/>
            <a:ext cx="357005" cy="1407816"/>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4" name="Rectangle 17"/>
          <p:cNvSpPr>
            <a:spLocks noChangeArrowheads="1"/>
          </p:cNvSpPr>
          <p:nvPr/>
        </p:nvSpPr>
        <p:spPr bwMode="auto">
          <a:xfrm>
            <a:off x="6177203" y="4236982"/>
            <a:ext cx="357005" cy="920963"/>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5" name="Rectangle 18"/>
          <p:cNvSpPr>
            <a:spLocks noChangeArrowheads="1"/>
          </p:cNvSpPr>
          <p:nvPr/>
        </p:nvSpPr>
        <p:spPr bwMode="auto">
          <a:xfrm>
            <a:off x="6177203" y="4553436"/>
            <a:ext cx="357005" cy="604509"/>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6" name="Rectangle 19"/>
          <p:cNvSpPr>
            <a:spLocks noChangeArrowheads="1"/>
          </p:cNvSpPr>
          <p:nvPr/>
        </p:nvSpPr>
        <p:spPr bwMode="auto">
          <a:xfrm>
            <a:off x="5256291" y="3632473"/>
            <a:ext cx="344835" cy="1525472"/>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7" name="Rectangle 20"/>
          <p:cNvSpPr>
            <a:spLocks noChangeArrowheads="1"/>
          </p:cNvSpPr>
          <p:nvPr/>
        </p:nvSpPr>
        <p:spPr bwMode="auto">
          <a:xfrm>
            <a:off x="5256291" y="3969213"/>
            <a:ext cx="344835" cy="1188732"/>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8" name="Rectangle 21"/>
          <p:cNvSpPr>
            <a:spLocks noChangeArrowheads="1"/>
          </p:cNvSpPr>
          <p:nvPr/>
        </p:nvSpPr>
        <p:spPr bwMode="auto">
          <a:xfrm>
            <a:off x="4355666" y="3660872"/>
            <a:ext cx="357005" cy="1497073"/>
          </a:xfrm>
          <a:prstGeom prst="rect">
            <a:avLst/>
          </a:pr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19" name="Rectangle 22"/>
          <p:cNvSpPr>
            <a:spLocks noChangeArrowheads="1"/>
          </p:cNvSpPr>
          <p:nvPr/>
        </p:nvSpPr>
        <p:spPr bwMode="auto">
          <a:xfrm>
            <a:off x="4355666" y="4005727"/>
            <a:ext cx="357005" cy="1152219"/>
          </a:xfrm>
          <a:prstGeom prst="rect">
            <a:avLst/>
          </a:pr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0" name="Rectangle 23"/>
          <p:cNvSpPr>
            <a:spLocks noChangeArrowheads="1"/>
          </p:cNvSpPr>
          <p:nvPr/>
        </p:nvSpPr>
        <p:spPr bwMode="auto">
          <a:xfrm>
            <a:off x="4355666" y="4439837"/>
            <a:ext cx="357005" cy="718108"/>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1" name="Rectangle 24"/>
          <p:cNvSpPr>
            <a:spLocks noChangeArrowheads="1"/>
          </p:cNvSpPr>
          <p:nvPr/>
        </p:nvSpPr>
        <p:spPr bwMode="auto">
          <a:xfrm>
            <a:off x="5256291" y="4736007"/>
            <a:ext cx="344835" cy="421939"/>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2" name="Rectangle 25"/>
          <p:cNvSpPr>
            <a:spLocks noChangeArrowheads="1"/>
          </p:cNvSpPr>
          <p:nvPr/>
        </p:nvSpPr>
        <p:spPr bwMode="auto">
          <a:xfrm>
            <a:off x="7069715" y="4391152"/>
            <a:ext cx="352949" cy="766793"/>
          </a:xfrm>
          <a:prstGeom prst="rect">
            <a:avLst/>
          </a:pr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23" name="TextBox 22"/>
          <p:cNvSpPr txBox="1"/>
          <p:nvPr/>
        </p:nvSpPr>
        <p:spPr>
          <a:xfrm>
            <a:off x="3866194" y="5015428"/>
            <a:ext cx="21464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0</a:t>
            </a:r>
            <a:endParaRPr lang="zh-CN" altLang="en-US" sz="1100">
              <a:solidFill>
                <a:schemeClr val="tx1">
                  <a:lumMod val="75000"/>
                  <a:lumOff val="25000"/>
                </a:schemeClr>
              </a:solidFill>
            </a:endParaRPr>
          </a:p>
        </p:txBody>
      </p:sp>
      <p:sp>
        <p:nvSpPr>
          <p:cNvPr id="24" name="TextBox 23"/>
          <p:cNvSpPr txBox="1"/>
          <p:nvPr/>
        </p:nvSpPr>
        <p:spPr>
          <a:xfrm>
            <a:off x="3685584" y="4672894"/>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100</a:t>
            </a:r>
            <a:endParaRPr lang="zh-CN" altLang="en-US" sz="1100">
              <a:solidFill>
                <a:schemeClr val="tx1">
                  <a:lumMod val="75000"/>
                  <a:lumOff val="25000"/>
                </a:schemeClr>
              </a:solidFill>
            </a:endParaRPr>
          </a:p>
        </p:txBody>
      </p:sp>
      <p:sp>
        <p:nvSpPr>
          <p:cNvPr id="25" name="TextBox 24"/>
          <p:cNvSpPr txBox="1"/>
          <p:nvPr/>
        </p:nvSpPr>
        <p:spPr>
          <a:xfrm>
            <a:off x="3685584" y="4330358"/>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200</a:t>
            </a:r>
            <a:endParaRPr lang="zh-CN" altLang="en-US" sz="1100">
              <a:solidFill>
                <a:schemeClr val="tx1">
                  <a:lumMod val="75000"/>
                  <a:lumOff val="25000"/>
                </a:schemeClr>
              </a:solidFill>
            </a:endParaRPr>
          </a:p>
        </p:txBody>
      </p:sp>
      <p:sp>
        <p:nvSpPr>
          <p:cNvPr id="26" name="TextBox 25"/>
          <p:cNvSpPr txBox="1"/>
          <p:nvPr/>
        </p:nvSpPr>
        <p:spPr>
          <a:xfrm>
            <a:off x="3685584" y="3987822"/>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300</a:t>
            </a:r>
            <a:endParaRPr lang="zh-CN" altLang="en-US" sz="1100">
              <a:solidFill>
                <a:schemeClr val="tx1">
                  <a:lumMod val="75000"/>
                  <a:lumOff val="25000"/>
                </a:schemeClr>
              </a:solidFill>
            </a:endParaRPr>
          </a:p>
        </p:txBody>
      </p:sp>
      <p:sp>
        <p:nvSpPr>
          <p:cNvPr id="27" name="TextBox 26"/>
          <p:cNvSpPr txBox="1"/>
          <p:nvPr/>
        </p:nvSpPr>
        <p:spPr>
          <a:xfrm>
            <a:off x="3685584" y="3645285"/>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400</a:t>
            </a:r>
            <a:endParaRPr lang="zh-CN" altLang="en-US" sz="1100">
              <a:solidFill>
                <a:schemeClr val="tx1">
                  <a:lumMod val="75000"/>
                  <a:lumOff val="25000"/>
                </a:schemeClr>
              </a:solidFill>
            </a:endParaRPr>
          </a:p>
        </p:txBody>
      </p:sp>
      <p:sp>
        <p:nvSpPr>
          <p:cNvPr id="28" name="TextBox 27"/>
          <p:cNvSpPr txBox="1"/>
          <p:nvPr/>
        </p:nvSpPr>
        <p:spPr>
          <a:xfrm>
            <a:off x="3685584" y="3302749"/>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500</a:t>
            </a:r>
            <a:endParaRPr lang="zh-CN" altLang="en-US" sz="1100">
              <a:solidFill>
                <a:schemeClr val="tx1">
                  <a:lumMod val="75000"/>
                  <a:lumOff val="25000"/>
                </a:schemeClr>
              </a:solidFill>
            </a:endParaRPr>
          </a:p>
        </p:txBody>
      </p:sp>
      <p:sp>
        <p:nvSpPr>
          <p:cNvPr id="29" name="TextBox 28"/>
          <p:cNvSpPr txBox="1"/>
          <p:nvPr/>
        </p:nvSpPr>
        <p:spPr>
          <a:xfrm>
            <a:off x="3685584" y="2960213"/>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600</a:t>
            </a:r>
            <a:endParaRPr lang="zh-CN" altLang="en-US" sz="1100">
              <a:solidFill>
                <a:schemeClr val="tx1">
                  <a:lumMod val="75000"/>
                  <a:lumOff val="25000"/>
                </a:schemeClr>
              </a:solidFill>
            </a:endParaRPr>
          </a:p>
        </p:txBody>
      </p:sp>
      <p:sp>
        <p:nvSpPr>
          <p:cNvPr id="30" name="TextBox 29"/>
          <p:cNvSpPr txBox="1"/>
          <p:nvPr/>
        </p:nvSpPr>
        <p:spPr>
          <a:xfrm>
            <a:off x="3685584" y="2617677"/>
            <a:ext cx="358912" cy="240530"/>
          </a:xfrm>
          <a:prstGeom prst="rect">
            <a:avLst/>
          </a:prstGeom>
          <a:noFill/>
        </p:spPr>
        <p:txBody>
          <a:bodyPr wrap="none" lIns="70564" tIns="35282" rIns="70564" bIns="35282" rtlCol="0">
            <a:spAutoFit/>
          </a:bodyPr>
          <a:lstStyle/>
          <a:p>
            <a:r>
              <a:rPr lang="en-US" altLang="zh-CN" sz="1100">
                <a:solidFill>
                  <a:schemeClr val="tx1">
                    <a:lumMod val="75000"/>
                    <a:lumOff val="25000"/>
                  </a:schemeClr>
                </a:solidFill>
              </a:rPr>
              <a:t>700</a:t>
            </a:r>
            <a:endParaRPr lang="zh-CN" altLang="en-US" sz="1100">
              <a:solidFill>
                <a:schemeClr val="tx1">
                  <a:lumMod val="75000"/>
                  <a:lumOff val="25000"/>
                </a:schemeClr>
              </a:solidFill>
            </a:endParaRPr>
          </a:p>
        </p:txBody>
      </p:sp>
      <p:sp>
        <p:nvSpPr>
          <p:cNvPr id="31" name="TextBox 30"/>
          <p:cNvSpPr txBox="1"/>
          <p:nvPr/>
        </p:nvSpPr>
        <p:spPr>
          <a:xfrm>
            <a:off x="4324362"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2" name="TextBox 31"/>
          <p:cNvSpPr txBox="1"/>
          <p:nvPr/>
        </p:nvSpPr>
        <p:spPr>
          <a:xfrm>
            <a:off x="5218903"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3" name="TextBox 32"/>
          <p:cNvSpPr txBox="1"/>
          <p:nvPr/>
        </p:nvSpPr>
        <p:spPr>
          <a:xfrm>
            <a:off x="6145898"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4" name="TextBox 33"/>
          <p:cNvSpPr txBox="1"/>
          <p:nvPr/>
        </p:nvSpPr>
        <p:spPr>
          <a:xfrm>
            <a:off x="7036384" y="5281687"/>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5" name="TextBox 34"/>
          <p:cNvSpPr txBox="1"/>
          <p:nvPr/>
        </p:nvSpPr>
        <p:spPr>
          <a:xfrm>
            <a:off x="8271804" y="2791877"/>
            <a:ext cx="3151994"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900">
                <a:solidFill>
                  <a:schemeClr val="tx1">
                    <a:lumMod val="75000"/>
                    <a:lumOff val="25000"/>
                  </a:schemeClr>
                </a:solidFill>
                <a:latin typeface="微软雅黑" pitchFamily="34" charset="-122"/>
                <a:ea typeface="微软雅黑" pitchFamily="34" charset="-122"/>
              </a:rPr>
              <a:t>这里，或者通过通过复制您的文本。</a:t>
            </a:r>
          </a:p>
        </p:txBody>
      </p:sp>
      <p:sp>
        <p:nvSpPr>
          <p:cNvPr id="36" name="TextBox 35"/>
          <p:cNvSpPr txBox="1"/>
          <p:nvPr/>
        </p:nvSpPr>
        <p:spPr>
          <a:xfrm>
            <a:off x="8271805" y="2435583"/>
            <a:ext cx="1369235" cy="346249"/>
          </a:xfrm>
          <a:prstGeom prst="rect">
            <a:avLst/>
          </a:prstGeom>
          <a:noFill/>
        </p:spPr>
        <p:txBody>
          <a:bodyPr wrap="square" lIns="70564" tIns="0" rIns="70564" bIns="0" rtlCol="0" anchor="t">
            <a:spAutoFit/>
          </a:bodyPr>
          <a:lstStyle/>
          <a:p>
            <a:pPr>
              <a:lnSpc>
                <a:spcPct val="150000"/>
              </a:lnSpc>
            </a:pPr>
            <a:r>
              <a:rPr lang="zh-CN" altLang="en-US" sz="1500">
                <a:solidFill>
                  <a:schemeClr val="tx1">
                    <a:lumMod val="75000"/>
                    <a:lumOff val="25000"/>
                  </a:schemeClr>
                </a:solidFill>
                <a:latin typeface="微软雅黑" pitchFamily="34" charset="-122"/>
                <a:ea typeface="微软雅黑" pitchFamily="34" charset="-122"/>
                <a:cs typeface="华文黑体" pitchFamily="2" charset="-122"/>
              </a:rPr>
              <a:t>点击添加标题</a:t>
            </a:r>
          </a:p>
        </p:txBody>
      </p:sp>
      <p:sp>
        <p:nvSpPr>
          <p:cNvPr id="37" name="TextBox 36"/>
          <p:cNvSpPr txBox="1"/>
          <p:nvPr/>
        </p:nvSpPr>
        <p:spPr>
          <a:xfrm>
            <a:off x="8265644" y="3553005"/>
            <a:ext cx="1946145" cy="498812"/>
          </a:xfrm>
          <a:prstGeom prst="rect">
            <a:avLst/>
          </a:prstGeom>
          <a:noFill/>
        </p:spPr>
        <p:txBody>
          <a:bodyPr wrap="none" lIns="70564" tIns="35282" rIns="70564" bIns="35282" rtlCol="0">
            <a:spAutoFit/>
          </a:bodyPr>
          <a:lstStyle/>
          <a:p>
            <a:r>
              <a:rPr lang="en-US" altLang="zh-CN" sz="2800">
                <a:solidFill>
                  <a:srgbClr val="161D25"/>
                </a:solidFill>
                <a:latin typeface="Bebas" pitchFamily="2" charset="0"/>
              </a:rPr>
              <a:t>192,058,473</a:t>
            </a:r>
            <a:endParaRPr lang="zh-CN" altLang="en-US" sz="2800">
              <a:solidFill>
                <a:srgbClr val="161D25"/>
              </a:solidFill>
              <a:latin typeface="Bebas" pitchFamily="2" charset="0"/>
            </a:endParaRPr>
          </a:p>
        </p:txBody>
      </p:sp>
      <p:sp>
        <p:nvSpPr>
          <p:cNvPr id="38" name="TextBox 37"/>
          <p:cNvSpPr txBox="1"/>
          <p:nvPr/>
        </p:nvSpPr>
        <p:spPr>
          <a:xfrm>
            <a:off x="8700885" y="4243287"/>
            <a:ext cx="1092573"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此处输入标题</a:t>
            </a:r>
          </a:p>
        </p:txBody>
      </p:sp>
      <p:sp>
        <p:nvSpPr>
          <p:cNvPr id="39" name="TextBox 38"/>
          <p:cNvSpPr txBox="1"/>
          <p:nvPr/>
        </p:nvSpPr>
        <p:spPr>
          <a:xfrm>
            <a:off x="8700885" y="4597938"/>
            <a:ext cx="775885"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添加标题</a:t>
            </a:r>
          </a:p>
        </p:txBody>
      </p:sp>
      <p:sp>
        <p:nvSpPr>
          <p:cNvPr id="40" name="TextBox 39"/>
          <p:cNvSpPr txBox="1"/>
          <p:nvPr/>
        </p:nvSpPr>
        <p:spPr>
          <a:xfrm>
            <a:off x="8700885" y="4985345"/>
            <a:ext cx="1409260" cy="261282"/>
          </a:xfrm>
          <a:prstGeom prst="rect">
            <a:avLst/>
          </a:prstGeom>
          <a:noFill/>
        </p:spPr>
        <p:txBody>
          <a:bodyPr wrap="none" lIns="70564" tIns="35282" rIns="70564" bIns="35282" rtlCol="0">
            <a:spAutoFit/>
          </a:bodyPr>
          <a:lstStyle/>
          <a:p>
            <a:r>
              <a:rPr lang="zh-CN" altLang="en-US" sz="1200">
                <a:solidFill>
                  <a:schemeClr val="tx1">
                    <a:lumMod val="75000"/>
                    <a:lumOff val="25000"/>
                  </a:schemeClr>
                </a:solidFill>
                <a:latin typeface="微软雅黑" pitchFamily="34" charset="-122"/>
                <a:ea typeface="微软雅黑" pitchFamily="34" charset="-122"/>
              </a:rPr>
              <a:t>点击此处添加标题</a:t>
            </a:r>
          </a:p>
        </p:txBody>
      </p:sp>
      <p:sp>
        <p:nvSpPr>
          <p:cNvPr id="41" name="Freeform 35"/>
          <p:cNvSpPr>
            <a:spLocks noEditPoints="1"/>
          </p:cNvSpPr>
          <p:nvPr/>
        </p:nvSpPr>
        <p:spPr bwMode="auto">
          <a:xfrm>
            <a:off x="10479114" y="3604555"/>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2" name="Freeform 36"/>
          <p:cNvSpPr>
            <a:spLocks noEditPoints="1"/>
          </p:cNvSpPr>
          <p:nvPr/>
        </p:nvSpPr>
        <p:spPr bwMode="auto">
          <a:xfrm>
            <a:off x="10274002" y="3623219"/>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3" name="Freeform 37"/>
          <p:cNvSpPr>
            <a:spLocks noEditPoints="1"/>
          </p:cNvSpPr>
          <p:nvPr/>
        </p:nvSpPr>
        <p:spPr bwMode="auto">
          <a:xfrm>
            <a:off x="8384202" y="4244278"/>
            <a:ext cx="261113" cy="259299"/>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rgbClr val="7B8294"/>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4" name="Freeform 38"/>
          <p:cNvSpPr>
            <a:spLocks noEditPoints="1"/>
          </p:cNvSpPr>
          <p:nvPr/>
        </p:nvSpPr>
        <p:spPr bwMode="auto">
          <a:xfrm>
            <a:off x="8384202" y="459793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00ACF1"/>
          </a:solidFill>
          <a:ln>
            <a:noFill/>
          </a:ln>
          <a:extLst/>
        </p:spPr>
        <p:txBody>
          <a:bodyPr vert="horz" wrap="square" lIns="70564" tIns="35282" rIns="70564" bIns="35282" numCol="1" anchor="t" anchorCtr="0" compatLnSpc="1">
            <a:prstTxWarp prst="textNoShape">
              <a:avLst/>
            </a:prstTxWarp>
          </a:bodyPr>
          <a:lstStyle/>
          <a:p>
            <a:endParaRPr lang="zh-CN" altLang="en-US"/>
          </a:p>
        </p:txBody>
      </p:sp>
      <p:sp>
        <p:nvSpPr>
          <p:cNvPr id="45" name="Freeform 39"/>
          <p:cNvSpPr>
            <a:spLocks noEditPoints="1"/>
          </p:cNvSpPr>
          <p:nvPr/>
        </p:nvSpPr>
        <p:spPr bwMode="auto">
          <a:xfrm>
            <a:off x="8384202" y="4985499"/>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rgbClr val="161D25"/>
          </a:solidFill>
          <a:ln>
            <a:noFill/>
          </a:ln>
          <a:extLst/>
        </p:spPr>
        <p:txBody>
          <a:bodyPr vert="horz" wrap="square" lIns="70564" tIns="35282" rIns="70564" bIns="35282"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par>
                          <p:cTn id="82" fill="hold">
                            <p:stCondLst>
                              <p:cond delay="2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p:tgtEl>
                                          <p:spTgt spid="39"/>
                                        </p:tgtEl>
                                        <p:attrNameLst>
                                          <p:attrName>ppt_x</p:attrName>
                                        </p:attrNameLst>
                                      </p:cBhvr>
                                      <p:tavLst>
                                        <p:tav tm="0">
                                          <p:val>
                                            <p:strVal val="#ppt_x-#ppt_w*1.125000"/>
                                          </p:val>
                                        </p:tav>
                                        <p:tav tm="100000">
                                          <p:val>
                                            <p:strVal val="#ppt_x"/>
                                          </p:val>
                                        </p:tav>
                                      </p:tavLst>
                                    </p:anim>
                                    <p:animEffect transition="in" filter="wipe(right)">
                                      <p:cBhvr>
                                        <p:cTn id="90" dur="500"/>
                                        <p:tgtEl>
                                          <p:spTgt spid="3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p:tgtEl>
                                          <p:spTgt spid="40"/>
                                        </p:tgtEl>
                                        <p:attrNameLst>
                                          <p:attrName>ppt_x</p:attrName>
                                        </p:attrNameLst>
                                      </p:cBhvr>
                                      <p:tavLst>
                                        <p:tav tm="0">
                                          <p:val>
                                            <p:strVal val="#ppt_x-#ppt_w*1.125000"/>
                                          </p:val>
                                        </p:tav>
                                        <p:tav tm="100000">
                                          <p:val>
                                            <p:strVal val="#ppt_x"/>
                                          </p:val>
                                        </p:tav>
                                      </p:tavLst>
                                    </p:anim>
                                    <p:animEffect transition="in" filter="wipe(right)">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childTnLst>
                          </p:cTn>
                        </p:par>
                        <p:par>
                          <p:cTn id="100" fill="hold">
                            <p:stCondLst>
                              <p:cond delay="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par>
                          <p:cTn id="104" fill="hold">
                            <p:stCondLst>
                              <p:cond delay="1000"/>
                            </p:stCondLst>
                            <p:childTnLst>
                              <p:par>
                                <p:cTn id="105" presetID="2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down)">
                                      <p:cBhvr>
                                        <p:cTn id="116" dur="500"/>
                                        <p:tgtEl>
                                          <p:spTgt spid="17"/>
                                        </p:tgtEl>
                                      </p:cBhvr>
                                    </p:animEffect>
                                  </p:childTnLst>
                                </p:cTn>
                              </p:par>
                            </p:childTnLst>
                          </p:cTn>
                        </p:par>
                        <p:par>
                          <p:cTn id="117" fill="hold">
                            <p:stCondLst>
                              <p:cond delay="1000"/>
                            </p:stCondLst>
                            <p:childTnLst>
                              <p:par>
                                <p:cTn id="118" presetID="22" presetClass="entr" presetSubtype="4"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500"/>
                                        <p:tgtEl>
                                          <p:spTgt spid="13"/>
                                        </p:tgtEl>
                                      </p:cBhvr>
                                    </p:animEffect>
                                  </p:childTnLst>
                                </p:cTn>
                              </p:par>
                            </p:childTnLst>
                          </p:cTn>
                        </p:par>
                        <p:par>
                          <p:cTn id="126" fill="hold">
                            <p:stCondLst>
                              <p:cond delay="500"/>
                            </p:stCondLst>
                            <p:childTnLst>
                              <p:par>
                                <p:cTn id="127" presetID="22" presetClass="entr" presetSubtype="4" fill="hold" grpId="0" nodeType="after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wipe(down)">
                                      <p:cBhvr>
                                        <p:cTn id="129" dur="500"/>
                                        <p:tgtEl>
                                          <p:spTgt spid="14"/>
                                        </p:tgtEl>
                                      </p:cBhvr>
                                    </p:animEffect>
                                  </p:childTnLst>
                                </p:cTn>
                              </p:par>
                            </p:childTnLst>
                          </p:cTn>
                        </p:par>
                        <p:par>
                          <p:cTn id="130" fill="hold">
                            <p:stCondLst>
                              <p:cond delay="1000"/>
                            </p:stCondLst>
                            <p:childTnLst>
                              <p:par>
                                <p:cTn id="131" presetID="22" presetClass="entr" presetSubtype="4" fill="hold" grpId="0" nodeType="after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00"/>
                                        <p:tgtEl>
                                          <p:spTgt spid="1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wipe(down)">
                                      <p:cBhvr>
                                        <p:cTn id="138" dur="500"/>
                                        <p:tgtEl>
                                          <p:spTgt spid="11"/>
                                        </p:tgtEl>
                                      </p:cBhvr>
                                    </p:animEffec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12"/>
                                        </p:tgtEl>
                                        <p:attrNameLst>
                                          <p:attrName>style.visibility</p:attrName>
                                        </p:attrNameLst>
                                      </p:cBhvr>
                                      <p:to>
                                        <p:strVal val="visible"/>
                                      </p:to>
                                    </p:set>
                                    <p:animEffect transition="in" filter="wipe(down)">
                                      <p:cBhvr>
                                        <p:cTn id="142" dur="500"/>
                                        <p:tgtEl>
                                          <p:spTgt spid="12"/>
                                        </p:tgtEl>
                                      </p:cBhvr>
                                    </p:animEffect>
                                  </p:childTnLst>
                                </p:cTn>
                              </p:par>
                            </p:childTnLst>
                          </p:cTn>
                        </p:par>
                        <p:par>
                          <p:cTn id="143" fill="hold">
                            <p:stCondLst>
                              <p:cond delay="1000"/>
                            </p:stCondLst>
                            <p:childTnLst>
                              <p:par>
                                <p:cTn id="144" presetID="22" presetClass="entr" presetSubtype="4" fill="hold" grpId="0"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wipe(down)">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12" presetClass="entr" presetSubtype="8"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p:tgtEl>
                                          <p:spTgt spid="36"/>
                                        </p:tgtEl>
                                        <p:attrNameLst>
                                          <p:attrName>ppt_x</p:attrName>
                                        </p:attrNameLst>
                                      </p:cBhvr>
                                      <p:tavLst>
                                        <p:tav tm="0">
                                          <p:val>
                                            <p:strVal val="#ppt_x-#ppt_w*1.125000"/>
                                          </p:val>
                                        </p:tav>
                                        <p:tav tm="100000">
                                          <p:val>
                                            <p:strVal val="#ppt_x"/>
                                          </p:val>
                                        </p:tav>
                                      </p:tavLst>
                                    </p:anim>
                                    <p:animEffect transition="in" filter="wipe(right)">
                                      <p:cBhvr>
                                        <p:cTn id="152" dur="500"/>
                                        <p:tgtEl>
                                          <p:spTgt spid="36"/>
                                        </p:tgtEl>
                                      </p:cBhvr>
                                    </p:animEffect>
                                  </p:childTnLst>
                                </p:cTn>
                              </p:par>
                              <p:par>
                                <p:cTn id="153" presetID="12" presetClass="entr" presetSubtype="8"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 calcmode="lin" valueType="num">
                                      <p:cBhvr additive="base">
                                        <p:cTn id="155" dur="500"/>
                                        <p:tgtEl>
                                          <p:spTgt spid="35"/>
                                        </p:tgtEl>
                                        <p:attrNameLst>
                                          <p:attrName>ppt_x</p:attrName>
                                        </p:attrNameLst>
                                      </p:cBhvr>
                                      <p:tavLst>
                                        <p:tav tm="0">
                                          <p:val>
                                            <p:strVal val="#ppt_x-#ppt_w*1.125000"/>
                                          </p:val>
                                        </p:tav>
                                        <p:tav tm="100000">
                                          <p:val>
                                            <p:strVal val="#ppt_x"/>
                                          </p:val>
                                        </p:tav>
                                      </p:tavLst>
                                    </p:anim>
                                    <p:animEffect transition="in" filter="wipe(right)">
                                      <p:cBhvr>
                                        <p:cTn id="156" dur="500"/>
                                        <p:tgtEl>
                                          <p:spTgt spid="35"/>
                                        </p:tgtEl>
                                      </p:cBhvr>
                                    </p:animEffect>
                                  </p:childTnLst>
                                </p:cTn>
                              </p:par>
                            </p:childTnLst>
                          </p:cTn>
                        </p:par>
                        <p:par>
                          <p:cTn id="157" fill="hold">
                            <p:stCondLst>
                              <p:cond delay="500"/>
                            </p:stCondLst>
                            <p:childTnLst>
                              <p:par>
                                <p:cTn id="158" presetID="12" presetClass="entr" presetSubtype="4" fill="hold" grpId="0" nodeType="afterEffect">
                                  <p:stCondLst>
                                    <p:cond delay="0"/>
                                  </p:stCondLst>
                                  <p:iterate type="lt">
                                    <p:tmPct val="50000"/>
                                  </p:iterate>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200"/>
                                        <p:tgtEl>
                                          <p:spTgt spid="37"/>
                                        </p:tgtEl>
                                        <p:attrNameLst>
                                          <p:attrName>ppt_y</p:attrName>
                                        </p:attrNameLst>
                                      </p:cBhvr>
                                      <p:tavLst>
                                        <p:tav tm="0">
                                          <p:val>
                                            <p:strVal val="#ppt_y+#ppt_h*1.125000"/>
                                          </p:val>
                                        </p:tav>
                                        <p:tav tm="100000">
                                          <p:val>
                                            <p:strVal val="#ppt_y"/>
                                          </p:val>
                                        </p:tav>
                                      </p:tavLst>
                                    </p:anim>
                                    <p:animEffect transition="in" filter="wipe(up)">
                                      <p:cBhvr>
                                        <p:cTn id="161" dur="200"/>
                                        <p:tgtEl>
                                          <p:spTgt spid="37"/>
                                        </p:tgtEl>
                                      </p:cBhvr>
                                    </p:animEffect>
                                  </p:childTnLst>
                                </p:cTn>
                              </p:par>
                            </p:childTnLst>
                          </p:cTn>
                        </p:par>
                        <p:par>
                          <p:cTn id="162" fill="hold">
                            <p:stCondLst>
                              <p:cond delay="1700"/>
                            </p:stCondLst>
                            <p:childTnLst>
                              <p:par>
                                <p:cTn id="163" presetID="14" presetClass="entr" presetSubtype="10" fill="hold" grpId="0" nodeType="afterEffect">
                                  <p:stCondLst>
                                    <p:cond delay="0"/>
                                  </p:stCondLst>
                                  <p:childTnLst>
                                    <p:set>
                                      <p:cBhvr>
                                        <p:cTn id="164" dur="1" fill="hold">
                                          <p:stCondLst>
                                            <p:cond delay="0"/>
                                          </p:stCondLst>
                                        </p:cTn>
                                        <p:tgtEl>
                                          <p:spTgt spid="42"/>
                                        </p:tgtEl>
                                        <p:attrNameLst>
                                          <p:attrName>style.visibility</p:attrName>
                                        </p:attrNameLst>
                                      </p:cBhvr>
                                      <p:to>
                                        <p:strVal val="visible"/>
                                      </p:to>
                                    </p:set>
                                    <p:animEffect transition="in" filter="randombar(horizontal)">
                                      <p:cBhvr>
                                        <p:cTn id="165" dur="500"/>
                                        <p:tgtEl>
                                          <p:spTgt spid="42"/>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randombar(horizontal)">
                                      <p:cBhvr>
                                        <p:cTn id="1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Freeform 6"/>
          <p:cNvSpPr>
            <a:spLocks/>
          </p:cNvSpPr>
          <p:nvPr/>
        </p:nvSpPr>
        <p:spPr bwMode="auto">
          <a:xfrm>
            <a:off x="3832342" y="3525349"/>
            <a:ext cx="1083961" cy="785258"/>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4" name="Freeform 7"/>
          <p:cNvSpPr>
            <a:spLocks/>
          </p:cNvSpPr>
          <p:nvPr/>
        </p:nvSpPr>
        <p:spPr bwMode="auto">
          <a:xfrm>
            <a:off x="4497368" y="3101813"/>
            <a:ext cx="1113721" cy="120879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rgbClr val="7B8294">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5" name="Freeform 8"/>
          <p:cNvSpPr>
            <a:spLocks/>
          </p:cNvSpPr>
          <p:nvPr/>
        </p:nvSpPr>
        <p:spPr bwMode="auto">
          <a:xfrm>
            <a:off x="5381021" y="3368527"/>
            <a:ext cx="1011849" cy="942081"/>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6" name="Freeform 9"/>
          <p:cNvSpPr>
            <a:spLocks/>
          </p:cNvSpPr>
          <p:nvPr/>
        </p:nvSpPr>
        <p:spPr bwMode="auto">
          <a:xfrm>
            <a:off x="6181114" y="3647831"/>
            <a:ext cx="914556" cy="66277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rgbClr val="7B8294">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7" name="Freeform 10"/>
          <p:cNvSpPr>
            <a:spLocks/>
          </p:cNvSpPr>
          <p:nvPr/>
        </p:nvSpPr>
        <p:spPr bwMode="auto">
          <a:xfrm>
            <a:off x="6825538" y="3507035"/>
            <a:ext cx="1107998" cy="80357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8" name="Freeform 11"/>
          <p:cNvSpPr>
            <a:spLocks/>
          </p:cNvSpPr>
          <p:nvPr/>
        </p:nvSpPr>
        <p:spPr bwMode="auto">
          <a:xfrm>
            <a:off x="7524904" y="3852731"/>
            <a:ext cx="1095407" cy="457876"/>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9" name="Freeform 12"/>
          <p:cNvSpPr>
            <a:spLocks/>
          </p:cNvSpPr>
          <p:nvPr/>
        </p:nvSpPr>
        <p:spPr bwMode="auto">
          <a:xfrm>
            <a:off x="8112097" y="2914084"/>
            <a:ext cx="1170953" cy="1396524"/>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3"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0" name="Freeform 13"/>
          <p:cNvSpPr>
            <a:spLocks/>
          </p:cNvSpPr>
          <p:nvPr/>
        </p:nvSpPr>
        <p:spPr bwMode="auto">
          <a:xfrm>
            <a:off x="8761101" y="3677593"/>
            <a:ext cx="1081671" cy="633015"/>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1" name="Freeform 14"/>
          <p:cNvSpPr>
            <a:spLocks/>
          </p:cNvSpPr>
          <p:nvPr/>
        </p:nvSpPr>
        <p:spPr bwMode="auto">
          <a:xfrm>
            <a:off x="9309376" y="3536796"/>
            <a:ext cx="1287704" cy="773811"/>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rgbClr val="7B8294">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2" name="Freeform 15"/>
          <p:cNvSpPr>
            <a:spLocks/>
          </p:cNvSpPr>
          <p:nvPr/>
        </p:nvSpPr>
        <p:spPr bwMode="auto">
          <a:xfrm>
            <a:off x="9972115" y="3379974"/>
            <a:ext cx="1083961" cy="930634"/>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rgbClr val="161D25">
              <a:alpha val="69804"/>
            </a:srgbClr>
          </a:solidFill>
          <a:ln>
            <a:solidFill>
              <a:srgbClr val="7B8294"/>
            </a:solidFill>
          </a:ln>
        </p:spPr>
        <p:txBody>
          <a:bodyPr vert="horz" wrap="square" lIns="70564" tIns="35282" rIns="70564" bIns="35282" numCol="1" anchor="t" anchorCtr="0" compatLnSpc="1">
            <a:prstTxWarp prst="textNoShape">
              <a:avLst/>
            </a:prstTxWarp>
          </a:bodyPr>
          <a:lstStyle/>
          <a:p>
            <a:endParaRPr lang="zh-CN" altLang="en-US"/>
          </a:p>
        </p:txBody>
      </p:sp>
      <p:sp>
        <p:nvSpPr>
          <p:cNvPr id="13" name="Oval 16"/>
          <p:cNvSpPr>
            <a:spLocks noChangeArrowheads="1"/>
          </p:cNvSpPr>
          <p:nvPr/>
        </p:nvSpPr>
        <p:spPr bwMode="auto">
          <a:xfrm>
            <a:off x="4183743" y="2641648"/>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50</a:t>
            </a:r>
            <a:endParaRPr lang="zh-CN" altLang="en-US">
              <a:solidFill>
                <a:schemeClr val="bg1"/>
              </a:solidFill>
            </a:endParaRPr>
          </a:p>
        </p:txBody>
      </p:sp>
      <p:sp>
        <p:nvSpPr>
          <p:cNvPr id="14" name="Line 17"/>
          <p:cNvSpPr>
            <a:spLocks noChangeShapeType="1"/>
          </p:cNvSpPr>
          <p:nvPr/>
        </p:nvSpPr>
        <p:spPr bwMode="auto">
          <a:xfrm>
            <a:off x="4374322" y="3101813"/>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5" name="Oval 18"/>
          <p:cNvSpPr>
            <a:spLocks noChangeArrowheads="1"/>
          </p:cNvSpPr>
          <p:nvPr/>
        </p:nvSpPr>
        <p:spPr bwMode="auto">
          <a:xfrm>
            <a:off x="4862505" y="2195217"/>
            <a:ext cx="381160" cy="381182"/>
          </a:xfrm>
          <a:prstGeom prst="ellipse">
            <a:avLst/>
          </a:prstGeom>
          <a:solidFill>
            <a:srgbClr val="7B8294"/>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79</a:t>
            </a:r>
            <a:endParaRPr lang="zh-CN" altLang="en-US">
              <a:solidFill>
                <a:schemeClr val="bg1"/>
              </a:solidFill>
            </a:endParaRPr>
          </a:p>
        </p:txBody>
      </p:sp>
      <p:sp>
        <p:nvSpPr>
          <p:cNvPr id="16" name="Line 19"/>
          <p:cNvSpPr>
            <a:spLocks noChangeShapeType="1"/>
          </p:cNvSpPr>
          <p:nvPr/>
        </p:nvSpPr>
        <p:spPr bwMode="auto">
          <a:xfrm>
            <a:off x="5053085" y="2665686"/>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17" name="Oval 20"/>
          <p:cNvSpPr>
            <a:spLocks noChangeArrowheads="1"/>
          </p:cNvSpPr>
          <p:nvPr/>
        </p:nvSpPr>
        <p:spPr bwMode="auto">
          <a:xfrm>
            <a:off x="5698082" y="2492837"/>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68</a:t>
            </a:r>
            <a:endParaRPr lang="zh-CN" altLang="en-US">
              <a:solidFill>
                <a:schemeClr val="bg1"/>
              </a:solidFill>
            </a:endParaRPr>
          </a:p>
        </p:txBody>
      </p:sp>
      <p:sp>
        <p:nvSpPr>
          <p:cNvPr id="18" name="Oval 21"/>
          <p:cNvSpPr>
            <a:spLocks noChangeArrowheads="1"/>
          </p:cNvSpPr>
          <p:nvPr/>
        </p:nvSpPr>
        <p:spPr bwMode="auto">
          <a:xfrm>
            <a:off x="6448956" y="2792747"/>
            <a:ext cx="381160" cy="381182"/>
          </a:xfrm>
          <a:prstGeom prst="ellipse">
            <a:avLst/>
          </a:prstGeom>
          <a:solidFill>
            <a:srgbClr val="7B8294"/>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42</a:t>
            </a:r>
            <a:endParaRPr lang="zh-CN" altLang="en-US">
              <a:solidFill>
                <a:schemeClr val="bg1"/>
              </a:solidFill>
            </a:endParaRPr>
          </a:p>
        </p:txBody>
      </p:sp>
      <p:sp>
        <p:nvSpPr>
          <p:cNvPr id="19" name="Oval 22"/>
          <p:cNvSpPr>
            <a:spLocks noChangeArrowheads="1"/>
          </p:cNvSpPr>
          <p:nvPr/>
        </p:nvSpPr>
        <p:spPr bwMode="auto">
          <a:xfrm>
            <a:off x="7189530" y="2627911"/>
            <a:ext cx="382305"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60</a:t>
            </a:r>
            <a:endParaRPr lang="zh-CN" altLang="en-US">
              <a:solidFill>
                <a:schemeClr val="bg1"/>
              </a:solidFill>
            </a:endParaRPr>
          </a:p>
        </p:txBody>
      </p:sp>
      <p:sp>
        <p:nvSpPr>
          <p:cNvPr id="20" name="Oval 23"/>
          <p:cNvSpPr>
            <a:spLocks noChangeArrowheads="1"/>
          </p:cNvSpPr>
          <p:nvPr/>
        </p:nvSpPr>
        <p:spPr bwMode="auto">
          <a:xfrm>
            <a:off x="7882028" y="2943846"/>
            <a:ext cx="381160" cy="382327"/>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31</a:t>
            </a:r>
            <a:endParaRPr lang="zh-CN" altLang="en-US">
              <a:solidFill>
                <a:schemeClr val="bg1"/>
              </a:solidFill>
            </a:endParaRPr>
          </a:p>
        </p:txBody>
      </p:sp>
      <p:sp>
        <p:nvSpPr>
          <p:cNvPr id="21" name="Oval 24"/>
          <p:cNvSpPr>
            <a:spLocks noChangeArrowheads="1"/>
          </p:cNvSpPr>
          <p:nvPr/>
        </p:nvSpPr>
        <p:spPr bwMode="auto">
          <a:xfrm>
            <a:off x="8506994" y="2028093"/>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92</a:t>
            </a:r>
            <a:endParaRPr lang="zh-CN" altLang="en-US">
              <a:solidFill>
                <a:schemeClr val="bg1"/>
              </a:solidFill>
            </a:endParaRPr>
          </a:p>
        </p:txBody>
      </p:sp>
      <p:sp>
        <p:nvSpPr>
          <p:cNvPr id="22" name="Oval 25"/>
          <p:cNvSpPr>
            <a:spLocks noChangeArrowheads="1"/>
          </p:cNvSpPr>
          <p:nvPr/>
        </p:nvSpPr>
        <p:spPr bwMode="auto">
          <a:xfrm>
            <a:off x="9110212" y="2792747"/>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40</a:t>
            </a:r>
            <a:endParaRPr lang="zh-CN" altLang="en-US">
              <a:solidFill>
                <a:schemeClr val="bg1"/>
              </a:solidFill>
            </a:endParaRPr>
          </a:p>
        </p:txBody>
      </p:sp>
      <p:sp>
        <p:nvSpPr>
          <p:cNvPr id="23" name="Oval 26"/>
          <p:cNvSpPr>
            <a:spLocks noChangeArrowheads="1"/>
          </p:cNvSpPr>
          <p:nvPr/>
        </p:nvSpPr>
        <p:spPr bwMode="auto">
          <a:xfrm>
            <a:off x="10323514" y="2498561"/>
            <a:ext cx="381160" cy="381182"/>
          </a:xfrm>
          <a:prstGeom prst="ellipse">
            <a:avLst/>
          </a:prstGeom>
          <a:solidFill>
            <a:srgbClr val="161D25"/>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64</a:t>
            </a:r>
            <a:endParaRPr lang="zh-CN" altLang="en-US">
              <a:solidFill>
                <a:schemeClr val="bg1"/>
              </a:solidFill>
            </a:endParaRPr>
          </a:p>
        </p:txBody>
      </p:sp>
      <p:sp>
        <p:nvSpPr>
          <p:cNvPr id="24" name="Oval 27"/>
          <p:cNvSpPr>
            <a:spLocks noChangeArrowheads="1"/>
          </p:cNvSpPr>
          <p:nvPr/>
        </p:nvSpPr>
        <p:spPr bwMode="auto">
          <a:xfrm>
            <a:off x="9761504" y="2627911"/>
            <a:ext cx="381160" cy="381182"/>
          </a:xfrm>
          <a:prstGeom prst="ellipse">
            <a:avLst/>
          </a:prstGeom>
          <a:solidFill>
            <a:srgbClr val="7B8294"/>
          </a:solidFill>
          <a:ln>
            <a:noFill/>
          </a:ln>
          <a:extLst/>
        </p:spPr>
        <p:txBody>
          <a:bodyPr vert="horz" wrap="square" lIns="0" tIns="0" rIns="0" bIns="0" numCol="1" anchor="ctr" anchorCtr="0" compatLnSpc="1">
            <a:prstTxWarp prst="textNoShape">
              <a:avLst/>
            </a:prstTxWarp>
          </a:bodyPr>
          <a:lstStyle/>
          <a:p>
            <a:pPr algn="ctr"/>
            <a:r>
              <a:rPr lang="en-US" altLang="zh-CN" smtClean="0">
                <a:solidFill>
                  <a:schemeClr val="bg1"/>
                </a:solidFill>
              </a:rPr>
              <a:t>61</a:t>
            </a:r>
            <a:endParaRPr lang="zh-CN" altLang="en-US">
              <a:solidFill>
                <a:schemeClr val="bg1"/>
              </a:solidFill>
            </a:endParaRPr>
          </a:p>
        </p:txBody>
      </p:sp>
      <p:sp>
        <p:nvSpPr>
          <p:cNvPr id="25" name="Line 28"/>
          <p:cNvSpPr>
            <a:spLocks noChangeShapeType="1"/>
          </p:cNvSpPr>
          <p:nvPr/>
        </p:nvSpPr>
        <p:spPr bwMode="auto">
          <a:xfrm>
            <a:off x="5888661" y="2965596"/>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6" name="Line 29"/>
          <p:cNvSpPr>
            <a:spLocks noChangeShapeType="1"/>
          </p:cNvSpPr>
          <p:nvPr/>
        </p:nvSpPr>
        <p:spPr bwMode="auto">
          <a:xfrm>
            <a:off x="6639535" y="3252913"/>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7" name="Line 30"/>
          <p:cNvSpPr>
            <a:spLocks noChangeShapeType="1"/>
          </p:cNvSpPr>
          <p:nvPr/>
        </p:nvSpPr>
        <p:spPr bwMode="auto">
          <a:xfrm>
            <a:off x="7380681" y="3076630"/>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8" name="Line 31"/>
          <p:cNvSpPr>
            <a:spLocks noChangeShapeType="1"/>
          </p:cNvSpPr>
          <p:nvPr/>
        </p:nvSpPr>
        <p:spPr bwMode="auto">
          <a:xfrm>
            <a:off x="8072607" y="3417748"/>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29" name="Line 32"/>
          <p:cNvSpPr>
            <a:spLocks noChangeShapeType="1"/>
          </p:cNvSpPr>
          <p:nvPr/>
        </p:nvSpPr>
        <p:spPr bwMode="auto">
          <a:xfrm>
            <a:off x="8697573" y="2481390"/>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0" name="Line 33"/>
          <p:cNvSpPr>
            <a:spLocks noChangeShapeType="1"/>
          </p:cNvSpPr>
          <p:nvPr/>
        </p:nvSpPr>
        <p:spPr bwMode="auto">
          <a:xfrm>
            <a:off x="9300791" y="3271228"/>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1" name="Line 34"/>
          <p:cNvSpPr>
            <a:spLocks noChangeShapeType="1"/>
          </p:cNvSpPr>
          <p:nvPr/>
        </p:nvSpPr>
        <p:spPr bwMode="auto">
          <a:xfrm>
            <a:off x="9952083" y="3066327"/>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2" name="Line 35"/>
          <p:cNvSpPr>
            <a:spLocks noChangeShapeType="1"/>
          </p:cNvSpPr>
          <p:nvPr/>
        </p:nvSpPr>
        <p:spPr bwMode="auto">
          <a:xfrm>
            <a:off x="10514094" y="2965595"/>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70564" tIns="35282" rIns="70564" bIns="35282" numCol="1" anchor="t" anchorCtr="0" compatLnSpc="1">
            <a:prstTxWarp prst="textNoShape">
              <a:avLst/>
            </a:prstTxWarp>
          </a:bodyPr>
          <a:lstStyle/>
          <a:p>
            <a:endParaRPr lang="zh-CN" altLang="en-US"/>
          </a:p>
        </p:txBody>
      </p:sp>
      <p:sp>
        <p:nvSpPr>
          <p:cNvPr id="33" name="TextBox 32"/>
          <p:cNvSpPr txBox="1"/>
          <p:nvPr/>
        </p:nvSpPr>
        <p:spPr>
          <a:xfrm>
            <a:off x="4164517"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4" name="TextBox 33"/>
          <p:cNvSpPr txBox="1"/>
          <p:nvPr/>
        </p:nvSpPr>
        <p:spPr>
          <a:xfrm>
            <a:off x="4844424"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5" name="TextBox 34"/>
          <p:cNvSpPr txBox="1"/>
          <p:nvPr/>
        </p:nvSpPr>
        <p:spPr>
          <a:xfrm>
            <a:off x="5677139"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6" name="TextBox 35"/>
          <p:cNvSpPr txBox="1"/>
          <p:nvPr/>
        </p:nvSpPr>
        <p:spPr>
          <a:xfrm>
            <a:off x="6428586"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7" name="TextBox 36"/>
          <p:cNvSpPr txBox="1"/>
          <p:nvPr/>
        </p:nvSpPr>
        <p:spPr>
          <a:xfrm>
            <a:off x="7169732"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8" name="TextBox 37"/>
          <p:cNvSpPr txBox="1"/>
          <p:nvPr/>
        </p:nvSpPr>
        <p:spPr>
          <a:xfrm>
            <a:off x="7862802"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39" name="TextBox 38"/>
          <p:cNvSpPr txBox="1"/>
          <p:nvPr/>
        </p:nvSpPr>
        <p:spPr>
          <a:xfrm>
            <a:off x="8487768"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0" name="TextBox 39"/>
          <p:cNvSpPr txBox="1"/>
          <p:nvPr/>
        </p:nvSpPr>
        <p:spPr>
          <a:xfrm>
            <a:off x="9092131"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1" name="TextBox 40"/>
          <p:cNvSpPr txBox="1"/>
          <p:nvPr/>
        </p:nvSpPr>
        <p:spPr>
          <a:xfrm>
            <a:off x="9743423"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2" name="TextBox 41"/>
          <p:cNvSpPr txBox="1"/>
          <p:nvPr/>
        </p:nvSpPr>
        <p:spPr>
          <a:xfrm>
            <a:off x="10304289"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itchFamily="34" charset="-122"/>
                <a:ea typeface="微软雅黑" pitchFamily="34" charset="-122"/>
              </a:rPr>
              <a:t>标题</a:t>
            </a:r>
          </a:p>
        </p:txBody>
      </p:sp>
      <p:sp>
        <p:nvSpPr>
          <p:cNvPr id="43" name="TextBox 42"/>
          <p:cNvSpPr txBox="1"/>
          <p:nvPr/>
        </p:nvSpPr>
        <p:spPr>
          <a:xfrm>
            <a:off x="6376521" y="4845463"/>
            <a:ext cx="213047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itchFamily="34" charset="-122"/>
                <a:ea typeface="微软雅黑" pitchFamily="34" charset="-122"/>
                <a:cs typeface="华文黑体" pitchFamily="2" charset="-122"/>
              </a:rPr>
              <a:t>点击添加标题</a:t>
            </a:r>
            <a:endParaRPr lang="zh-CN" altLang="en-US">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4" name="TextBox 43"/>
          <p:cNvSpPr txBox="1"/>
          <p:nvPr/>
        </p:nvSpPr>
        <p:spPr>
          <a:xfrm>
            <a:off x="4154591" y="5217714"/>
            <a:ext cx="6574334" cy="511374"/>
          </a:xfrm>
          <a:prstGeom prst="rect">
            <a:avLst/>
          </a:prstGeom>
          <a:noFill/>
        </p:spPr>
        <p:txBody>
          <a:bodyPr wrap="square" lIns="70564" tIns="35282" rIns="70564" bIns="35282" rtlCol="0">
            <a:spAutoFit/>
          </a:bodyPr>
          <a:lstStyle/>
          <a:p>
            <a:pPr algn="ct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a:t>
            </a:r>
            <a:r>
              <a:rPr lang="zh-CN" altLang="en-US" sz="1100">
                <a:solidFill>
                  <a:schemeClr val="tx1">
                    <a:lumMod val="75000"/>
                    <a:lumOff val="25000"/>
                  </a:schemeClr>
                </a:solidFill>
                <a:latin typeface="微软雅黑" pitchFamily="34" charset="-122"/>
                <a:ea typeface="微软雅黑" pitchFamily="34" charset="-122"/>
              </a:rPr>
              <a:t>这里，或者通过通过复制您的文本。您的内容打在这里，或者通过通过复制您的文本。</a:t>
            </a:r>
          </a:p>
        </p:txBody>
      </p:sp>
    </p:spTree>
    <p:extLst>
      <p:ext uri="{BB962C8B-B14F-4D97-AF65-F5344CB8AC3E}">
        <p14:creationId xmlns:p14="http://schemas.microsoft.com/office/powerpoint/2010/main" xmlns="" val="2709626198"/>
      </p:ext>
    </p:extLst>
  </p:cSld>
  <p:clrMapOvr>
    <a:masterClrMapping/>
  </p:clrMapOvr>
  <p:transition spd="slow">
    <p:wipe/>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8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8000">
                                          <p:cBhvr additive="base">
                                            <p:cTn id="12" dur="5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48000">
                                          <p:cBhvr additive="base">
                                            <p:cTn id="16" dur="500" fill="hold"/>
                                            <p:tgtEl>
                                              <p:spTgt spid="15"/>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48000">
                                          <p:cBhvr additive="base">
                                            <p:cTn id="20"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1" dur="500" fill="hold"/>
                                            <p:tgtEl>
                                              <p:spTgt spid="1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8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48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8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48000">
                                          <p:cBhvr additive="base">
                                            <p:cTn id="28"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48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48000">
                                          <p:cBhvr additive="base">
                                            <p:cTn id="32" dur="50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8000">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14:bounceEnd="48000">
                                          <p:cBhvr additive="base">
                                            <p:cTn id="36"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48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8000">
                                          <p:cBhvr additive="base">
                                            <p:cTn id="40"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48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8000">
                                          <p:cBhvr additive="base">
                                            <p:cTn id="44" dur="500" fill="hold"/>
                                            <p:tgtEl>
                                              <p:spTgt spid="24"/>
                                            </p:tgtEl>
                                            <p:attrNameLst>
                                              <p:attrName>ppt_x</p:attrName>
                                            </p:attrNameLst>
                                          </p:cBhvr>
                                          <p:tavLst>
                                            <p:tav tm="0">
                                              <p:val>
                                                <p:strVal val="#ppt_x"/>
                                              </p:val>
                                            </p:tav>
                                            <p:tav tm="100000">
                                              <p:val>
                                                <p:strVal val="#ppt_x"/>
                                              </p:val>
                                            </p:tav>
                                          </p:tavLst>
                                        </p:anim>
                                        <p:anim calcmode="lin" valueType="num" p14:bounceEnd="48000">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48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8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49" dur="500" fill="hold"/>
                                            <p:tgtEl>
                                              <p:spTgt spid="2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strVal val="#ppt_w*0.7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animEffect transition="in" filter="fade">
                                          <p:cBhvr>
                                            <p:cTn id="86" dur="500"/>
                                            <p:tgtEl>
                                              <p:spTgt spid="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70"/>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Effect transition="in" filter="fade">
                                          <p:cBhvr>
                                            <p:cTn id="91" dur="500"/>
                                            <p:tgtEl>
                                              <p:spTgt spid="12"/>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strVal val="#ppt_w*0.70"/>
                                              </p:val>
                                            </p:tav>
                                            <p:tav tm="100000">
                                              <p:val>
                                                <p:strVal val="#ppt_w"/>
                                              </p:val>
                                            </p:tav>
                                          </p:tavLst>
                                        </p:anim>
                                        <p:anim calcmode="lin" valueType="num">
                                          <p:cBhvr>
                                            <p:cTn id="95" dur="500" fill="hold"/>
                                            <p:tgtEl>
                                              <p:spTgt spid="4"/>
                                            </p:tgtEl>
                                            <p:attrNameLst>
                                              <p:attrName>ppt_h</p:attrName>
                                            </p:attrNameLst>
                                          </p:cBhvr>
                                          <p:tavLst>
                                            <p:tav tm="0">
                                              <p:val>
                                                <p:strVal val="#ppt_h"/>
                                              </p:val>
                                            </p:tav>
                                            <p:tav tm="100000">
                                              <p:val>
                                                <p:strVal val="#ppt_h"/>
                                              </p:val>
                                            </p:tav>
                                          </p:tavLst>
                                        </p:anim>
                                        <p:animEffect transition="in" filter="fade">
                                          <p:cBhvr>
                                            <p:cTn id="96" dur="500"/>
                                            <p:tgtEl>
                                              <p:spTgt spid="4"/>
                                            </p:tgtEl>
                                          </p:cBhvr>
                                        </p:animEffect>
                                      </p:childTnLst>
                                    </p:cTn>
                                  </p:par>
                                  <p:par>
                                    <p:cTn id="97" presetID="55" presetClass="entr" presetSubtype="0" fill="hold" grpId="0" nodeType="withEffect">
                                      <p:stCondLst>
                                        <p:cond delay="200"/>
                                      </p:stCondLst>
                                      <p:childTnLst>
                                        <p:set>
                                          <p:cBhvr>
                                            <p:cTn id="98" dur="1" fill="hold">
                                              <p:stCondLst>
                                                <p:cond delay="0"/>
                                              </p:stCondLst>
                                            </p:cTn>
                                            <p:tgtEl>
                                              <p:spTgt spid="11"/>
                                            </p:tgtEl>
                                            <p:attrNameLst>
                                              <p:attrName>style.visibility</p:attrName>
                                            </p:attrNameLst>
                                          </p:cBhvr>
                                          <p:to>
                                            <p:strVal val="visible"/>
                                          </p:to>
                                        </p:set>
                                        <p:anim calcmode="lin" valueType="num">
                                          <p:cBhvr>
                                            <p:cTn id="99" dur="500" fill="hold"/>
                                            <p:tgtEl>
                                              <p:spTgt spid="11"/>
                                            </p:tgtEl>
                                            <p:attrNameLst>
                                              <p:attrName>ppt_w</p:attrName>
                                            </p:attrNameLst>
                                          </p:cBhvr>
                                          <p:tavLst>
                                            <p:tav tm="0">
                                              <p:val>
                                                <p:strVal val="#ppt_w*0.70"/>
                                              </p:val>
                                            </p:tav>
                                            <p:tav tm="100000">
                                              <p:val>
                                                <p:strVal val="#ppt_w"/>
                                              </p:val>
                                            </p:tav>
                                          </p:tavLst>
                                        </p:anim>
                                        <p:anim calcmode="lin" valueType="num">
                                          <p:cBhvr>
                                            <p:cTn id="100" dur="500" fill="hold"/>
                                            <p:tgtEl>
                                              <p:spTgt spid="11"/>
                                            </p:tgtEl>
                                            <p:attrNameLst>
                                              <p:attrName>ppt_h</p:attrName>
                                            </p:attrNameLst>
                                          </p:cBhvr>
                                          <p:tavLst>
                                            <p:tav tm="0">
                                              <p:val>
                                                <p:strVal val="#ppt_h"/>
                                              </p:val>
                                            </p:tav>
                                            <p:tav tm="100000">
                                              <p:val>
                                                <p:strVal val="#ppt_h"/>
                                              </p:val>
                                            </p:tav>
                                          </p:tavLst>
                                        </p:anim>
                                        <p:animEffect transition="in" filter="fade">
                                          <p:cBhvr>
                                            <p:cTn id="101" dur="500"/>
                                            <p:tgtEl>
                                              <p:spTgt spid="11"/>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strVal val="#ppt_w*0.70"/>
                                              </p:val>
                                            </p:tav>
                                            <p:tav tm="100000">
                                              <p:val>
                                                <p:strVal val="#ppt_w"/>
                                              </p:val>
                                            </p:tav>
                                          </p:tavLst>
                                        </p:anim>
                                        <p:anim calcmode="lin" valueType="num">
                                          <p:cBhvr>
                                            <p:cTn id="105" dur="500" fill="hold"/>
                                            <p:tgtEl>
                                              <p:spTgt spid="5"/>
                                            </p:tgtEl>
                                            <p:attrNameLst>
                                              <p:attrName>ppt_h</p:attrName>
                                            </p:attrNameLst>
                                          </p:cBhvr>
                                          <p:tavLst>
                                            <p:tav tm="0">
                                              <p:val>
                                                <p:strVal val="#ppt_h"/>
                                              </p:val>
                                            </p:tav>
                                            <p:tav tm="100000">
                                              <p:val>
                                                <p:strVal val="#ppt_h"/>
                                              </p:val>
                                            </p:tav>
                                          </p:tavLst>
                                        </p:anim>
                                        <p:animEffect transition="in" filter="fade">
                                          <p:cBhvr>
                                            <p:cTn id="106" dur="500"/>
                                            <p:tgtEl>
                                              <p:spTgt spid="5"/>
                                            </p:tgtEl>
                                          </p:cBhvr>
                                        </p:animEffect>
                                      </p:childTnLst>
                                    </p:cTn>
                                  </p:par>
                                  <p:par>
                                    <p:cTn id="107" presetID="55" presetClass="entr" presetSubtype="0" fill="hold" grpId="0" nodeType="withEffect">
                                      <p:stCondLst>
                                        <p:cond delay="40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strVal val="#ppt_w*0.70"/>
                                              </p:val>
                                            </p:tav>
                                            <p:tav tm="100000">
                                              <p:val>
                                                <p:strVal val="#ppt_w"/>
                                              </p:val>
                                            </p:tav>
                                          </p:tavLst>
                                        </p:anim>
                                        <p:anim calcmode="lin" valueType="num">
                                          <p:cBhvr>
                                            <p:cTn id="110" dur="500" fill="hold"/>
                                            <p:tgtEl>
                                              <p:spTgt spid="10"/>
                                            </p:tgtEl>
                                            <p:attrNameLst>
                                              <p:attrName>ppt_h</p:attrName>
                                            </p:attrNameLst>
                                          </p:cBhvr>
                                          <p:tavLst>
                                            <p:tav tm="0">
                                              <p:val>
                                                <p:strVal val="#ppt_h"/>
                                              </p:val>
                                            </p:tav>
                                            <p:tav tm="100000">
                                              <p:val>
                                                <p:strVal val="#ppt_h"/>
                                              </p:val>
                                            </p:tav>
                                          </p:tavLst>
                                        </p:anim>
                                        <p:animEffect transition="in" filter="fade">
                                          <p:cBhvr>
                                            <p:cTn id="111" dur="500"/>
                                            <p:tgtEl>
                                              <p:spTgt spid="10"/>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ppt_w</p:attrName>
                                            </p:attrNameLst>
                                          </p:cBhvr>
                                          <p:tavLst>
                                            <p:tav tm="0">
                                              <p:val>
                                                <p:strVal val="#ppt_w*0.70"/>
                                              </p:val>
                                            </p:tav>
                                            <p:tav tm="100000">
                                              <p:val>
                                                <p:strVal val="#ppt_w"/>
                                              </p:val>
                                            </p:tav>
                                          </p:tavLst>
                                        </p:anim>
                                        <p:anim calcmode="lin" valueType="num">
                                          <p:cBhvr>
                                            <p:cTn id="115" dur="500" fill="hold"/>
                                            <p:tgtEl>
                                              <p:spTgt spid="6"/>
                                            </p:tgtEl>
                                            <p:attrNameLst>
                                              <p:attrName>ppt_h</p:attrName>
                                            </p:attrNameLst>
                                          </p:cBhvr>
                                          <p:tavLst>
                                            <p:tav tm="0">
                                              <p:val>
                                                <p:strVal val="#ppt_h"/>
                                              </p:val>
                                            </p:tav>
                                            <p:tav tm="100000">
                                              <p:val>
                                                <p:strVal val="#ppt_h"/>
                                              </p:val>
                                            </p:tav>
                                          </p:tavLst>
                                        </p:anim>
                                        <p:animEffect transition="in" filter="fade">
                                          <p:cBhvr>
                                            <p:cTn id="116" dur="500"/>
                                            <p:tgtEl>
                                              <p:spTgt spid="6"/>
                                            </p:tgtEl>
                                          </p:cBhvr>
                                        </p:animEffect>
                                      </p:childTnLst>
                                    </p:cTn>
                                  </p:par>
                                  <p:par>
                                    <p:cTn id="117" presetID="55" presetClass="entr" presetSubtype="0" fill="hold" grpId="0" nodeType="withEffect">
                                      <p:stCondLst>
                                        <p:cond delay="60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strVal val="#ppt_w*0.70"/>
                                              </p:val>
                                            </p:tav>
                                            <p:tav tm="100000">
                                              <p:val>
                                                <p:strVal val="#ppt_w"/>
                                              </p:val>
                                            </p:tav>
                                          </p:tavLst>
                                        </p:anim>
                                        <p:anim calcmode="lin" valueType="num">
                                          <p:cBhvr>
                                            <p:cTn id="120" dur="500" fill="hold"/>
                                            <p:tgtEl>
                                              <p:spTgt spid="9"/>
                                            </p:tgtEl>
                                            <p:attrNameLst>
                                              <p:attrName>ppt_h</p:attrName>
                                            </p:attrNameLst>
                                          </p:cBhvr>
                                          <p:tavLst>
                                            <p:tav tm="0">
                                              <p:val>
                                                <p:strVal val="#ppt_h"/>
                                              </p:val>
                                            </p:tav>
                                            <p:tav tm="100000">
                                              <p:val>
                                                <p:strVal val="#ppt_h"/>
                                              </p:val>
                                            </p:tav>
                                          </p:tavLst>
                                        </p:anim>
                                        <p:animEffect transition="in" filter="fade">
                                          <p:cBhvr>
                                            <p:cTn id="121" dur="500"/>
                                            <p:tgtEl>
                                              <p:spTgt spid="9"/>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par>
                                    <p:cTn id="127" presetID="55" presetClass="entr" presetSubtype="0" fill="hold" grpId="0" nodeType="withEffect">
                                      <p:stCondLst>
                                        <p:cond delay="80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strVal val="#ppt_w*0.70"/>
                                              </p:val>
                                            </p:tav>
                                            <p:tav tm="100000">
                                              <p:val>
                                                <p:strVal val="#ppt_w"/>
                                              </p:val>
                                            </p:tav>
                                          </p:tavLst>
                                        </p:anim>
                                        <p:anim calcmode="lin" valueType="num">
                                          <p:cBhvr>
                                            <p:cTn id="130" dur="500" fill="hold"/>
                                            <p:tgtEl>
                                              <p:spTgt spid="8"/>
                                            </p:tgtEl>
                                            <p:attrNameLst>
                                              <p:attrName>ppt_h</p:attrName>
                                            </p:attrNameLst>
                                          </p:cBhvr>
                                          <p:tavLst>
                                            <p:tav tm="0">
                                              <p:val>
                                                <p:strVal val="#ppt_h"/>
                                              </p:val>
                                            </p:tav>
                                            <p:tav tm="100000">
                                              <p:val>
                                                <p:strVal val="#ppt_h"/>
                                              </p:val>
                                            </p:tav>
                                          </p:tavLst>
                                        </p:anim>
                                        <p:animEffect transition="in" filter="fade">
                                          <p:cBhvr>
                                            <p:cTn id="131" dur="500"/>
                                            <p:tgtEl>
                                              <p:spTgt spid="8"/>
                                            </p:tgtEl>
                                          </p:cBhvr>
                                        </p:animEffect>
                                      </p:childTnLst>
                                    </p:cTn>
                                  </p:par>
                                </p:childTnLst>
                              </p:cTn>
                            </p:par>
                            <p:par>
                              <p:cTn id="132" fill="hold">
                                <p:stCondLst>
                                  <p:cond delay="2300"/>
                                </p:stCondLst>
                                <p:childTnLst>
                                  <p:par>
                                    <p:cTn id="133" presetID="47" presetClass="entr" presetSubtype="0"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1000"/>
                                            <p:tgtEl>
                                              <p:spTgt spid="42"/>
                                            </p:tgtEl>
                                          </p:cBhvr>
                                        </p:animEffect>
                                        <p:anim calcmode="lin" valueType="num">
                                          <p:cBhvr>
                                            <p:cTn id="181" dur="1000" fill="hold"/>
                                            <p:tgtEl>
                                              <p:spTgt spid="42"/>
                                            </p:tgtEl>
                                            <p:attrNameLst>
                                              <p:attrName>ppt_x</p:attrName>
                                            </p:attrNameLst>
                                          </p:cBhvr>
                                          <p:tavLst>
                                            <p:tav tm="0">
                                              <p:val>
                                                <p:strVal val="#ppt_x"/>
                                              </p:val>
                                            </p:tav>
                                            <p:tav tm="100000">
                                              <p:val>
                                                <p:strVal val="#ppt_x"/>
                                              </p:val>
                                            </p:tav>
                                          </p:tavLst>
                                        </p:anim>
                                        <p:anim calcmode="lin" valueType="num">
                                          <p:cBhvr>
                                            <p:cTn id="1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par>
                              <p:cTn id="188" fill="hold">
                                <p:stCondLst>
                                  <p:cond delay="500"/>
                                </p:stCondLst>
                                <p:childTnLst>
                                  <p:par>
                                    <p:cTn id="189" presetID="16" presetClass="entr" presetSubtype="37"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barn(outVertical)">
                                          <p:cBhvr>
                                            <p:cTn id="1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strVal val="#ppt_w*0.7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animEffect transition="in" filter="fade">
                                          <p:cBhvr>
                                            <p:cTn id="86" dur="500"/>
                                            <p:tgtEl>
                                              <p:spTgt spid="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70"/>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Effect transition="in" filter="fade">
                                          <p:cBhvr>
                                            <p:cTn id="91" dur="500"/>
                                            <p:tgtEl>
                                              <p:spTgt spid="12"/>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strVal val="#ppt_w*0.70"/>
                                              </p:val>
                                            </p:tav>
                                            <p:tav tm="100000">
                                              <p:val>
                                                <p:strVal val="#ppt_w"/>
                                              </p:val>
                                            </p:tav>
                                          </p:tavLst>
                                        </p:anim>
                                        <p:anim calcmode="lin" valueType="num">
                                          <p:cBhvr>
                                            <p:cTn id="95" dur="500" fill="hold"/>
                                            <p:tgtEl>
                                              <p:spTgt spid="4"/>
                                            </p:tgtEl>
                                            <p:attrNameLst>
                                              <p:attrName>ppt_h</p:attrName>
                                            </p:attrNameLst>
                                          </p:cBhvr>
                                          <p:tavLst>
                                            <p:tav tm="0">
                                              <p:val>
                                                <p:strVal val="#ppt_h"/>
                                              </p:val>
                                            </p:tav>
                                            <p:tav tm="100000">
                                              <p:val>
                                                <p:strVal val="#ppt_h"/>
                                              </p:val>
                                            </p:tav>
                                          </p:tavLst>
                                        </p:anim>
                                        <p:animEffect transition="in" filter="fade">
                                          <p:cBhvr>
                                            <p:cTn id="96" dur="500"/>
                                            <p:tgtEl>
                                              <p:spTgt spid="4"/>
                                            </p:tgtEl>
                                          </p:cBhvr>
                                        </p:animEffect>
                                      </p:childTnLst>
                                    </p:cTn>
                                  </p:par>
                                  <p:par>
                                    <p:cTn id="97" presetID="55" presetClass="entr" presetSubtype="0" fill="hold" grpId="0" nodeType="withEffect">
                                      <p:stCondLst>
                                        <p:cond delay="200"/>
                                      </p:stCondLst>
                                      <p:childTnLst>
                                        <p:set>
                                          <p:cBhvr>
                                            <p:cTn id="98" dur="1" fill="hold">
                                              <p:stCondLst>
                                                <p:cond delay="0"/>
                                              </p:stCondLst>
                                            </p:cTn>
                                            <p:tgtEl>
                                              <p:spTgt spid="11"/>
                                            </p:tgtEl>
                                            <p:attrNameLst>
                                              <p:attrName>style.visibility</p:attrName>
                                            </p:attrNameLst>
                                          </p:cBhvr>
                                          <p:to>
                                            <p:strVal val="visible"/>
                                          </p:to>
                                        </p:set>
                                        <p:anim calcmode="lin" valueType="num">
                                          <p:cBhvr>
                                            <p:cTn id="99" dur="500" fill="hold"/>
                                            <p:tgtEl>
                                              <p:spTgt spid="11"/>
                                            </p:tgtEl>
                                            <p:attrNameLst>
                                              <p:attrName>ppt_w</p:attrName>
                                            </p:attrNameLst>
                                          </p:cBhvr>
                                          <p:tavLst>
                                            <p:tav tm="0">
                                              <p:val>
                                                <p:strVal val="#ppt_w*0.70"/>
                                              </p:val>
                                            </p:tav>
                                            <p:tav tm="100000">
                                              <p:val>
                                                <p:strVal val="#ppt_w"/>
                                              </p:val>
                                            </p:tav>
                                          </p:tavLst>
                                        </p:anim>
                                        <p:anim calcmode="lin" valueType="num">
                                          <p:cBhvr>
                                            <p:cTn id="100" dur="500" fill="hold"/>
                                            <p:tgtEl>
                                              <p:spTgt spid="11"/>
                                            </p:tgtEl>
                                            <p:attrNameLst>
                                              <p:attrName>ppt_h</p:attrName>
                                            </p:attrNameLst>
                                          </p:cBhvr>
                                          <p:tavLst>
                                            <p:tav tm="0">
                                              <p:val>
                                                <p:strVal val="#ppt_h"/>
                                              </p:val>
                                            </p:tav>
                                            <p:tav tm="100000">
                                              <p:val>
                                                <p:strVal val="#ppt_h"/>
                                              </p:val>
                                            </p:tav>
                                          </p:tavLst>
                                        </p:anim>
                                        <p:animEffect transition="in" filter="fade">
                                          <p:cBhvr>
                                            <p:cTn id="101" dur="500"/>
                                            <p:tgtEl>
                                              <p:spTgt spid="11"/>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strVal val="#ppt_w*0.70"/>
                                              </p:val>
                                            </p:tav>
                                            <p:tav tm="100000">
                                              <p:val>
                                                <p:strVal val="#ppt_w"/>
                                              </p:val>
                                            </p:tav>
                                          </p:tavLst>
                                        </p:anim>
                                        <p:anim calcmode="lin" valueType="num">
                                          <p:cBhvr>
                                            <p:cTn id="105" dur="500" fill="hold"/>
                                            <p:tgtEl>
                                              <p:spTgt spid="5"/>
                                            </p:tgtEl>
                                            <p:attrNameLst>
                                              <p:attrName>ppt_h</p:attrName>
                                            </p:attrNameLst>
                                          </p:cBhvr>
                                          <p:tavLst>
                                            <p:tav tm="0">
                                              <p:val>
                                                <p:strVal val="#ppt_h"/>
                                              </p:val>
                                            </p:tav>
                                            <p:tav tm="100000">
                                              <p:val>
                                                <p:strVal val="#ppt_h"/>
                                              </p:val>
                                            </p:tav>
                                          </p:tavLst>
                                        </p:anim>
                                        <p:animEffect transition="in" filter="fade">
                                          <p:cBhvr>
                                            <p:cTn id="106" dur="500"/>
                                            <p:tgtEl>
                                              <p:spTgt spid="5"/>
                                            </p:tgtEl>
                                          </p:cBhvr>
                                        </p:animEffect>
                                      </p:childTnLst>
                                    </p:cTn>
                                  </p:par>
                                  <p:par>
                                    <p:cTn id="107" presetID="55" presetClass="entr" presetSubtype="0" fill="hold" grpId="0" nodeType="withEffect">
                                      <p:stCondLst>
                                        <p:cond delay="40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strVal val="#ppt_w*0.70"/>
                                              </p:val>
                                            </p:tav>
                                            <p:tav tm="100000">
                                              <p:val>
                                                <p:strVal val="#ppt_w"/>
                                              </p:val>
                                            </p:tav>
                                          </p:tavLst>
                                        </p:anim>
                                        <p:anim calcmode="lin" valueType="num">
                                          <p:cBhvr>
                                            <p:cTn id="110" dur="500" fill="hold"/>
                                            <p:tgtEl>
                                              <p:spTgt spid="10"/>
                                            </p:tgtEl>
                                            <p:attrNameLst>
                                              <p:attrName>ppt_h</p:attrName>
                                            </p:attrNameLst>
                                          </p:cBhvr>
                                          <p:tavLst>
                                            <p:tav tm="0">
                                              <p:val>
                                                <p:strVal val="#ppt_h"/>
                                              </p:val>
                                            </p:tav>
                                            <p:tav tm="100000">
                                              <p:val>
                                                <p:strVal val="#ppt_h"/>
                                              </p:val>
                                            </p:tav>
                                          </p:tavLst>
                                        </p:anim>
                                        <p:animEffect transition="in" filter="fade">
                                          <p:cBhvr>
                                            <p:cTn id="111" dur="500"/>
                                            <p:tgtEl>
                                              <p:spTgt spid="10"/>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ppt_w</p:attrName>
                                            </p:attrNameLst>
                                          </p:cBhvr>
                                          <p:tavLst>
                                            <p:tav tm="0">
                                              <p:val>
                                                <p:strVal val="#ppt_w*0.70"/>
                                              </p:val>
                                            </p:tav>
                                            <p:tav tm="100000">
                                              <p:val>
                                                <p:strVal val="#ppt_w"/>
                                              </p:val>
                                            </p:tav>
                                          </p:tavLst>
                                        </p:anim>
                                        <p:anim calcmode="lin" valueType="num">
                                          <p:cBhvr>
                                            <p:cTn id="115" dur="500" fill="hold"/>
                                            <p:tgtEl>
                                              <p:spTgt spid="6"/>
                                            </p:tgtEl>
                                            <p:attrNameLst>
                                              <p:attrName>ppt_h</p:attrName>
                                            </p:attrNameLst>
                                          </p:cBhvr>
                                          <p:tavLst>
                                            <p:tav tm="0">
                                              <p:val>
                                                <p:strVal val="#ppt_h"/>
                                              </p:val>
                                            </p:tav>
                                            <p:tav tm="100000">
                                              <p:val>
                                                <p:strVal val="#ppt_h"/>
                                              </p:val>
                                            </p:tav>
                                          </p:tavLst>
                                        </p:anim>
                                        <p:animEffect transition="in" filter="fade">
                                          <p:cBhvr>
                                            <p:cTn id="116" dur="500"/>
                                            <p:tgtEl>
                                              <p:spTgt spid="6"/>
                                            </p:tgtEl>
                                          </p:cBhvr>
                                        </p:animEffect>
                                      </p:childTnLst>
                                    </p:cTn>
                                  </p:par>
                                  <p:par>
                                    <p:cTn id="117" presetID="55" presetClass="entr" presetSubtype="0" fill="hold" grpId="0" nodeType="withEffect">
                                      <p:stCondLst>
                                        <p:cond delay="60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strVal val="#ppt_w*0.70"/>
                                              </p:val>
                                            </p:tav>
                                            <p:tav tm="100000">
                                              <p:val>
                                                <p:strVal val="#ppt_w"/>
                                              </p:val>
                                            </p:tav>
                                          </p:tavLst>
                                        </p:anim>
                                        <p:anim calcmode="lin" valueType="num">
                                          <p:cBhvr>
                                            <p:cTn id="120" dur="500" fill="hold"/>
                                            <p:tgtEl>
                                              <p:spTgt spid="9"/>
                                            </p:tgtEl>
                                            <p:attrNameLst>
                                              <p:attrName>ppt_h</p:attrName>
                                            </p:attrNameLst>
                                          </p:cBhvr>
                                          <p:tavLst>
                                            <p:tav tm="0">
                                              <p:val>
                                                <p:strVal val="#ppt_h"/>
                                              </p:val>
                                            </p:tav>
                                            <p:tav tm="100000">
                                              <p:val>
                                                <p:strVal val="#ppt_h"/>
                                              </p:val>
                                            </p:tav>
                                          </p:tavLst>
                                        </p:anim>
                                        <p:animEffect transition="in" filter="fade">
                                          <p:cBhvr>
                                            <p:cTn id="121" dur="500"/>
                                            <p:tgtEl>
                                              <p:spTgt spid="9"/>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par>
                                    <p:cTn id="127" presetID="55" presetClass="entr" presetSubtype="0" fill="hold" grpId="0" nodeType="withEffect">
                                      <p:stCondLst>
                                        <p:cond delay="80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strVal val="#ppt_w*0.70"/>
                                              </p:val>
                                            </p:tav>
                                            <p:tav tm="100000">
                                              <p:val>
                                                <p:strVal val="#ppt_w"/>
                                              </p:val>
                                            </p:tav>
                                          </p:tavLst>
                                        </p:anim>
                                        <p:anim calcmode="lin" valueType="num">
                                          <p:cBhvr>
                                            <p:cTn id="130" dur="500" fill="hold"/>
                                            <p:tgtEl>
                                              <p:spTgt spid="8"/>
                                            </p:tgtEl>
                                            <p:attrNameLst>
                                              <p:attrName>ppt_h</p:attrName>
                                            </p:attrNameLst>
                                          </p:cBhvr>
                                          <p:tavLst>
                                            <p:tav tm="0">
                                              <p:val>
                                                <p:strVal val="#ppt_h"/>
                                              </p:val>
                                            </p:tav>
                                            <p:tav tm="100000">
                                              <p:val>
                                                <p:strVal val="#ppt_h"/>
                                              </p:val>
                                            </p:tav>
                                          </p:tavLst>
                                        </p:anim>
                                        <p:animEffect transition="in" filter="fade">
                                          <p:cBhvr>
                                            <p:cTn id="131" dur="500"/>
                                            <p:tgtEl>
                                              <p:spTgt spid="8"/>
                                            </p:tgtEl>
                                          </p:cBhvr>
                                        </p:animEffect>
                                      </p:childTnLst>
                                    </p:cTn>
                                  </p:par>
                                </p:childTnLst>
                              </p:cTn>
                            </p:par>
                            <p:par>
                              <p:cTn id="132" fill="hold">
                                <p:stCondLst>
                                  <p:cond delay="2300"/>
                                </p:stCondLst>
                                <p:childTnLst>
                                  <p:par>
                                    <p:cTn id="133" presetID="47" presetClass="entr" presetSubtype="0"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1000"/>
                                            <p:tgtEl>
                                              <p:spTgt spid="42"/>
                                            </p:tgtEl>
                                          </p:cBhvr>
                                        </p:animEffect>
                                        <p:anim calcmode="lin" valueType="num">
                                          <p:cBhvr>
                                            <p:cTn id="181" dur="1000" fill="hold"/>
                                            <p:tgtEl>
                                              <p:spTgt spid="42"/>
                                            </p:tgtEl>
                                            <p:attrNameLst>
                                              <p:attrName>ppt_x</p:attrName>
                                            </p:attrNameLst>
                                          </p:cBhvr>
                                          <p:tavLst>
                                            <p:tav tm="0">
                                              <p:val>
                                                <p:strVal val="#ppt_x"/>
                                              </p:val>
                                            </p:tav>
                                            <p:tav tm="100000">
                                              <p:val>
                                                <p:strVal val="#ppt_x"/>
                                              </p:val>
                                            </p:tav>
                                          </p:tavLst>
                                        </p:anim>
                                        <p:anim calcmode="lin" valueType="num">
                                          <p:cBhvr>
                                            <p:cTn id="1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par>
                              <p:cTn id="188" fill="hold">
                                <p:stCondLst>
                                  <p:cond delay="500"/>
                                </p:stCondLst>
                                <p:childTnLst>
                                  <p:par>
                                    <p:cTn id="189" presetID="16" presetClass="entr" presetSubtype="37"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barn(outVertical)">
                                          <p:cBhvr>
                                            <p:cTn id="1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itchFamily="34" charset="-122"/>
                <a:ea typeface="微软雅黑" pitchFamily="34" charset="-122"/>
              </a:rPr>
              <a:t>点击输入主标题</a:t>
            </a:r>
            <a:endParaRPr lang="zh-CN" altLang="en-US" sz="2800">
              <a:solidFill>
                <a:schemeClr val="tx1">
                  <a:lumMod val="85000"/>
                  <a:lumOff val="15000"/>
                </a:schemeClr>
              </a:solidFill>
              <a:latin typeface="微软雅黑" pitchFamily="34" charset="-122"/>
              <a:ea typeface="微软雅黑" pitchFamily="34" charset="-122"/>
            </a:endParaRPr>
          </a:p>
        </p:txBody>
      </p:sp>
      <p:sp>
        <p:nvSpPr>
          <p:cNvPr id="3" name="AutoShape 3"/>
          <p:cNvSpPr>
            <a:spLocks noChangeArrowheads="1"/>
          </p:cNvSpPr>
          <p:nvPr/>
        </p:nvSpPr>
        <p:spPr bwMode="auto">
          <a:xfrm rot="5400000">
            <a:off x="4191653" y="1575409"/>
            <a:ext cx="1868114" cy="2785455"/>
          </a:xfrm>
          <a:prstGeom prst="upArrowCallout">
            <a:avLst>
              <a:gd name="adj1" fmla="val 33824"/>
              <a:gd name="adj2" fmla="val 25000"/>
              <a:gd name="adj3" fmla="val 20477"/>
              <a:gd name="adj4" fmla="val 86269"/>
            </a:avLst>
          </a:prstGeom>
          <a:solidFill>
            <a:srgbClr val="161D25"/>
          </a:solidFill>
          <a:ln>
            <a:noFill/>
          </a:ln>
          <a:effectLst/>
          <a:extLst/>
        </p:spPr>
        <p:txBody>
          <a:bodyPr vert="vert270" wrap="square" lIns="69489" tIns="222365" rIns="70601" bIns="222365" anchor="ctr">
            <a:normAutofit/>
          </a:bodyPr>
          <a:lstStyle/>
          <a:p>
            <a:pPr>
              <a:lnSpc>
                <a:spcPct val="150000"/>
              </a:lnSpc>
            </a:pPr>
            <a:r>
              <a:rPr lang="zh-CN" altLang="en-US" sz="110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1100" dirty="0">
              <a:solidFill>
                <a:schemeClr val="bg1"/>
              </a:solidFill>
              <a:latin typeface="微软雅黑" pitchFamily="34" charset="-122"/>
              <a:ea typeface="微软雅黑" pitchFamily="34" charset="-122"/>
            </a:endParaRPr>
          </a:p>
        </p:txBody>
      </p:sp>
      <p:sp>
        <p:nvSpPr>
          <p:cNvPr id="4" name="AutoShape 5"/>
          <p:cNvSpPr>
            <a:spLocks noChangeArrowheads="1"/>
          </p:cNvSpPr>
          <p:nvPr/>
        </p:nvSpPr>
        <p:spPr bwMode="auto">
          <a:xfrm rot="16200000">
            <a:off x="8945279" y="1567690"/>
            <a:ext cx="1868114" cy="2800892"/>
          </a:xfrm>
          <a:prstGeom prst="upArrowCallout">
            <a:avLst>
              <a:gd name="adj1" fmla="val 33824"/>
              <a:gd name="adj2" fmla="val 25000"/>
              <a:gd name="adj3" fmla="val 20591"/>
              <a:gd name="adj4" fmla="val 86269"/>
            </a:avLst>
          </a:prstGeom>
          <a:solidFill>
            <a:srgbClr val="161D25"/>
          </a:solidFill>
          <a:ln>
            <a:noFill/>
          </a:ln>
          <a:effectLst/>
          <a:extLst/>
        </p:spPr>
        <p:txBody>
          <a:bodyPr vert="vert" wrap="square" lIns="69489" tIns="222365" rIns="70601" bIns="222365" anchor="ctr">
            <a:normAutofit/>
          </a:bodyPr>
          <a:lstStyle/>
          <a:p>
            <a:pPr>
              <a:lnSpc>
                <a:spcPct val="150000"/>
              </a:lnSpc>
              <a:defRPr/>
            </a:pPr>
            <a:r>
              <a:rPr lang="zh-CN" altLang="en-US" sz="110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endParaRPr lang="zh-CN" altLang="en-US" sz="1100" kern="0">
              <a:solidFill>
                <a:sysClr val="windowText" lastClr="000000"/>
              </a:solidFill>
              <a:latin typeface="微软雅黑" pitchFamily="34" charset="-122"/>
              <a:ea typeface="微软雅黑" pitchFamily="34" charset="-122"/>
            </a:endParaRPr>
          </a:p>
        </p:txBody>
      </p:sp>
      <p:sp>
        <p:nvSpPr>
          <p:cNvPr id="5" name="Rectangle 7"/>
          <p:cNvSpPr>
            <a:spLocks noChangeArrowheads="1"/>
          </p:cNvSpPr>
          <p:nvPr/>
        </p:nvSpPr>
        <p:spPr bwMode="auto">
          <a:xfrm>
            <a:off x="3741558" y="4293896"/>
            <a:ext cx="7538224" cy="491749"/>
          </a:xfrm>
          <a:prstGeom prst="rect">
            <a:avLst/>
          </a:prstGeom>
          <a:solidFill>
            <a:schemeClr val="bg1"/>
          </a:solidFill>
          <a:ln w="3175" cmpd="sng">
            <a:noFill/>
            <a:miter lim="800000"/>
            <a:headEnd/>
            <a:tailEnd/>
          </a:ln>
          <a:effectLst/>
          <a:extLst/>
        </p:spPr>
        <p:txBody>
          <a:bodyPr wrap="none" lIns="70601" tIns="35300" rIns="70601" bIns="35300" anchor="ctr"/>
          <a:lstStyle/>
          <a:p>
            <a:pPr lvl="0" algn="ctr">
              <a:defRPr/>
            </a:pPr>
            <a:r>
              <a:rPr lang="zh-CN" altLang="en-US" sz="120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200" kern="0" dirty="0">
              <a:solidFill>
                <a:schemeClr val="tx1">
                  <a:lumMod val="85000"/>
                  <a:lumOff val="15000"/>
                </a:schemeClr>
              </a:solidFill>
              <a:latin typeface="微软雅黑" pitchFamily="34" charset="-122"/>
              <a:ea typeface="微软雅黑" pitchFamily="34" charset="-122"/>
            </a:endParaRPr>
          </a:p>
        </p:txBody>
      </p:sp>
      <p:sp>
        <p:nvSpPr>
          <p:cNvPr id="6" name="Rectangle 7"/>
          <p:cNvSpPr>
            <a:spLocks noChangeArrowheads="1"/>
          </p:cNvSpPr>
          <p:nvPr/>
        </p:nvSpPr>
        <p:spPr bwMode="auto">
          <a:xfrm>
            <a:off x="3741558" y="5025483"/>
            <a:ext cx="7538224" cy="491749"/>
          </a:xfrm>
          <a:prstGeom prst="rect">
            <a:avLst/>
          </a:prstGeom>
          <a:solidFill>
            <a:schemeClr val="bg1"/>
          </a:solidFill>
          <a:ln w="3175" cmpd="sng">
            <a:noFill/>
            <a:miter lim="800000"/>
            <a:headEnd/>
            <a:tailEnd/>
          </a:ln>
          <a:effectLst/>
          <a:extLst/>
        </p:spPr>
        <p:txBody>
          <a:bodyPr wrap="none" lIns="70601" tIns="35300" rIns="70601" bIns="35300" anchor="ctr"/>
          <a:lstStyle/>
          <a:p>
            <a:pPr lvl="0" algn="ctr"/>
            <a:r>
              <a:rPr lang="zh-CN" altLang="en-US" sz="120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200" kern="0">
              <a:solidFill>
                <a:schemeClr val="tx1">
                  <a:lumMod val="85000"/>
                  <a:lumOff val="15000"/>
                </a:schemeClr>
              </a:solidFill>
              <a:latin typeface="微软雅黑" pitchFamily="34" charset="-122"/>
              <a:ea typeface="微软雅黑" pitchFamily="34" charset="-122"/>
            </a:endParaRPr>
          </a:p>
        </p:txBody>
      </p:sp>
      <p:grpSp>
        <p:nvGrpSpPr>
          <p:cNvPr id="7" name="组合 6"/>
          <p:cNvGrpSpPr/>
          <p:nvPr/>
        </p:nvGrpSpPr>
        <p:grpSpPr>
          <a:xfrm>
            <a:off x="6533874" y="2034079"/>
            <a:ext cx="1905567" cy="2178610"/>
            <a:chOff x="4835652" y="1582738"/>
            <a:chExt cx="2468013" cy="2821221"/>
          </a:xfrm>
        </p:grpSpPr>
        <p:sp>
          <p:nvSpPr>
            <p:cNvPr id="8"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solidFill>
              <a:srgbClr val="00ACF1"/>
            </a:solidFill>
            <a:ln>
              <a:noFill/>
            </a:ln>
            <a:effectLst/>
            <a:extLst/>
          </p:spPr>
          <p:txBody>
            <a:bodyPr vert="vert270"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9"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TextBox 9"/>
            <p:cNvSpPr txBox="1"/>
            <p:nvPr/>
          </p:nvSpPr>
          <p:spPr>
            <a:xfrm>
              <a:off x="5003352" y="3356992"/>
              <a:ext cx="2132616" cy="498200"/>
            </a:xfrm>
            <a:prstGeom prst="rect">
              <a:avLst/>
            </a:prstGeom>
            <a:noFill/>
          </p:spPr>
          <p:txBody>
            <a:bodyPr wrap="none" rtlCol="0">
              <a:spAutoFit/>
            </a:bodyPr>
            <a:lstStyle/>
            <a:p>
              <a:pPr algn="ctr"/>
              <a:r>
                <a:rPr lang="zh-CN" altLang="en-US" sz="1900">
                  <a:solidFill>
                    <a:schemeClr val="bg1"/>
                  </a:solidFill>
                  <a:latin typeface="微软雅黑" pitchFamily="34" charset="-122"/>
                  <a:ea typeface="微软雅黑" pitchFamily="34" charset="-122"/>
                  <a:cs typeface="华文黑体" pitchFamily="2" charset="-122"/>
                </a:rPr>
                <a:t>点击添加标题</a:t>
              </a:r>
            </a:p>
          </p:txBody>
        </p:sp>
      </p:grpSp>
    </p:spTree>
    <p:extLst>
      <p:ext uri="{BB962C8B-B14F-4D97-AF65-F5344CB8AC3E}">
        <p14:creationId xmlns:p14="http://schemas.microsoft.com/office/powerpoint/2010/main" xmlns="" val="2709626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2000" fill="hold" nodeType="clickEffect">
                                  <p:stCondLst>
                                    <p:cond delay="0"/>
                                  </p:stCondLst>
                                  <p:childTnLst>
                                    <p:animEffect transition="out" filter="fade">
                                      <p:cBhvr>
                                        <p:cTn id="26" dur="200" tmFilter="0, 0; .2, .5; .8, .5; 1, 0"/>
                                        <p:tgtEl>
                                          <p:spTgt spid="7"/>
                                        </p:tgtEl>
                                      </p:cBhvr>
                                    </p:animEffect>
                                    <p:animScale>
                                      <p:cBhvr>
                                        <p:cTn id="27" dur="100" autoRev="1" fill="hold"/>
                                        <p:tgtEl>
                                          <p:spTgt spid="7"/>
                                        </p:tgtEl>
                                      </p:cBhvr>
                                      <p:by x="105000" y="105000"/>
                                    </p:animScale>
                                  </p:childTnLst>
                                </p:cTn>
                              </p:par>
                            </p:childTnLst>
                          </p:cTn>
                        </p:par>
                        <p:par>
                          <p:cTn id="28" fill="hold">
                            <p:stCondLst>
                              <p:cond delay="400"/>
                            </p:stCondLst>
                            <p:childTnLst>
                              <p:par>
                                <p:cTn id="29" presetID="47"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900"/>
                            </p:stCondLst>
                            <p:childTnLst>
                              <p:par>
                                <p:cTn id="35" presetID="4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4967</Words>
  <Application>Microsoft Office PowerPoint</Application>
  <PresentationFormat>自定义</PresentationFormat>
  <Paragraphs>418</Paragraphs>
  <Slides>38</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Arial</vt:lpstr>
      <vt:lpstr>宋体</vt:lpstr>
      <vt:lpstr>微软雅黑</vt:lpstr>
      <vt:lpstr>Calibri</vt:lpstr>
      <vt:lpstr>Bebas</vt:lpstr>
      <vt:lpstr>华文黑体</vt:lpstr>
      <vt:lpstr>굴림</vt:lpstr>
      <vt:lpstr>UKIJ Qolyazma</vt:lpstr>
      <vt:lpstr>Arial Rounded MT Bold</vt:lpstr>
      <vt:lpstr>Times New Roman</vt:lpstr>
      <vt:lpstr>Verdana</vt:lpstr>
      <vt:lpstr>黑体</vt:lpstr>
      <vt:lpstr>Impact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丫丫精饰</dc:title>
  <dc:subject>丫丫精饰</dc:subject>
  <dc:creator>丫丫精饰</dc:creator>
  <cp:keywords>https://cyppt.taobao.com/</cp:keywords>
  <dc:description>https://cyppt.taobao.com/</dc:description>
  <cp:lastModifiedBy>Administrator</cp:lastModifiedBy>
  <cp:revision>41</cp:revision>
  <dcterms:created xsi:type="dcterms:W3CDTF">2014-12-25T08:17:45Z</dcterms:created>
  <dcterms:modified xsi:type="dcterms:W3CDTF">2017-07-06T17:16:28Z</dcterms:modified>
  <cp:category>https://cyppt.taobao.com/</cp:category>
</cp:coreProperties>
</file>