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theme/theme3.xml" ContentType="application/vnd.openxmlformats-officedocument.theme+xml"/>
  <Override PartName="/ppt/tags/tag4.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04" r:id="rId2"/>
    <p:sldId id="256" r:id="rId3"/>
    <p:sldId id="473" r:id="rId4"/>
    <p:sldId id="463" r:id="rId5"/>
    <p:sldId id="464" r:id="rId6"/>
    <p:sldId id="471" r:id="rId7"/>
    <p:sldId id="470" r:id="rId8"/>
    <p:sldId id="475" r:id="rId9"/>
    <p:sldId id="474" r:id="rId10"/>
    <p:sldId id="476" r:id="rId11"/>
    <p:sldId id="319" r:id="rId12"/>
    <p:sldId id="462" r:id="rId13"/>
    <p:sldId id="472" r:id="rId14"/>
    <p:sldId id="467" r:id="rId15"/>
    <p:sldId id="469" r:id="rId16"/>
    <p:sldId id="477" r:id="rId17"/>
    <p:sldId id="478" r:id="rId18"/>
    <p:sldId id="465" r:id="rId19"/>
    <p:sldId id="482" r:id="rId20"/>
    <p:sldId id="457" r:id="rId21"/>
    <p:sldId id="480" r:id="rId22"/>
    <p:sldId id="431" r:id="rId23"/>
    <p:sldId id="434" r:id="rId24"/>
    <p:sldId id="437" r:id="rId25"/>
    <p:sldId id="394" r:id="rId26"/>
    <p:sldId id="459" r:id="rId27"/>
    <p:sldId id="403" r:id="rId28"/>
    <p:sldId id="481" r:id="rId29"/>
    <p:sldId id="368" r:id="rId30"/>
    <p:sldId id="377" r:id="rId31"/>
    <p:sldId id="395" r:id="rId32"/>
    <p:sldId id="400" r:id="rId33"/>
    <p:sldId id="355" r:id="rId34"/>
    <p:sldId id="466" r:id="rId35"/>
    <p:sldId id="479" r:id="rId36"/>
    <p:sldId id="305" r:id="rId37"/>
  </p:sldIdLst>
  <p:sldSz cx="9721850" cy="5400675"/>
  <p:notesSz cx="6858000" cy="9144000"/>
  <p:custDataLst>
    <p:tags r:id="rId40"/>
  </p:custDataLst>
  <p:defaultTextStyle>
    <a:defPPr>
      <a:defRPr lang="zh-CN"/>
    </a:defPPr>
    <a:lvl1pPr marL="0" algn="l" defTabSz="967801" rtl="0" eaLnBrk="1" latinLnBrk="0" hangingPunct="1">
      <a:defRPr sz="1900" kern="1200">
        <a:solidFill>
          <a:schemeClr val="tx1"/>
        </a:solidFill>
        <a:latin typeface="+mn-lt"/>
        <a:ea typeface="+mn-ea"/>
        <a:cs typeface="+mn-cs"/>
      </a:defRPr>
    </a:lvl1pPr>
    <a:lvl2pPr marL="483900" algn="l" defTabSz="967801" rtl="0" eaLnBrk="1" latinLnBrk="0" hangingPunct="1">
      <a:defRPr sz="1900" kern="1200">
        <a:solidFill>
          <a:schemeClr val="tx1"/>
        </a:solidFill>
        <a:latin typeface="+mn-lt"/>
        <a:ea typeface="+mn-ea"/>
        <a:cs typeface="+mn-cs"/>
      </a:defRPr>
    </a:lvl2pPr>
    <a:lvl3pPr marL="967801" algn="l" defTabSz="967801" rtl="0" eaLnBrk="1" latinLnBrk="0" hangingPunct="1">
      <a:defRPr sz="1900" kern="1200">
        <a:solidFill>
          <a:schemeClr val="tx1"/>
        </a:solidFill>
        <a:latin typeface="+mn-lt"/>
        <a:ea typeface="+mn-ea"/>
        <a:cs typeface="+mn-cs"/>
      </a:defRPr>
    </a:lvl3pPr>
    <a:lvl4pPr marL="1451701" algn="l" defTabSz="967801" rtl="0" eaLnBrk="1" latinLnBrk="0" hangingPunct="1">
      <a:defRPr sz="1900" kern="1200">
        <a:solidFill>
          <a:schemeClr val="tx1"/>
        </a:solidFill>
        <a:latin typeface="+mn-lt"/>
        <a:ea typeface="+mn-ea"/>
        <a:cs typeface="+mn-cs"/>
      </a:defRPr>
    </a:lvl4pPr>
    <a:lvl5pPr marL="1935602" algn="l" defTabSz="967801" rtl="0" eaLnBrk="1" latinLnBrk="0" hangingPunct="1">
      <a:defRPr sz="1900" kern="1200">
        <a:solidFill>
          <a:schemeClr val="tx1"/>
        </a:solidFill>
        <a:latin typeface="+mn-lt"/>
        <a:ea typeface="+mn-ea"/>
        <a:cs typeface="+mn-cs"/>
      </a:defRPr>
    </a:lvl5pPr>
    <a:lvl6pPr marL="2419502" algn="l" defTabSz="967801" rtl="0" eaLnBrk="1" latinLnBrk="0" hangingPunct="1">
      <a:defRPr sz="1900" kern="1200">
        <a:solidFill>
          <a:schemeClr val="tx1"/>
        </a:solidFill>
        <a:latin typeface="+mn-lt"/>
        <a:ea typeface="+mn-ea"/>
        <a:cs typeface="+mn-cs"/>
      </a:defRPr>
    </a:lvl6pPr>
    <a:lvl7pPr marL="2903403" algn="l" defTabSz="967801" rtl="0" eaLnBrk="1" latinLnBrk="0" hangingPunct="1">
      <a:defRPr sz="1900" kern="1200">
        <a:solidFill>
          <a:schemeClr val="tx1"/>
        </a:solidFill>
        <a:latin typeface="+mn-lt"/>
        <a:ea typeface="+mn-ea"/>
        <a:cs typeface="+mn-cs"/>
      </a:defRPr>
    </a:lvl7pPr>
    <a:lvl8pPr marL="3387303" algn="l" defTabSz="967801" rtl="0" eaLnBrk="1" latinLnBrk="0" hangingPunct="1">
      <a:defRPr sz="1900" kern="1200">
        <a:solidFill>
          <a:schemeClr val="tx1"/>
        </a:solidFill>
        <a:latin typeface="+mn-lt"/>
        <a:ea typeface="+mn-ea"/>
        <a:cs typeface="+mn-cs"/>
      </a:defRPr>
    </a:lvl8pPr>
    <a:lvl9pPr marL="3871204" algn="l" defTabSz="967801"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201"/>
    <a:srgbClr val="0083F0"/>
    <a:srgbClr val="FC8004"/>
    <a:srgbClr val="005BE2"/>
    <a:srgbClr val="007EF0"/>
    <a:srgbClr val="4F2270"/>
    <a:srgbClr val="D3DADF"/>
    <a:srgbClr val="9751CB"/>
    <a:srgbClr val="E20000"/>
    <a:srgbClr val="006DF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80" autoAdjust="0"/>
    <p:restoredTop sz="94660"/>
  </p:normalViewPr>
  <p:slideViewPr>
    <p:cSldViewPr>
      <p:cViewPr>
        <p:scale>
          <a:sx n="66" d="100"/>
          <a:sy n="66" d="100"/>
        </p:scale>
        <p:origin x="-2844" y="-1362"/>
      </p:cViewPr>
      <p:guideLst>
        <p:guide orient="horz" pos="1701"/>
        <p:guide pos="306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33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plotArea>
      <c:layout>
        <c:manualLayout>
          <c:layoutTarget val="inner"/>
          <c:xMode val="edge"/>
          <c:yMode val="edge"/>
          <c:x val="7.6388888888888895E-2"/>
          <c:y val="0.13020833333333337"/>
          <c:w val="0.86284722222222232"/>
          <c:h val="0.76562500000000022"/>
        </c:manualLayout>
      </c:layout>
      <c:barChart>
        <c:barDir val="col"/>
        <c:grouping val="clustered"/>
        <c:ser>
          <c:idx val="1"/>
          <c:order val="0"/>
          <c:tx>
            <c:strRef>
              <c:f>Sheet1!$A$2</c:f>
              <c:strCache>
                <c:ptCount val="1"/>
                <c:pt idx="0">
                  <c:v>内容一</c:v>
                </c:pt>
              </c:strCache>
            </c:strRef>
          </c:tx>
          <c:spPr>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2598">
              <a:noFill/>
            </a:ln>
          </c:spPr>
          <c:cat>
            <c:strRef>
              <c:f>Sheet1!$B$1:$E$1</c:f>
              <c:strCache>
                <c:ptCount val="4"/>
                <c:pt idx="0">
                  <c:v>标题一</c:v>
                </c:pt>
                <c:pt idx="1">
                  <c:v>标题二</c:v>
                </c:pt>
                <c:pt idx="2">
                  <c:v>标题三</c:v>
                </c:pt>
                <c:pt idx="3">
                  <c:v>标题四</c:v>
                </c:pt>
              </c:strCache>
            </c:strRef>
          </c:cat>
          <c:val>
            <c:numRef>
              <c:f>Sheet1!$B$2:$E$2</c:f>
              <c:numCache>
                <c:formatCode>General</c:formatCode>
                <c:ptCount val="4"/>
                <c:pt idx="0">
                  <c:v>10</c:v>
                </c:pt>
                <c:pt idx="1">
                  <c:v>20</c:v>
                </c:pt>
                <c:pt idx="2">
                  <c:v>30</c:v>
                </c:pt>
                <c:pt idx="3">
                  <c:v>50</c:v>
                </c:pt>
              </c:numCache>
            </c:numRef>
          </c:val>
        </c:ser>
        <c:ser>
          <c:idx val="2"/>
          <c:order val="2"/>
          <c:tx>
            <c:strRef>
              <c:f>Sheet1!$A$4</c:f>
              <c:strCache>
                <c:ptCount val="1"/>
                <c:pt idx="0">
                  <c:v>内容三</c:v>
                </c:pt>
              </c:strCache>
            </c:strRef>
          </c:tx>
          <c:spPr>
            <a:gradFill rotWithShape="0">
              <a:gsLst>
                <a:gs pos="0">
                  <a:srgbClr val="FFCC00"/>
                </a:gs>
                <a:gs pos="100000">
                  <a:srgbClr val="FF9900"/>
                </a:gs>
              </a:gsLst>
              <a:lin ang="5400000" scaled="1"/>
            </a:gradFill>
            <a:ln w="22598">
              <a:noFill/>
            </a:ln>
          </c:spPr>
          <c:cat>
            <c:strRef>
              <c:f>Sheet1!$B$1:$E$1</c:f>
              <c:strCache>
                <c:ptCount val="4"/>
                <c:pt idx="0">
                  <c:v>标题一</c:v>
                </c:pt>
                <c:pt idx="1">
                  <c:v>标题二</c:v>
                </c:pt>
                <c:pt idx="2">
                  <c:v>标题三</c:v>
                </c:pt>
                <c:pt idx="3">
                  <c:v>标题四</c:v>
                </c:pt>
              </c:strCache>
            </c:strRef>
          </c:cat>
          <c:val>
            <c:numRef>
              <c:f>Sheet1!$B$4:$E$4</c:f>
              <c:numCache>
                <c:formatCode>General</c:formatCode>
                <c:ptCount val="4"/>
                <c:pt idx="0">
                  <c:v>30</c:v>
                </c:pt>
                <c:pt idx="1">
                  <c:v>45</c:v>
                </c:pt>
                <c:pt idx="2">
                  <c:v>52</c:v>
                </c:pt>
                <c:pt idx="3">
                  <c:v>60</c:v>
                </c:pt>
              </c:numCache>
            </c:numRef>
          </c:val>
        </c:ser>
        <c:dLbls/>
        <c:axId val="209648256"/>
        <c:axId val="152912256"/>
      </c:barChart>
      <c:lineChart>
        <c:grouping val="standard"/>
        <c:ser>
          <c:idx val="0"/>
          <c:order val="1"/>
          <c:tx>
            <c:strRef>
              <c:f>Sheet1!$A$3</c:f>
              <c:strCache>
                <c:ptCount val="1"/>
                <c:pt idx="0">
                  <c:v>内容二</c:v>
                </c:pt>
              </c:strCache>
            </c:strRef>
          </c:tx>
          <c:spPr>
            <a:ln w="33897">
              <a:solidFill>
                <a:srgbClr val="FF9201"/>
              </a:solidFill>
              <a:prstDash val="sysDash"/>
            </a:ln>
          </c:spPr>
          <c:marker>
            <c:symbol val="circle"/>
            <c:size val="4"/>
            <c:spPr>
              <a:solidFill>
                <a:srgbClr val="FF9201"/>
              </a:solidFill>
              <a:ln>
                <a:solidFill>
                  <a:srgbClr val="FF9201"/>
                </a:solidFill>
                <a:prstDash val="solid"/>
              </a:ln>
            </c:spPr>
          </c:marker>
          <c:cat>
            <c:strRef>
              <c:f>Sheet1!$B$1:$E$1</c:f>
              <c:strCache>
                <c:ptCount val="4"/>
                <c:pt idx="0">
                  <c:v>标题一</c:v>
                </c:pt>
                <c:pt idx="1">
                  <c:v>标题二</c:v>
                </c:pt>
                <c:pt idx="2">
                  <c:v>标题三</c:v>
                </c:pt>
                <c:pt idx="3">
                  <c:v>标题四</c:v>
                </c:pt>
              </c:strCache>
            </c:strRef>
          </c:cat>
          <c:val>
            <c:numRef>
              <c:f>Sheet1!$B$3:$E$3</c:f>
              <c:numCache>
                <c:formatCode>General</c:formatCode>
                <c:ptCount val="4"/>
                <c:pt idx="0">
                  <c:v>20</c:v>
                </c:pt>
                <c:pt idx="1">
                  <c:v>30</c:v>
                </c:pt>
                <c:pt idx="2">
                  <c:v>34.6</c:v>
                </c:pt>
                <c:pt idx="3">
                  <c:v>40</c:v>
                </c:pt>
              </c:numCache>
            </c:numRef>
          </c:val>
        </c:ser>
        <c:dLbls/>
        <c:marker val="1"/>
        <c:axId val="152913792"/>
        <c:axId val="152915328"/>
      </c:lineChart>
      <c:catAx>
        <c:axId val="209648256"/>
        <c:scaling>
          <c:orientation val="minMax"/>
        </c:scaling>
        <c:axPos val="b"/>
        <c:numFmt formatCode="General" sourceLinked="1"/>
        <c:majorTickMark val="in"/>
        <c:tickLblPos val="nextTo"/>
        <c:spPr>
          <a:ln w="2824">
            <a:solidFill>
              <a:schemeClr val="tx1"/>
            </a:solidFill>
            <a:prstDash val="solid"/>
          </a:ln>
        </c:spPr>
        <c:txPr>
          <a:bodyPr rot="0" vert="horz"/>
          <a:lstStyle/>
          <a:p>
            <a:pPr>
              <a:defRPr/>
            </a:pPr>
            <a:endParaRPr lang="zh-CN"/>
          </a:p>
        </c:txPr>
        <c:crossAx val="152912256"/>
        <c:crosses val="autoZero"/>
        <c:lblAlgn val="ctr"/>
        <c:lblOffset val="100"/>
        <c:tickLblSkip val="1"/>
        <c:tickMarkSkip val="1"/>
      </c:catAx>
      <c:valAx>
        <c:axId val="152912256"/>
        <c:scaling>
          <c:orientation val="minMax"/>
        </c:scaling>
        <c:axPos val="l"/>
        <c:numFmt formatCode="General" sourceLinked="1"/>
        <c:majorTickMark val="in"/>
        <c:tickLblPos val="nextTo"/>
        <c:spPr>
          <a:ln w="2824">
            <a:solidFill>
              <a:schemeClr val="tx1"/>
            </a:solidFill>
            <a:prstDash val="solid"/>
          </a:ln>
        </c:spPr>
        <c:txPr>
          <a:bodyPr rot="0" vert="horz"/>
          <a:lstStyle/>
          <a:p>
            <a:pPr>
              <a:defRPr/>
            </a:pPr>
            <a:endParaRPr lang="zh-CN"/>
          </a:p>
        </c:txPr>
        <c:crossAx val="209648256"/>
        <c:crosses val="autoZero"/>
        <c:crossBetween val="between"/>
      </c:valAx>
      <c:catAx>
        <c:axId val="152913792"/>
        <c:scaling>
          <c:orientation val="minMax"/>
        </c:scaling>
        <c:delete val="1"/>
        <c:axPos val="b"/>
        <c:tickLblPos val="none"/>
        <c:crossAx val="152915328"/>
        <c:crosses val="autoZero"/>
        <c:lblAlgn val="ctr"/>
        <c:lblOffset val="100"/>
      </c:catAx>
      <c:valAx>
        <c:axId val="152915328"/>
        <c:scaling>
          <c:orientation val="minMax"/>
        </c:scaling>
        <c:axPos val="r"/>
        <c:numFmt formatCode="General" sourceLinked="1"/>
        <c:majorTickMark val="in"/>
        <c:tickLblPos val="nextTo"/>
        <c:spPr>
          <a:ln w="2824">
            <a:solidFill>
              <a:schemeClr val="tx1"/>
            </a:solidFill>
            <a:prstDash val="solid"/>
          </a:ln>
        </c:spPr>
        <c:txPr>
          <a:bodyPr rot="0" vert="horz"/>
          <a:lstStyle/>
          <a:p>
            <a:pPr>
              <a:defRPr/>
            </a:pPr>
            <a:endParaRPr lang="zh-CN"/>
          </a:p>
        </c:txPr>
        <c:crossAx val="152913792"/>
        <c:crosses val="max"/>
        <c:crossBetween val="between"/>
      </c:valAx>
      <c:spPr>
        <a:noFill/>
        <a:ln w="25385">
          <a:noFill/>
        </a:ln>
      </c:spPr>
    </c:plotArea>
    <c:legend>
      <c:legendPos val="t"/>
      <c:layout>
        <c:manualLayout>
          <c:xMode val="edge"/>
          <c:yMode val="edge"/>
          <c:x val="0.25347215387139105"/>
          <c:y val="7.8125845780068846E-3"/>
          <c:w val="0.50347215387139099"/>
          <c:h val="6.2499921322784306E-2"/>
        </c:manualLayout>
      </c:layout>
      <c:spPr>
        <a:solidFill>
          <a:schemeClr val="bg1"/>
        </a:solidFill>
        <a:ln w="2824">
          <a:noFill/>
          <a:prstDash val="solid"/>
        </a:ln>
      </c:spPr>
    </c:legend>
    <c:plotVisOnly val="1"/>
    <c:dispBlanksAs val="gap"/>
  </c:chart>
  <c:spPr>
    <a:noFill/>
    <a:ln>
      <a:noFill/>
    </a:ln>
  </c:spPr>
  <c:txPr>
    <a:bodyPr/>
    <a:lstStyle/>
    <a:p>
      <a:pPr>
        <a:defRPr sz="889" b="0" i="0" u="none" strike="noStrike" baseline="0">
          <a:solidFill>
            <a:schemeClr val="tx1"/>
          </a:solidFill>
          <a:latin typeface="+mj-ea"/>
          <a:ea typeface="+mj-ea"/>
          <a:cs typeface="Arial"/>
        </a:defRPr>
      </a:pPr>
      <a:endParaRPr lang="zh-CN"/>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EAB678-EF5F-4E50-A95C-9AC379BA1FD0}" type="datetimeFigureOut">
              <a:rPr lang="zh-CN" altLang="en-US" smtClean="0"/>
              <a:pPr/>
              <a:t>2017/7/7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54A61C-AF7B-4A81-9D1F-1F4BACD42251}" type="slidenum">
              <a:rPr lang="zh-CN" altLang="en-US" smtClean="0"/>
              <a:pPr/>
              <a:t>‹#›</a:t>
            </a:fld>
            <a:endParaRPr lang="zh-CN" altLang="en-US"/>
          </a:p>
        </p:txBody>
      </p:sp>
    </p:spTree>
    <p:extLst>
      <p:ext uri="{BB962C8B-B14F-4D97-AF65-F5344CB8AC3E}">
        <p14:creationId xmlns:p14="http://schemas.microsoft.com/office/powerpoint/2010/main" xmlns="" val="354243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BBA27E-A051-4B99-B069-3CC0185D0D52}" type="datetimeFigureOut">
              <a:rPr lang="zh-CN" altLang="en-US" smtClean="0"/>
              <a:pPr/>
              <a:t>2017/7/7</a:t>
            </a:fld>
            <a:endParaRPr lang="zh-CN" altLang="en-US"/>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BBE174-D638-475B-A0A6-2E5C6AD14BBC}" type="slidenum">
              <a:rPr lang="zh-CN" altLang="en-US" smtClean="0"/>
              <a:pPr/>
              <a:t>‹#›</a:t>
            </a:fld>
            <a:endParaRPr lang="zh-CN" altLang="en-US"/>
          </a:p>
        </p:txBody>
      </p:sp>
    </p:spTree>
    <p:extLst>
      <p:ext uri="{BB962C8B-B14F-4D97-AF65-F5344CB8AC3E}">
        <p14:creationId xmlns:p14="http://schemas.microsoft.com/office/powerpoint/2010/main" xmlns="" val="2856555190"/>
      </p:ext>
    </p:extLst>
  </p:cSld>
  <p:clrMap bg1="lt1" tx1="dk1" bg2="lt2" tx2="dk2" accent1="accent1" accent2="accent2" accent3="accent3" accent4="accent4" accent5="accent5" accent6="accent6" hlink="hlink" folHlink="folHlink"/>
  <p:notesStyle>
    <a:lvl1pPr marL="0" algn="l" defTabSz="967801" rtl="0" eaLnBrk="1" latinLnBrk="0" hangingPunct="1">
      <a:defRPr sz="1300" kern="1200">
        <a:solidFill>
          <a:schemeClr val="tx1"/>
        </a:solidFill>
        <a:latin typeface="+mn-lt"/>
        <a:ea typeface="+mn-ea"/>
        <a:cs typeface="+mn-cs"/>
      </a:defRPr>
    </a:lvl1pPr>
    <a:lvl2pPr marL="483900" algn="l" defTabSz="967801" rtl="0" eaLnBrk="1" latinLnBrk="0" hangingPunct="1">
      <a:defRPr sz="1300" kern="1200">
        <a:solidFill>
          <a:schemeClr val="tx1"/>
        </a:solidFill>
        <a:latin typeface="+mn-lt"/>
        <a:ea typeface="+mn-ea"/>
        <a:cs typeface="+mn-cs"/>
      </a:defRPr>
    </a:lvl2pPr>
    <a:lvl3pPr marL="967801" algn="l" defTabSz="967801" rtl="0" eaLnBrk="1" latinLnBrk="0" hangingPunct="1">
      <a:defRPr sz="1300" kern="1200">
        <a:solidFill>
          <a:schemeClr val="tx1"/>
        </a:solidFill>
        <a:latin typeface="+mn-lt"/>
        <a:ea typeface="+mn-ea"/>
        <a:cs typeface="+mn-cs"/>
      </a:defRPr>
    </a:lvl3pPr>
    <a:lvl4pPr marL="1451701" algn="l" defTabSz="967801" rtl="0" eaLnBrk="1" latinLnBrk="0" hangingPunct="1">
      <a:defRPr sz="1300" kern="1200">
        <a:solidFill>
          <a:schemeClr val="tx1"/>
        </a:solidFill>
        <a:latin typeface="+mn-lt"/>
        <a:ea typeface="+mn-ea"/>
        <a:cs typeface="+mn-cs"/>
      </a:defRPr>
    </a:lvl4pPr>
    <a:lvl5pPr marL="1935602" algn="l" defTabSz="967801" rtl="0" eaLnBrk="1" latinLnBrk="0" hangingPunct="1">
      <a:defRPr sz="1300" kern="1200">
        <a:solidFill>
          <a:schemeClr val="tx1"/>
        </a:solidFill>
        <a:latin typeface="+mn-lt"/>
        <a:ea typeface="+mn-ea"/>
        <a:cs typeface="+mn-cs"/>
      </a:defRPr>
    </a:lvl5pPr>
    <a:lvl6pPr marL="2419502" algn="l" defTabSz="967801" rtl="0" eaLnBrk="1" latinLnBrk="0" hangingPunct="1">
      <a:defRPr sz="1300" kern="1200">
        <a:solidFill>
          <a:schemeClr val="tx1"/>
        </a:solidFill>
        <a:latin typeface="+mn-lt"/>
        <a:ea typeface="+mn-ea"/>
        <a:cs typeface="+mn-cs"/>
      </a:defRPr>
    </a:lvl6pPr>
    <a:lvl7pPr marL="2903403" algn="l" defTabSz="967801" rtl="0" eaLnBrk="1" latinLnBrk="0" hangingPunct="1">
      <a:defRPr sz="1300" kern="1200">
        <a:solidFill>
          <a:schemeClr val="tx1"/>
        </a:solidFill>
        <a:latin typeface="+mn-lt"/>
        <a:ea typeface="+mn-ea"/>
        <a:cs typeface="+mn-cs"/>
      </a:defRPr>
    </a:lvl7pPr>
    <a:lvl8pPr marL="3387303" algn="l" defTabSz="967801" rtl="0" eaLnBrk="1" latinLnBrk="0" hangingPunct="1">
      <a:defRPr sz="1300" kern="1200">
        <a:solidFill>
          <a:schemeClr val="tx1"/>
        </a:solidFill>
        <a:latin typeface="+mn-lt"/>
        <a:ea typeface="+mn-ea"/>
        <a:cs typeface="+mn-cs"/>
      </a:defRPr>
    </a:lvl8pPr>
    <a:lvl9pPr marL="3871204" algn="l" defTabSz="96780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1</a:t>
            </a:fld>
            <a:endParaRPr lang="zh-CN" altLang="en-US"/>
          </a:p>
        </p:txBody>
      </p:sp>
    </p:spTree>
    <p:extLst>
      <p:ext uri="{BB962C8B-B14F-4D97-AF65-F5344CB8AC3E}">
        <p14:creationId xmlns:p14="http://schemas.microsoft.com/office/powerpoint/2010/main" xmlns="" val="117118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10</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11</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12</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13</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14</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15</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16</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17</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18</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19</a:t>
            </a:fld>
            <a:endParaRPr lang="zh-CN" altLang="en-US"/>
          </a:p>
        </p:txBody>
      </p:sp>
    </p:spTree>
    <p:extLst>
      <p:ext uri="{BB962C8B-B14F-4D97-AF65-F5344CB8AC3E}">
        <p14:creationId xmlns:p14="http://schemas.microsoft.com/office/powerpoint/2010/main" xmlns="" val="69775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2</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20</a:t>
            </a:fld>
            <a:endParaRPr lang="zh-CN" altLang="en-US"/>
          </a:p>
        </p:txBody>
      </p:sp>
    </p:spTree>
    <p:extLst>
      <p:ext uri="{BB962C8B-B14F-4D97-AF65-F5344CB8AC3E}">
        <p14:creationId xmlns:p14="http://schemas.microsoft.com/office/powerpoint/2010/main" xmlns="" val="2831822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21</a:t>
            </a:fld>
            <a:endParaRPr lang="zh-CN" altLang="en-US"/>
          </a:p>
        </p:txBody>
      </p:sp>
    </p:spTree>
    <p:extLst>
      <p:ext uri="{BB962C8B-B14F-4D97-AF65-F5344CB8AC3E}">
        <p14:creationId xmlns:p14="http://schemas.microsoft.com/office/powerpoint/2010/main" xmlns="" val="101137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22</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23</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24</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25</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26</a:t>
            </a:fld>
            <a:endParaRPr lang="zh-CN" altLang="en-US"/>
          </a:p>
        </p:txBody>
      </p:sp>
    </p:spTree>
    <p:extLst>
      <p:ext uri="{BB962C8B-B14F-4D97-AF65-F5344CB8AC3E}">
        <p14:creationId xmlns:p14="http://schemas.microsoft.com/office/powerpoint/2010/main" xmlns="" val="45987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27</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28</a:t>
            </a:fld>
            <a:endParaRPr lang="zh-CN" altLang="en-US"/>
          </a:p>
        </p:txBody>
      </p:sp>
    </p:spTree>
    <p:extLst>
      <p:ext uri="{BB962C8B-B14F-4D97-AF65-F5344CB8AC3E}">
        <p14:creationId xmlns:p14="http://schemas.microsoft.com/office/powerpoint/2010/main" xmlns="" val="4243795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29</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3</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30</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31</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32</a:t>
            </a:fld>
            <a:endParaRPr lang="zh-CN" altLang="en-US"/>
          </a:p>
        </p:txBody>
      </p:sp>
    </p:spTree>
    <p:extLst>
      <p:ext uri="{BB962C8B-B14F-4D97-AF65-F5344CB8AC3E}">
        <p14:creationId xmlns:p14="http://schemas.microsoft.com/office/powerpoint/2010/main" xmlns="" val="8171257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33</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34</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35</a:t>
            </a:fld>
            <a:endParaRPr lang="zh-CN" altLang="en-US"/>
          </a:p>
        </p:txBody>
      </p:sp>
    </p:spTree>
    <p:extLst>
      <p:ext uri="{BB962C8B-B14F-4D97-AF65-F5344CB8AC3E}">
        <p14:creationId xmlns:p14="http://schemas.microsoft.com/office/powerpoint/2010/main" xmlns="" val="1158269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36</a:t>
            </a:fld>
            <a:endParaRPr lang="zh-CN" altLang="en-US"/>
          </a:p>
        </p:txBody>
      </p:sp>
    </p:spTree>
    <p:extLst>
      <p:ext uri="{BB962C8B-B14F-4D97-AF65-F5344CB8AC3E}">
        <p14:creationId xmlns:p14="http://schemas.microsoft.com/office/powerpoint/2010/main" xmlns="" val="395668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4</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5</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6</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7</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8</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9</a:t>
            </a:fld>
            <a:endParaRPr lang="zh-CN" altLang="en-US"/>
          </a:p>
        </p:txBody>
      </p:sp>
    </p:spTree>
    <p:extLst>
      <p:ext uri="{BB962C8B-B14F-4D97-AF65-F5344CB8AC3E}">
        <p14:creationId xmlns:p14="http://schemas.microsoft.com/office/powerpoint/2010/main" xmlns="" val="3422856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slow" advClick="0" advTm="1000">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1000">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37023734"/>
      </p:ext>
    </p:extLst>
  </p:cSld>
  <p:clrMapOvr>
    <a:masterClrMapping/>
  </p:clrMapOvr>
  <p:transition spd="slow" advClick="0" advTm="1000">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725025" cy="5400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ransition spd="slow" advClick="0" advTm="1000">
    <p:pull/>
  </p:transition>
  <p:timing>
    <p:tnLst>
      <p:par>
        <p:cTn id="1" dur="indefinite" restart="never" nodeType="tmRoot"/>
      </p:par>
    </p:tnLst>
  </p:timing>
  <p:txStyles>
    <p:titleStyle>
      <a:lvl1pPr algn="ctr" defTabSz="967801" rtl="0" eaLnBrk="1" latinLnBrk="0" hangingPunct="1">
        <a:spcBef>
          <a:spcPct val="0"/>
        </a:spcBef>
        <a:buNone/>
        <a:defRPr sz="4700" kern="1200">
          <a:solidFill>
            <a:schemeClr val="tx1"/>
          </a:solidFill>
          <a:latin typeface="+mj-lt"/>
          <a:ea typeface="+mj-ea"/>
          <a:cs typeface="+mj-cs"/>
        </a:defRPr>
      </a:lvl1pPr>
    </p:titleStyle>
    <p:bodyStyle>
      <a:lvl1pPr marL="362925" indent="-362925" algn="l" defTabSz="96780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6338" indent="-302438" algn="l" defTabSz="96780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9751" indent="-241950" algn="l" defTabSz="967801"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3652"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7552"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61453"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5353"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9254"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13154"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zh-CN"/>
      </a:defPPr>
      <a:lvl1pPr marL="0" algn="l" defTabSz="967801" rtl="0" eaLnBrk="1" latinLnBrk="0" hangingPunct="1">
        <a:defRPr sz="1900" kern="1200">
          <a:solidFill>
            <a:schemeClr val="tx1"/>
          </a:solidFill>
          <a:latin typeface="+mn-lt"/>
          <a:ea typeface="+mn-ea"/>
          <a:cs typeface="+mn-cs"/>
        </a:defRPr>
      </a:lvl1pPr>
      <a:lvl2pPr marL="483900" algn="l" defTabSz="967801" rtl="0" eaLnBrk="1" latinLnBrk="0" hangingPunct="1">
        <a:defRPr sz="1900" kern="1200">
          <a:solidFill>
            <a:schemeClr val="tx1"/>
          </a:solidFill>
          <a:latin typeface="+mn-lt"/>
          <a:ea typeface="+mn-ea"/>
          <a:cs typeface="+mn-cs"/>
        </a:defRPr>
      </a:lvl2pPr>
      <a:lvl3pPr marL="967801" algn="l" defTabSz="967801" rtl="0" eaLnBrk="1" latinLnBrk="0" hangingPunct="1">
        <a:defRPr sz="1900" kern="1200">
          <a:solidFill>
            <a:schemeClr val="tx1"/>
          </a:solidFill>
          <a:latin typeface="+mn-lt"/>
          <a:ea typeface="+mn-ea"/>
          <a:cs typeface="+mn-cs"/>
        </a:defRPr>
      </a:lvl3pPr>
      <a:lvl4pPr marL="1451701" algn="l" defTabSz="967801" rtl="0" eaLnBrk="1" latinLnBrk="0" hangingPunct="1">
        <a:defRPr sz="1900" kern="1200">
          <a:solidFill>
            <a:schemeClr val="tx1"/>
          </a:solidFill>
          <a:latin typeface="+mn-lt"/>
          <a:ea typeface="+mn-ea"/>
          <a:cs typeface="+mn-cs"/>
        </a:defRPr>
      </a:lvl4pPr>
      <a:lvl5pPr marL="1935602" algn="l" defTabSz="967801" rtl="0" eaLnBrk="1" latinLnBrk="0" hangingPunct="1">
        <a:defRPr sz="1900" kern="1200">
          <a:solidFill>
            <a:schemeClr val="tx1"/>
          </a:solidFill>
          <a:latin typeface="+mn-lt"/>
          <a:ea typeface="+mn-ea"/>
          <a:cs typeface="+mn-cs"/>
        </a:defRPr>
      </a:lvl5pPr>
      <a:lvl6pPr marL="2419502" algn="l" defTabSz="967801" rtl="0" eaLnBrk="1" latinLnBrk="0" hangingPunct="1">
        <a:defRPr sz="1900" kern="1200">
          <a:solidFill>
            <a:schemeClr val="tx1"/>
          </a:solidFill>
          <a:latin typeface="+mn-lt"/>
          <a:ea typeface="+mn-ea"/>
          <a:cs typeface="+mn-cs"/>
        </a:defRPr>
      </a:lvl6pPr>
      <a:lvl7pPr marL="2903403" algn="l" defTabSz="967801" rtl="0" eaLnBrk="1" latinLnBrk="0" hangingPunct="1">
        <a:defRPr sz="1900" kern="1200">
          <a:solidFill>
            <a:schemeClr val="tx1"/>
          </a:solidFill>
          <a:latin typeface="+mn-lt"/>
          <a:ea typeface="+mn-ea"/>
          <a:cs typeface="+mn-cs"/>
        </a:defRPr>
      </a:lvl7pPr>
      <a:lvl8pPr marL="3387303" algn="l" defTabSz="967801" rtl="0" eaLnBrk="1" latinLnBrk="0" hangingPunct="1">
        <a:defRPr sz="1900" kern="1200">
          <a:solidFill>
            <a:schemeClr val="tx1"/>
          </a:solidFill>
          <a:latin typeface="+mn-lt"/>
          <a:ea typeface="+mn-ea"/>
          <a:cs typeface="+mn-cs"/>
        </a:defRPr>
      </a:lvl8pPr>
      <a:lvl9pPr marL="3871204" algn="l" defTabSz="96780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video" Target="NULL" TargetMode="External"/><Relationship Id="rId6" Type="http://schemas.openxmlformats.org/officeDocument/2006/relationships/image" Target="../media/image3.png"/><Relationship Id="rId5" Type="http://schemas.microsoft.com/office/2007/relationships/media" Target="../media/media1.mp3"/><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xml"/><Relationship Id="rId7" Type="http://schemas.openxmlformats.org/officeDocument/2006/relationships/image" Target="../media/image2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35.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8.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董\Desktop\6400131_130248169000_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 y="-203027"/>
            <a:ext cx="9721850" cy="4271515"/>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hes a pirate_465021.mp3">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467544" y="-812626"/>
            <a:ext cx="609600" cy="609600"/>
          </a:xfrm>
          <a:prstGeom prst="rect">
            <a:avLst/>
          </a:prstGeom>
        </p:spPr>
      </p:pic>
      <p:pic>
        <p:nvPicPr>
          <p:cNvPr id="16" name="Picture 2"/>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t="43175" b="5500"/>
          <a:stretch/>
        </p:blipFill>
        <p:spPr bwMode="auto">
          <a:xfrm>
            <a:off x="0" y="3397770"/>
            <a:ext cx="9721850" cy="20029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TextBox 19"/>
          <p:cNvSpPr txBox="1">
            <a:spLocks noChangeArrowheads="1"/>
          </p:cNvSpPr>
          <p:nvPr/>
        </p:nvSpPr>
        <p:spPr bwMode="auto">
          <a:xfrm>
            <a:off x="1476549" y="3629781"/>
            <a:ext cx="7003840" cy="646331"/>
          </a:xfrm>
          <a:prstGeom prst="rect">
            <a:avLst/>
          </a:prstGeom>
          <a:noFill/>
          <a:ln w="9525">
            <a:noFill/>
            <a:miter lim="800000"/>
            <a:headEnd/>
            <a:tailEnd/>
          </a:ln>
        </p:spPr>
        <p:txBody>
          <a:bodyPr wrap="none">
            <a:spAutoFit/>
          </a:bodyPr>
          <a:lstStyle/>
          <a:p>
            <a:pPr>
              <a:defRPr/>
            </a:pPr>
            <a:r>
              <a:rPr lang="zh-CN" altLang="en-US" sz="3600" b="1" spc="200" dirty="0" smtClean="0">
                <a:solidFill>
                  <a:schemeClr val="bg1"/>
                </a:solidFill>
                <a:latin typeface="+mj-ea"/>
                <a:ea typeface="+mj-ea"/>
              </a:rPr>
              <a:t>年终总结工作计划汇报</a:t>
            </a:r>
            <a:r>
              <a:rPr lang="en-US" altLang="zh-CN" sz="3600" b="1" spc="200" dirty="0" smtClean="0">
                <a:solidFill>
                  <a:schemeClr val="bg1"/>
                </a:solidFill>
                <a:latin typeface="+mj-ea"/>
                <a:ea typeface="+mj-ea"/>
              </a:rPr>
              <a:t>PPT</a:t>
            </a:r>
            <a:r>
              <a:rPr lang="zh-CN" altLang="en-US" sz="3600" b="1" spc="200" dirty="0" smtClean="0">
                <a:solidFill>
                  <a:schemeClr val="bg1"/>
                </a:solidFill>
                <a:latin typeface="+mj-ea"/>
                <a:ea typeface="+mj-ea"/>
              </a:rPr>
              <a:t>模板</a:t>
            </a:r>
            <a:endParaRPr lang="zh-CN" altLang="en-US" sz="3600" b="1" spc="200" dirty="0">
              <a:solidFill>
                <a:schemeClr val="bg1"/>
              </a:solidFill>
              <a:latin typeface="+mj-ea"/>
              <a:ea typeface="+mj-ea"/>
            </a:endParaRPr>
          </a:p>
        </p:txBody>
      </p:sp>
      <p:sp>
        <p:nvSpPr>
          <p:cNvPr id="2" name="TextBox 1"/>
          <p:cNvSpPr txBox="1"/>
          <p:nvPr/>
        </p:nvSpPr>
        <p:spPr>
          <a:xfrm>
            <a:off x="4716909" y="4660756"/>
            <a:ext cx="4852610" cy="523220"/>
          </a:xfrm>
          <a:prstGeom prst="rect">
            <a:avLst/>
          </a:prstGeom>
          <a:noFill/>
        </p:spPr>
        <p:txBody>
          <a:bodyPr wrap="none" rtlCol="0">
            <a:spAutoFit/>
          </a:bodyPr>
          <a:lstStyle/>
          <a:p>
            <a:r>
              <a:rPr lang="en-US" altLang="zh-CN" sz="2800" b="1" dirty="0" smtClean="0">
                <a:latin typeface="+mn-ea"/>
              </a:rPr>
              <a:t>2019</a:t>
            </a:r>
            <a:r>
              <a:rPr lang="zh-CN" altLang="en-US" sz="2800" b="1" dirty="0" smtClean="0">
                <a:latin typeface="+mn-ea"/>
              </a:rPr>
              <a:t> </a:t>
            </a:r>
            <a:r>
              <a:rPr lang="zh-CN" altLang="en-US" sz="2800" b="1" dirty="0" smtClean="0">
                <a:latin typeface="+mn-ea"/>
              </a:rPr>
              <a:t>框架完整 商务通用</a:t>
            </a:r>
            <a:r>
              <a:rPr lang="en-US" altLang="zh-CN" sz="2800" b="1" dirty="0" smtClean="0">
                <a:latin typeface="+mn-ea"/>
              </a:rPr>
              <a:t>PPT</a:t>
            </a:r>
            <a:endParaRPr lang="zh-CN" altLang="en-US" sz="2800" b="1" dirty="0">
              <a:latin typeface="+mn-ea"/>
            </a:endParaRPr>
          </a:p>
        </p:txBody>
      </p:sp>
      <p:sp>
        <p:nvSpPr>
          <p:cNvPr id="3" name="TextBox 2"/>
          <p:cNvSpPr txBox="1"/>
          <p:nvPr/>
        </p:nvSpPr>
        <p:spPr>
          <a:xfrm>
            <a:off x="8457360" y="121033"/>
            <a:ext cx="1216219" cy="461665"/>
          </a:xfrm>
          <a:prstGeom prst="rect">
            <a:avLst/>
          </a:prstGeom>
          <a:noFill/>
        </p:spPr>
        <p:txBody>
          <a:bodyPr wrap="square" rtlCol="0">
            <a:spAutoFit/>
          </a:bodyPr>
          <a:lstStyle/>
          <a:p>
            <a:r>
              <a:rPr lang="en-US" altLang="zh-CN" sz="2400" b="1" dirty="0" smtClean="0">
                <a:latin typeface="+mj-ea"/>
                <a:ea typeface="+mj-ea"/>
              </a:rPr>
              <a:t>LOGO</a:t>
            </a:r>
            <a:endParaRPr lang="zh-CN" altLang="en-US" sz="2400" b="1" dirty="0">
              <a:latin typeface="+mj-ea"/>
              <a:ea typeface="+mj-ea"/>
            </a:endParaRPr>
          </a:p>
        </p:txBody>
      </p:sp>
    </p:spTree>
    <p:extLst>
      <p:ext uri="{BB962C8B-B14F-4D97-AF65-F5344CB8AC3E}">
        <p14:creationId xmlns:p14="http://schemas.microsoft.com/office/powerpoint/2010/main" xmlns="" val="160975916"/>
      </p:ext>
    </p:extLst>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23" repeatCount="indefinite" fill="hold" display="0">
                  <p:stCondLst>
                    <p:cond delay="indefinite"/>
                  </p:stCondLst>
                  <p:endCondLst>
                    <p:cond evt="onStopAudio" delay="0">
                      <p:tgtEl>
                        <p:sldTgt/>
                      </p:tgtEl>
                    </p:cond>
                  </p:endCondLst>
                </p:cTn>
                <p:tgtEl>
                  <p:spTgt spid="35"/>
                </p:tgtEl>
              </p:cMediaNode>
            </p:video>
          </p:childTnLst>
        </p:cTn>
      </p:par>
    </p:tnLst>
    <p:bldLst>
      <p:bldP spid="20" grpId="0"/>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e 28"/>
          <p:cNvGrpSpPr>
            <a:grpSpLocks/>
          </p:cNvGrpSpPr>
          <p:nvPr/>
        </p:nvGrpSpPr>
        <p:grpSpPr bwMode="auto">
          <a:xfrm>
            <a:off x="-35618" y="2996800"/>
            <a:ext cx="9757469" cy="2439841"/>
            <a:chOff x="2104" y="3028900"/>
            <a:chExt cx="9138371" cy="3829100"/>
          </a:xfrm>
        </p:grpSpPr>
        <p:sp>
          <p:nvSpPr>
            <p:cNvPr id="6" name="Freeform 68"/>
            <p:cNvSpPr>
              <a:spLocks/>
            </p:cNvSpPr>
            <p:nvPr/>
          </p:nvSpPr>
          <p:spPr bwMode="auto">
            <a:xfrm>
              <a:off x="2104" y="3028900"/>
              <a:ext cx="4604901" cy="3829100"/>
            </a:xfrm>
            <a:custGeom>
              <a:avLst/>
              <a:gdLst/>
              <a:ahLst/>
              <a:cxnLst>
                <a:cxn ang="0">
                  <a:pos x="0" y="1562"/>
                </a:cxn>
                <a:cxn ang="0">
                  <a:pos x="0" y="2604"/>
                </a:cxn>
                <a:cxn ang="0">
                  <a:pos x="1272" y="2604"/>
                </a:cxn>
                <a:cxn ang="0">
                  <a:pos x="2612" y="0"/>
                </a:cxn>
                <a:cxn ang="0">
                  <a:pos x="0" y="1562"/>
                </a:cxn>
              </a:cxnLst>
              <a:rect l="0" t="0" r="r" b="b"/>
              <a:pathLst>
                <a:path w="2612" h="2604">
                  <a:moveTo>
                    <a:pt x="0" y="1562"/>
                  </a:moveTo>
                  <a:lnTo>
                    <a:pt x="0" y="2604"/>
                  </a:lnTo>
                  <a:lnTo>
                    <a:pt x="1272" y="2604"/>
                  </a:lnTo>
                  <a:lnTo>
                    <a:pt x="2612" y="0"/>
                  </a:lnTo>
                  <a:lnTo>
                    <a:pt x="0" y="1562"/>
                  </a:lnTo>
                  <a:close/>
                </a:path>
              </a:pathLst>
            </a:custGeom>
            <a:gradFill flip="none" rotWithShape="1">
              <a:gsLst>
                <a:gs pos="6000">
                  <a:srgbClr val="0070C0"/>
                </a:gs>
                <a:gs pos="70000">
                  <a:srgbClr val="0081BE">
                    <a:lumMod val="60000"/>
                    <a:lumOff val="40000"/>
                  </a:srgbClr>
                </a:gs>
                <a:gs pos="100000">
                  <a:schemeClr val="accent5">
                    <a:lumMod val="20000"/>
                    <a:lumOff val="80000"/>
                  </a:schemeClr>
                </a:gs>
              </a:gsLst>
              <a:lin ang="16200000" scaled="1"/>
              <a:tileRect/>
            </a:gradFill>
            <a:ln w="9525" cap="flat" cmpd="sng" algn="ctr">
              <a:solidFill>
                <a:schemeClr val="accent5">
                  <a:lumMod val="60000"/>
                  <a:lumOff val="40000"/>
                </a:schemeClr>
              </a:solidFill>
              <a:prstDash val="solid"/>
            </a:ln>
            <a:effectLst/>
          </p:spPr>
          <p:txBody>
            <a:bodyPr anchor="ctr"/>
            <a:lstStyle/>
            <a:p>
              <a:pPr algn="ctr">
                <a:defRPr/>
              </a:pPr>
              <a:endParaRPr lang="da-DK" kern="0">
                <a:solidFill>
                  <a:sysClr val="window" lastClr="FFFFFF"/>
                </a:solidFill>
                <a:latin typeface="Calibri"/>
              </a:endParaRPr>
            </a:p>
          </p:txBody>
        </p:sp>
        <p:sp>
          <p:nvSpPr>
            <p:cNvPr id="7" name="Freeform 70"/>
            <p:cNvSpPr>
              <a:spLocks/>
            </p:cNvSpPr>
            <p:nvPr/>
          </p:nvSpPr>
          <p:spPr bwMode="auto">
            <a:xfrm>
              <a:off x="2262490" y="3032718"/>
              <a:ext cx="4527121" cy="3825282"/>
            </a:xfrm>
            <a:custGeom>
              <a:avLst/>
              <a:gdLst/>
              <a:ahLst/>
              <a:cxnLst>
                <a:cxn ang="0">
                  <a:pos x="0" y="2602"/>
                </a:cxn>
                <a:cxn ang="0">
                  <a:pos x="2568" y="2602"/>
                </a:cxn>
                <a:cxn ang="0">
                  <a:pos x="1338" y="0"/>
                </a:cxn>
                <a:cxn ang="0">
                  <a:pos x="0" y="2602"/>
                </a:cxn>
              </a:cxnLst>
              <a:rect l="0" t="0" r="r" b="b"/>
              <a:pathLst>
                <a:path w="2568" h="2602">
                  <a:moveTo>
                    <a:pt x="0" y="2602"/>
                  </a:moveTo>
                  <a:lnTo>
                    <a:pt x="2568" y="2602"/>
                  </a:lnTo>
                  <a:lnTo>
                    <a:pt x="1338" y="0"/>
                  </a:lnTo>
                  <a:lnTo>
                    <a:pt x="0" y="2602"/>
                  </a:lnTo>
                  <a:close/>
                </a:path>
              </a:pathLst>
            </a:custGeom>
            <a:gradFill flip="none" rotWithShape="1">
              <a:gsLst>
                <a:gs pos="6000">
                  <a:srgbClr val="0070C0"/>
                </a:gs>
                <a:gs pos="70000">
                  <a:srgbClr val="0081BE">
                    <a:lumMod val="60000"/>
                    <a:lumOff val="40000"/>
                  </a:srgbClr>
                </a:gs>
                <a:gs pos="100000">
                  <a:schemeClr val="accent5">
                    <a:lumMod val="20000"/>
                    <a:lumOff val="80000"/>
                  </a:schemeClr>
                </a:gs>
              </a:gsLst>
              <a:lin ang="16200000" scaled="1"/>
              <a:tileRect/>
            </a:gradFill>
            <a:ln w="9525" cap="flat" cmpd="sng" algn="ctr">
              <a:solidFill>
                <a:schemeClr val="accent5">
                  <a:lumMod val="60000"/>
                  <a:lumOff val="40000"/>
                </a:schemeClr>
              </a:solidFill>
              <a:prstDash val="solid"/>
            </a:ln>
            <a:effectLst/>
          </p:spPr>
          <p:txBody>
            <a:bodyPr anchor="ctr"/>
            <a:lstStyle/>
            <a:p>
              <a:pPr algn="ctr">
                <a:defRPr/>
              </a:pPr>
              <a:endParaRPr lang="da-DK" kern="0">
                <a:solidFill>
                  <a:sysClr val="window" lastClr="FFFFFF"/>
                </a:solidFill>
                <a:latin typeface="Calibri"/>
              </a:endParaRPr>
            </a:p>
          </p:txBody>
        </p:sp>
        <p:sp>
          <p:nvSpPr>
            <p:cNvPr id="8" name="Freeform 71"/>
            <p:cNvSpPr>
              <a:spLocks/>
            </p:cNvSpPr>
            <p:nvPr/>
          </p:nvSpPr>
          <p:spPr bwMode="auto">
            <a:xfrm>
              <a:off x="4638752" y="3028900"/>
              <a:ext cx="4501723" cy="3829100"/>
            </a:xfrm>
            <a:custGeom>
              <a:avLst/>
              <a:gdLst/>
              <a:ahLst/>
              <a:cxnLst>
                <a:cxn ang="0">
                  <a:pos x="1230" y="2604"/>
                </a:cxn>
                <a:cxn ang="0">
                  <a:pos x="1230" y="2604"/>
                </a:cxn>
                <a:cxn ang="0">
                  <a:pos x="2554" y="2604"/>
                </a:cxn>
                <a:cxn ang="0">
                  <a:pos x="2554" y="1540"/>
                </a:cxn>
                <a:cxn ang="0">
                  <a:pos x="0" y="0"/>
                </a:cxn>
                <a:cxn ang="0">
                  <a:pos x="1230" y="2604"/>
                </a:cxn>
              </a:cxnLst>
              <a:rect l="0" t="0" r="r" b="b"/>
              <a:pathLst>
                <a:path w="2554" h="2604">
                  <a:moveTo>
                    <a:pt x="1230" y="2604"/>
                  </a:moveTo>
                  <a:lnTo>
                    <a:pt x="1230" y="2604"/>
                  </a:lnTo>
                  <a:lnTo>
                    <a:pt x="2554" y="2604"/>
                  </a:lnTo>
                  <a:lnTo>
                    <a:pt x="2554" y="1540"/>
                  </a:lnTo>
                  <a:lnTo>
                    <a:pt x="0" y="0"/>
                  </a:lnTo>
                  <a:lnTo>
                    <a:pt x="1230" y="2604"/>
                  </a:lnTo>
                  <a:close/>
                </a:path>
              </a:pathLst>
            </a:custGeom>
            <a:gradFill flip="none" rotWithShape="1">
              <a:gsLst>
                <a:gs pos="6000">
                  <a:srgbClr val="0070C0"/>
                </a:gs>
                <a:gs pos="70000">
                  <a:srgbClr val="0081BE">
                    <a:lumMod val="60000"/>
                    <a:lumOff val="40000"/>
                  </a:srgbClr>
                </a:gs>
                <a:gs pos="100000">
                  <a:schemeClr val="accent5">
                    <a:lumMod val="20000"/>
                    <a:lumOff val="80000"/>
                  </a:schemeClr>
                </a:gs>
              </a:gsLst>
              <a:lin ang="16200000" scaled="1"/>
              <a:tileRect/>
            </a:gradFill>
            <a:ln w="9525" cap="flat" cmpd="sng" algn="ctr">
              <a:solidFill>
                <a:schemeClr val="accent5">
                  <a:lumMod val="60000"/>
                  <a:lumOff val="40000"/>
                </a:schemeClr>
              </a:solidFill>
              <a:prstDash val="solid"/>
            </a:ln>
            <a:effectLst/>
          </p:spPr>
          <p:txBody>
            <a:bodyPr anchor="ctr"/>
            <a:lstStyle/>
            <a:p>
              <a:pPr algn="ctr">
                <a:defRPr/>
              </a:pPr>
              <a:endParaRPr lang="da-DK" kern="0">
                <a:solidFill>
                  <a:sysClr val="window" lastClr="FFFFFF"/>
                </a:solidFill>
                <a:latin typeface="Calibri"/>
              </a:endParaRPr>
            </a:p>
          </p:txBody>
        </p:sp>
      </p:grpSp>
      <p:grpSp>
        <p:nvGrpSpPr>
          <p:cNvPr id="9" name="组合 8"/>
          <p:cNvGrpSpPr/>
          <p:nvPr/>
        </p:nvGrpSpPr>
        <p:grpSpPr>
          <a:xfrm>
            <a:off x="3777419" y="695595"/>
            <a:ext cx="2207666" cy="2287438"/>
            <a:chOff x="3907904" y="1332185"/>
            <a:chExt cx="1889125" cy="1957388"/>
          </a:xfrm>
        </p:grpSpPr>
        <p:grpSp>
          <p:nvGrpSpPr>
            <p:cNvPr id="10" name="Gruppe 61"/>
            <p:cNvGrpSpPr>
              <a:grpSpLocks/>
            </p:cNvGrpSpPr>
            <p:nvPr/>
          </p:nvGrpSpPr>
          <p:grpSpPr bwMode="auto">
            <a:xfrm flipH="1">
              <a:off x="3907904" y="1332185"/>
              <a:ext cx="1889125" cy="1957388"/>
              <a:chOff x="1760019" y="3875595"/>
              <a:chExt cx="1018741" cy="1016530"/>
            </a:xfrm>
          </p:grpSpPr>
          <p:grpSp>
            <p:nvGrpSpPr>
              <p:cNvPr id="12" name="Gruppe 59"/>
              <p:cNvGrpSpPr>
                <a:grpSpLocks/>
              </p:cNvGrpSpPr>
              <p:nvPr/>
            </p:nvGrpSpPr>
            <p:grpSpPr bwMode="auto">
              <a:xfrm>
                <a:off x="1762304" y="3875595"/>
                <a:ext cx="1016456" cy="1016530"/>
                <a:chOff x="3906064" y="1406380"/>
                <a:chExt cx="496973" cy="497009"/>
              </a:xfrm>
            </p:grpSpPr>
            <p:sp>
              <p:nvSpPr>
                <p:cNvPr id="17" name="Ellipse 41"/>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42854" indent="-342854" algn="ctr">
                    <a:buFont typeface="+mj-lt"/>
                    <a:buAutoNum type="arabicPeriod"/>
                    <a:defRPr/>
                  </a:pPr>
                  <a:endParaRPr lang="da-DK" kern="0" dirty="0">
                    <a:solidFill>
                      <a:sysClr val="window" lastClr="FFFFFF"/>
                    </a:solidFill>
                    <a:latin typeface="Calibri"/>
                  </a:endParaRPr>
                </a:p>
              </p:txBody>
            </p:sp>
            <p:sp>
              <p:nvSpPr>
                <p:cNvPr id="18" name="Ellipse 42"/>
                <p:cNvSpPr/>
                <p:nvPr/>
              </p:nvSpPr>
              <p:spPr bwMode="auto">
                <a:xfrm>
                  <a:off x="3978196" y="1432178"/>
                  <a:ext cx="364987" cy="26926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854" indent="-342854" algn="ctr">
                    <a:buFont typeface="+mj-lt"/>
                    <a:buAutoNum type="arabicPeriod"/>
                    <a:defRPr/>
                  </a:pPr>
                  <a:endParaRPr lang="da-DK" kern="0" dirty="0">
                    <a:solidFill>
                      <a:sysClr val="window" lastClr="FFFFFF"/>
                    </a:solidFill>
                    <a:latin typeface="Calibri"/>
                  </a:endParaRPr>
                </a:p>
              </p:txBody>
            </p:sp>
          </p:grpSp>
          <p:sp>
            <p:nvSpPr>
              <p:cNvPr id="16"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a:endParaRPr>
              </a:p>
            </p:txBody>
          </p:sp>
        </p:grpSp>
        <p:sp>
          <p:nvSpPr>
            <p:cNvPr id="11" name="Tekstboks 31"/>
            <p:cNvSpPr txBox="1"/>
            <p:nvPr/>
          </p:nvSpPr>
          <p:spPr>
            <a:xfrm>
              <a:off x="4371190" y="1976710"/>
              <a:ext cx="937151" cy="500399"/>
            </a:xfrm>
            <a:prstGeom prst="rect">
              <a:avLst/>
            </a:prstGeom>
            <a:noFill/>
          </p:spPr>
          <p:txBody>
            <a:bodyPr wrap="none">
              <a:spAutoFit/>
            </a:bodyPr>
            <a:lstStyle/>
            <a:p>
              <a:pPr algn="ctr">
                <a:defRPr/>
              </a:pPr>
              <a:r>
                <a:rPr lang="da-DK" sz="3200" b="1" dirty="0" smtClean="0">
                  <a:solidFill>
                    <a:schemeClr val="tx1">
                      <a:lumMod val="95000"/>
                      <a:lumOff val="5000"/>
                    </a:schemeClr>
                  </a:solidFill>
                </a:rPr>
                <a:t>2019</a:t>
              </a:r>
              <a:endParaRPr lang="da-DK" sz="3200" b="1" dirty="0">
                <a:solidFill>
                  <a:schemeClr val="tx1">
                    <a:lumMod val="95000"/>
                    <a:lumOff val="5000"/>
                  </a:schemeClr>
                </a:solidFill>
              </a:endParaRPr>
            </a:p>
          </p:txBody>
        </p:sp>
      </p:grpSp>
      <p:grpSp>
        <p:nvGrpSpPr>
          <p:cNvPr id="19" name="Gruppe 71"/>
          <p:cNvGrpSpPr>
            <a:grpSpLocks/>
          </p:cNvGrpSpPr>
          <p:nvPr/>
        </p:nvGrpSpPr>
        <p:grpSpPr bwMode="auto">
          <a:xfrm>
            <a:off x="3952819" y="3267193"/>
            <a:ext cx="1861087" cy="1962634"/>
            <a:chOff x="3346679" y="4110663"/>
            <a:chExt cx="2096181" cy="2296595"/>
          </a:xfrm>
        </p:grpSpPr>
        <p:sp>
          <p:nvSpPr>
            <p:cNvPr id="20" name="Rektangel 16"/>
            <p:cNvSpPr/>
            <p:nvPr/>
          </p:nvSpPr>
          <p:spPr>
            <a:xfrm>
              <a:off x="3586434" y="4463661"/>
              <a:ext cx="1620000" cy="140994"/>
            </a:xfrm>
            <a:prstGeom prst="rect">
              <a:avLst/>
            </a:prstGeom>
            <a:gradFill flip="none" rotWithShape="1">
              <a:gsLst>
                <a:gs pos="1000">
                  <a:schemeClr val="tx1">
                    <a:lumMod val="50000"/>
                    <a:lumOff val="50000"/>
                  </a:schemeClr>
                </a:gs>
                <a:gs pos="100000">
                  <a:schemeClr val="bg1">
                    <a:alpha val="0"/>
                  </a:schemeClr>
                </a:gs>
              </a:gsLst>
              <a:lin ang="5400000" scaled="1"/>
              <a:tileRect/>
            </a:gradFill>
            <a:ln w="3175" cap="flat" cmpd="sng">
              <a:noFill/>
              <a:prstDash val="solid"/>
              <a:round/>
              <a:headEnd type="none" w="med" len="med"/>
              <a:tailEnd type="none" w="med" len="med"/>
            </a:ln>
            <a:effectLst/>
          </p:spPr>
          <p:txBody>
            <a:bodyPr/>
            <a:lstStyle/>
            <a:p>
              <a:pPr>
                <a:defRPr/>
              </a:pPr>
              <a:endParaRPr lang="da-DK" kern="0">
                <a:solidFill>
                  <a:sysClr val="windowText" lastClr="000000">
                    <a:lumMod val="95000"/>
                    <a:lumOff val="5000"/>
                  </a:sysClr>
                </a:solidFill>
                <a:latin typeface="Calibri"/>
              </a:endParaRPr>
            </a:p>
          </p:txBody>
        </p:sp>
        <p:sp>
          <p:nvSpPr>
            <p:cNvPr id="21" name="Rektangel 17"/>
            <p:cNvSpPr/>
            <p:nvPr/>
          </p:nvSpPr>
          <p:spPr>
            <a:xfrm>
              <a:off x="3368720" y="6266264"/>
              <a:ext cx="2030593" cy="140994"/>
            </a:xfrm>
            <a:prstGeom prst="rect">
              <a:avLst/>
            </a:prstGeom>
            <a:gradFill flip="none" rotWithShape="1">
              <a:gsLst>
                <a:gs pos="1000">
                  <a:schemeClr val="tx1"/>
                </a:gs>
                <a:gs pos="100000">
                  <a:schemeClr val="bg1">
                    <a:alpha val="0"/>
                  </a:schemeClr>
                </a:gs>
              </a:gsLst>
              <a:lin ang="5400000" scaled="1"/>
              <a:tileRect/>
            </a:gradFill>
            <a:ln w="3175" cap="flat" cmpd="sng">
              <a:noFill/>
              <a:prstDash val="solid"/>
              <a:round/>
              <a:headEnd type="none" w="med" len="med"/>
              <a:tailEnd type="none" w="med" len="med"/>
            </a:ln>
            <a:effectLst/>
          </p:spPr>
          <p:txBody>
            <a:bodyPr/>
            <a:lstStyle/>
            <a:p>
              <a:pPr>
                <a:defRPr/>
              </a:pPr>
              <a:endParaRPr lang="da-DK" kern="0">
                <a:solidFill>
                  <a:sysClr val="windowText" lastClr="000000">
                    <a:lumMod val="95000"/>
                    <a:lumOff val="5000"/>
                  </a:sysClr>
                </a:solidFill>
                <a:latin typeface="Calibri"/>
              </a:endParaRPr>
            </a:p>
          </p:txBody>
        </p:sp>
        <p:grpSp>
          <p:nvGrpSpPr>
            <p:cNvPr id="22" name="Gruppe 40"/>
            <p:cNvGrpSpPr>
              <a:grpSpLocks/>
            </p:cNvGrpSpPr>
            <p:nvPr/>
          </p:nvGrpSpPr>
          <p:grpSpPr bwMode="auto">
            <a:xfrm>
              <a:off x="3346679" y="4110663"/>
              <a:ext cx="2096181" cy="2060556"/>
              <a:chOff x="2033009" y="4134853"/>
              <a:chExt cx="1584485" cy="2060556"/>
            </a:xfrm>
          </p:grpSpPr>
          <p:sp>
            <p:nvSpPr>
              <p:cNvPr id="23" name="Rektangel 19"/>
              <p:cNvSpPr/>
              <p:nvPr/>
            </p:nvSpPr>
            <p:spPr>
              <a:xfrm>
                <a:off x="2214128" y="4401195"/>
                <a:ext cx="1224647" cy="108450"/>
              </a:xfrm>
              <a:prstGeom prst="rect">
                <a:avLst/>
              </a:prstGeom>
              <a:solidFill>
                <a:srgbClr val="003258"/>
              </a:solidFill>
              <a:ln w="3175" cap="flat" cmpd="sng">
                <a:noFill/>
                <a:prstDash val="solid"/>
                <a:round/>
                <a:headEnd type="none" w="med" len="med"/>
                <a:tailEnd type="none" w="med" len="med"/>
              </a:ln>
              <a:effectLst/>
            </p:spPr>
            <p:txBody>
              <a:bodyPr/>
              <a:lstStyle/>
              <a:p>
                <a:pPr>
                  <a:defRPr/>
                </a:pPr>
                <a:endParaRPr lang="da-DK" kern="0">
                  <a:solidFill>
                    <a:sysClr val="windowText" lastClr="000000">
                      <a:lumMod val="95000"/>
                      <a:lumOff val="5000"/>
                    </a:sysClr>
                  </a:solidFill>
                  <a:latin typeface="Calibri"/>
                </a:endParaRPr>
              </a:p>
            </p:txBody>
          </p:sp>
          <p:sp>
            <p:nvSpPr>
              <p:cNvPr id="24" name="Kombinationstegning 21"/>
              <p:cNvSpPr/>
              <p:nvPr/>
            </p:nvSpPr>
            <p:spPr>
              <a:xfrm>
                <a:off x="2033009" y="4134853"/>
                <a:ext cx="1584485" cy="2060556"/>
              </a:xfrm>
              <a:custGeom>
                <a:avLst/>
                <a:gdLst>
                  <a:gd name="connsiteX0" fmla="*/ 1584157 w 1584157"/>
                  <a:gd name="connsiteY0" fmla="*/ 2053389 h 2061410"/>
                  <a:gd name="connsiteX1" fmla="*/ 0 w 1584157"/>
                  <a:gd name="connsiteY1" fmla="*/ 2061410 h 2061410"/>
                  <a:gd name="connsiteX2" fmla="*/ 372979 w 1584157"/>
                  <a:gd name="connsiteY2" fmla="*/ 264694 h 2061410"/>
                  <a:gd name="connsiteX3" fmla="*/ 172452 w 1584157"/>
                  <a:gd name="connsiteY3" fmla="*/ 268705 h 2061410"/>
                  <a:gd name="connsiteX4" fmla="*/ 794084 w 1584157"/>
                  <a:gd name="connsiteY4" fmla="*/ 0 h 2061410"/>
                  <a:gd name="connsiteX5" fmla="*/ 1403684 w 1584157"/>
                  <a:gd name="connsiteY5" fmla="*/ 264694 h 2061410"/>
                  <a:gd name="connsiteX6" fmla="*/ 1203157 w 1584157"/>
                  <a:gd name="connsiteY6" fmla="*/ 268705 h 2061410"/>
                  <a:gd name="connsiteX7" fmla="*/ 1584157 w 1584157"/>
                  <a:gd name="connsiteY7" fmla="*/ 2053389 h 20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4157" h="2061410">
                    <a:moveTo>
                      <a:pt x="1584157" y="2053389"/>
                    </a:moveTo>
                    <a:lnTo>
                      <a:pt x="0" y="2061410"/>
                    </a:lnTo>
                    <a:lnTo>
                      <a:pt x="372979" y="264694"/>
                    </a:lnTo>
                    <a:lnTo>
                      <a:pt x="172452" y="268705"/>
                    </a:lnTo>
                    <a:lnTo>
                      <a:pt x="794084" y="0"/>
                    </a:lnTo>
                    <a:lnTo>
                      <a:pt x="1403684" y="264694"/>
                    </a:lnTo>
                    <a:lnTo>
                      <a:pt x="1203157" y="268705"/>
                    </a:lnTo>
                    <a:lnTo>
                      <a:pt x="1584157" y="2053389"/>
                    </a:lnTo>
                    <a:close/>
                  </a:path>
                </a:pathLst>
              </a:custGeom>
              <a:gradFill flip="none" rotWithShape="1">
                <a:gsLst>
                  <a:gs pos="44000">
                    <a:srgbClr val="1F88C8"/>
                  </a:gs>
                  <a:gs pos="100000">
                    <a:srgbClr val="78F8FF"/>
                  </a:gs>
                </a:gsLst>
                <a:lin ang="16200000" scaled="1"/>
                <a:tileRect/>
              </a:gradFill>
              <a:ln w="9525" cap="flat" cmpd="sng" algn="ctr">
                <a:noFill/>
                <a:prstDash val="solid"/>
              </a:ln>
              <a:effectLst/>
            </p:spPr>
            <p:txBody>
              <a:bodyPr anchor="ctr"/>
              <a:lstStyle/>
              <a:p>
                <a:pPr algn="ctr">
                  <a:defRPr/>
                </a:pPr>
                <a:endParaRPr lang="da-DK" kern="0">
                  <a:solidFill>
                    <a:sysClr val="window" lastClr="FFFFFF"/>
                  </a:solidFill>
                  <a:latin typeface="Calibri"/>
                </a:endParaRPr>
              </a:p>
            </p:txBody>
          </p:sp>
        </p:grpSp>
      </p:grpSp>
      <p:grpSp>
        <p:nvGrpSpPr>
          <p:cNvPr id="25" name="Gruppe 71"/>
          <p:cNvGrpSpPr>
            <a:grpSpLocks/>
          </p:cNvGrpSpPr>
          <p:nvPr/>
        </p:nvGrpSpPr>
        <p:grpSpPr bwMode="auto">
          <a:xfrm rot="5012771">
            <a:off x="1283772" y="1894111"/>
            <a:ext cx="1334830" cy="2661972"/>
            <a:chOff x="3335431" y="4110891"/>
            <a:chExt cx="2098041" cy="2285662"/>
          </a:xfrm>
        </p:grpSpPr>
        <p:sp>
          <p:nvSpPr>
            <p:cNvPr id="26" name="Rektangel 44"/>
            <p:cNvSpPr/>
            <p:nvPr/>
          </p:nvSpPr>
          <p:spPr>
            <a:xfrm>
              <a:off x="3586434" y="4463661"/>
              <a:ext cx="1620000" cy="140994"/>
            </a:xfrm>
            <a:prstGeom prst="rect">
              <a:avLst/>
            </a:prstGeom>
            <a:gradFill flip="none" rotWithShape="1">
              <a:gsLst>
                <a:gs pos="1000">
                  <a:schemeClr val="tx1">
                    <a:lumMod val="50000"/>
                    <a:lumOff val="50000"/>
                  </a:schemeClr>
                </a:gs>
                <a:gs pos="100000">
                  <a:schemeClr val="bg1">
                    <a:alpha val="0"/>
                  </a:schemeClr>
                </a:gs>
              </a:gsLst>
              <a:lin ang="5400000" scaled="1"/>
              <a:tileRect/>
            </a:gradFill>
            <a:ln w="3175" cap="flat" cmpd="sng">
              <a:noFill/>
              <a:prstDash val="solid"/>
              <a:round/>
              <a:headEnd type="none" w="med" len="med"/>
              <a:tailEnd type="none" w="med" len="med"/>
            </a:ln>
            <a:effectLst/>
          </p:spPr>
          <p:txBody>
            <a:bodyPr/>
            <a:lstStyle/>
            <a:p>
              <a:pPr>
                <a:defRPr/>
              </a:pPr>
              <a:endParaRPr lang="da-DK" kern="0">
                <a:solidFill>
                  <a:sysClr val="windowText" lastClr="000000">
                    <a:lumMod val="95000"/>
                    <a:lumOff val="5000"/>
                  </a:sysClr>
                </a:solidFill>
                <a:latin typeface="Calibri"/>
              </a:endParaRPr>
            </a:p>
          </p:txBody>
        </p:sp>
        <p:sp>
          <p:nvSpPr>
            <p:cNvPr id="27" name="Rektangel 45"/>
            <p:cNvSpPr/>
            <p:nvPr/>
          </p:nvSpPr>
          <p:spPr>
            <a:xfrm>
              <a:off x="3374108" y="6255559"/>
              <a:ext cx="2030593" cy="140994"/>
            </a:xfrm>
            <a:prstGeom prst="rect">
              <a:avLst/>
            </a:prstGeom>
            <a:gradFill flip="none" rotWithShape="1">
              <a:gsLst>
                <a:gs pos="1000">
                  <a:schemeClr val="tx1">
                    <a:lumMod val="50000"/>
                    <a:lumOff val="50000"/>
                  </a:schemeClr>
                </a:gs>
                <a:gs pos="100000">
                  <a:schemeClr val="bg1">
                    <a:alpha val="0"/>
                  </a:schemeClr>
                </a:gs>
              </a:gsLst>
              <a:lin ang="5400000" scaled="1"/>
              <a:tileRect/>
            </a:gradFill>
            <a:ln w="3175" cap="flat" cmpd="sng">
              <a:noFill/>
              <a:prstDash val="solid"/>
              <a:round/>
              <a:headEnd type="none" w="med" len="med"/>
              <a:tailEnd type="none" w="med" len="med"/>
            </a:ln>
            <a:effectLst/>
          </p:spPr>
          <p:txBody>
            <a:bodyPr/>
            <a:lstStyle/>
            <a:p>
              <a:pPr>
                <a:defRPr/>
              </a:pPr>
              <a:endParaRPr lang="da-DK" kern="0">
                <a:solidFill>
                  <a:sysClr val="windowText" lastClr="000000">
                    <a:lumMod val="95000"/>
                    <a:lumOff val="5000"/>
                  </a:sysClr>
                </a:solidFill>
                <a:latin typeface="Calibri"/>
              </a:endParaRPr>
            </a:p>
          </p:txBody>
        </p:sp>
        <p:grpSp>
          <p:nvGrpSpPr>
            <p:cNvPr id="28" name="Gruppe 40"/>
            <p:cNvGrpSpPr>
              <a:grpSpLocks/>
            </p:cNvGrpSpPr>
            <p:nvPr/>
          </p:nvGrpSpPr>
          <p:grpSpPr bwMode="auto">
            <a:xfrm>
              <a:off x="3335431" y="4110891"/>
              <a:ext cx="2098041" cy="2161426"/>
              <a:chOff x="2024506" y="4135081"/>
              <a:chExt cx="1585891" cy="2161426"/>
            </a:xfrm>
          </p:grpSpPr>
          <p:sp>
            <p:nvSpPr>
              <p:cNvPr id="29" name="Rektangel 47"/>
              <p:cNvSpPr/>
              <p:nvPr/>
            </p:nvSpPr>
            <p:spPr>
              <a:xfrm>
                <a:off x="2209605" y="4404858"/>
                <a:ext cx="1224068" cy="107683"/>
              </a:xfrm>
              <a:prstGeom prst="rect">
                <a:avLst/>
              </a:prstGeom>
              <a:solidFill>
                <a:srgbClr val="003258"/>
              </a:solidFill>
              <a:ln w="3175" cap="flat" cmpd="sng">
                <a:solidFill>
                  <a:srgbClr val="D7D8D9">
                    <a:lumMod val="75000"/>
                  </a:srgbClr>
                </a:solidFill>
                <a:prstDash val="solid"/>
                <a:round/>
                <a:headEnd type="none" w="med" len="med"/>
                <a:tailEnd type="none" w="med" len="med"/>
              </a:ln>
              <a:effectLst/>
            </p:spPr>
            <p:txBody>
              <a:bodyPr/>
              <a:lstStyle/>
              <a:p>
                <a:pPr>
                  <a:defRPr/>
                </a:pPr>
                <a:endParaRPr lang="da-DK" kern="0">
                  <a:solidFill>
                    <a:sysClr val="windowText" lastClr="000000">
                      <a:lumMod val="95000"/>
                      <a:lumOff val="5000"/>
                    </a:sysClr>
                  </a:solidFill>
                  <a:latin typeface="Calibri"/>
                </a:endParaRPr>
              </a:p>
            </p:txBody>
          </p:sp>
          <p:sp>
            <p:nvSpPr>
              <p:cNvPr id="30" name="Ligebenet trapez 48"/>
              <p:cNvSpPr/>
              <p:nvPr/>
            </p:nvSpPr>
            <p:spPr>
              <a:xfrm flipV="1">
                <a:off x="2024506" y="6188823"/>
                <a:ext cx="1576766" cy="107684"/>
              </a:xfrm>
              <a:prstGeom prst="trapezoid">
                <a:avLst/>
              </a:prstGeom>
              <a:solidFill>
                <a:srgbClr val="003258"/>
              </a:solidFill>
              <a:ln w="3175" cap="flat" cmpd="sng">
                <a:solidFill>
                  <a:srgbClr val="D7D8D9">
                    <a:lumMod val="75000"/>
                  </a:srgbClr>
                </a:solidFill>
                <a:prstDash val="solid"/>
                <a:round/>
                <a:headEnd type="none" w="med" len="med"/>
                <a:tailEnd type="none" w="med" len="med"/>
              </a:ln>
              <a:effectLst/>
            </p:spPr>
            <p:txBody>
              <a:bodyPr/>
              <a:lstStyle/>
              <a:p>
                <a:pPr>
                  <a:defRPr/>
                </a:pPr>
                <a:endParaRPr lang="da-DK" kern="0">
                  <a:solidFill>
                    <a:sysClr val="windowText" lastClr="000000">
                      <a:lumMod val="95000"/>
                      <a:lumOff val="5000"/>
                    </a:sysClr>
                  </a:solidFill>
                  <a:latin typeface="Calibri"/>
                </a:endParaRPr>
              </a:p>
            </p:txBody>
          </p:sp>
          <p:sp>
            <p:nvSpPr>
              <p:cNvPr id="31" name="Kombinationstegning 49"/>
              <p:cNvSpPr/>
              <p:nvPr/>
            </p:nvSpPr>
            <p:spPr>
              <a:xfrm>
                <a:off x="2026086" y="4135081"/>
                <a:ext cx="1584311" cy="2060981"/>
              </a:xfrm>
              <a:custGeom>
                <a:avLst/>
                <a:gdLst>
                  <a:gd name="connsiteX0" fmla="*/ 1584157 w 1584157"/>
                  <a:gd name="connsiteY0" fmla="*/ 2053389 h 2061410"/>
                  <a:gd name="connsiteX1" fmla="*/ 0 w 1584157"/>
                  <a:gd name="connsiteY1" fmla="*/ 2061410 h 2061410"/>
                  <a:gd name="connsiteX2" fmla="*/ 372979 w 1584157"/>
                  <a:gd name="connsiteY2" fmla="*/ 264694 h 2061410"/>
                  <a:gd name="connsiteX3" fmla="*/ 172452 w 1584157"/>
                  <a:gd name="connsiteY3" fmla="*/ 268705 h 2061410"/>
                  <a:gd name="connsiteX4" fmla="*/ 794084 w 1584157"/>
                  <a:gd name="connsiteY4" fmla="*/ 0 h 2061410"/>
                  <a:gd name="connsiteX5" fmla="*/ 1403684 w 1584157"/>
                  <a:gd name="connsiteY5" fmla="*/ 264694 h 2061410"/>
                  <a:gd name="connsiteX6" fmla="*/ 1203157 w 1584157"/>
                  <a:gd name="connsiteY6" fmla="*/ 268705 h 2061410"/>
                  <a:gd name="connsiteX7" fmla="*/ 1584157 w 1584157"/>
                  <a:gd name="connsiteY7" fmla="*/ 2053389 h 20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4157" h="2061410">
                    <a:moveTo>
                      <a:pt x="1584157" y="2053389"/>
                    </a:moveTo>
                    <a:lnTo>
                      <a:pt x="0" y="2061410"/>
                    </a:lnTo>
                    <a:lnTo>
                      <a:pt x="372979" y="264694"/>
                    </a:lnTo>
                    <a:lnTo>
                      <a:pt x="172452" y="268705"/>
                    </a:lnTo>
                    <a:lnTo>
                      <a:pt x="794084" y="0"/>
                    </a:lnTo>
                    <a:lnTo>
                      <a:pt x="1403684" y="264694"/>
                    </a:lnTo>
                    <a:lnTo>
                      <a:pt x="1203157" y="268705"/>
                    </a:lnTo>
                    <a:lnTo>
                      <a:pt x="1584157" y="2053389"/>
                    </a:lnTo>
                    <a:close/>
                  </a:path>
                </a:pathLst>
              </a:custGeom>
              <a:gradFill flip="none" rotWithShape="1">
                <a:gsLst>
                  <a:gs pos="44000">
                    <a:srgbClr val="1F88C8"/>
                  </a:gs>
                  <a:gs pos="100000">
                    <a:srgbClr val="78F8FF"/>
                  </a:gs>
                </a:gsLst>
                <a:lin ang="16200000" scaled="1"/>
                <a:tileRect/>
              </a:gradFill>
              <a:ln w="9525" cap="flat" cmpd="sng" algn="ctr">
                <a:noFill/>
                <a:prstDash val="solid"/>
              </a:ln>
              <a:effectLst/>
            </p:spPr>
            <p:txBody>
              <a:bodyPr anchor="ctr"/>
              <a:lstStyle/>
              <a:p>
                <a:pPr algn="ctr">
                  <a:defRPr/>
                </a:pPr>
                <a:endParaRPr lang="da-DK" kern="0">
                  <a:solidFill>
                    <a:sysClr val="window" lastClr="FFFFFF"/>
                  </a:solidFill>
                  <a:latin typeface="Calibri"/>
                </a:endParaRPr>
              </a:p>
            </p:txBody>
          </p:sp>
        </p:grpSp>
      </p:grpSp>
      <p:grpSp>
        <p:nvGrpSpPr>
          <p:cNvPr id="32" name="Gruppe 71"/>
          <p:cNvGrpSpPr>
            <a:grpSpLocks/>
          </p:cNvGrpSpPr>
          <p:nvPr/>
        </p:nvGrpSpPr>
        <p:grpSpPr bwMode="auto">
          <a:xfrm rot="5912771" flipV="1">
            <a:off x="7238225" y="1838252"/>
            <a:ext cx="1334830" cy="2898917"/>
            <a:chOff x="3335431" y="4110891"/>
            <a:chExt cx="2098041" cy="2285662"/>
          </a:xfrm>
        </p:grpSpPr>
        <p:sp>
          <p:nvSpPr>
            <p:cNvPr id="33" name="Rektangel 44"/>
            <p:cNvSpPr/>
            <p:nvPr/>
          </p:nvSpPr>
          <p:spPr>
            <a:xfrm>
              <a:off x="3586434" y="4463661"/>
              <a:ext cx="1620000" cy="140994"/>
            </a:xfrm>
            <a:prstGeom prst="rect">
              <a:avLst/>
            </a:prstGeom>
            <a:gradFill flip="none" rotWithShape="1">
              <a:gsLst>
                <a:gs pos="1000">
                  <a:schemeClr val="tx1">
                    <a:lumMod val="50000"/>
                    <a:lumOff val="50000"/>
                  </a:schemeClr>
                </a:gs>
                <a:gs pos="100000">
                  <a:schemeClr val="bg1">
                    <a:alpha val="0"/>
                  </a:schemeClr>
                </a:gs>
              </a:gsLst>
              <a:lin ang="5400000" scaled="1"/>
              <a:tileRect/>
            </a:gradFill>
            <a:ln w="3175" cap="flat" cmpd="sng">
              <a:noFill/>
              <a:prstDash val="solid"/>
              <a:round/>
              <a:headEnd type="none" w="med" len="med"/>
              <a:tailEnd type="none" w="med" len="med"/>
            </a:ln>
            <a:effectLst/>
          </p:spPr>
          <p:txBody>
            <a:bodyPr/>
            <a:lstStyle/>
            <a:p>
              <a:pPr>
                <a:defRPr/>
              </a:pPr>
              <a:endParaRPr lang="da-DK" kern="0">
                <a:solidFill>
                  <a:sysClr val="windowText" lastClr="000000">
                    <a:lumMod val="95000"/>
                    <a:lumOff val="5000"/>
                  </a:sysClr>
                </a:solidFill>
                <a:latin typeface="Calibri"/>
              </a:endParaRPr>
            </a:p>
          </p:txBody>
        </p:sp>
        <p:sp>
          <p:nvSpPr>
            <p:cNvPr id="34" name="Rektangel 45"/>
            <p:cNvSpPr/>
            <p:nvPr/>
          </p:nvSpPr>
          <p:spPr>
            <a:xfrm>
              <a:off x="3374108" y="6255559"/>
              <a:ext cx="2030593" cy="140994"/>
            </a:xfrm>
            <a:prstGeom prst="rect">
              <a:avLst/>
            </a:prstGeom>
            <a:gradFill flip="none" rotWithShape="1">
              <a:gsLst>
                <a:gs pos="1000">
                  <a:schemeClr val="tx1">
                    <a:lumMod val="50000"/>
                    <a:lumOff val="50000"/>
                  </a:schemeClr>
                </a:gs>
                <a:gs pos="100000">
                  <a:schemeClr val="bg1">
                    <a:alpha val="0"/>
                  </a:schemeClr>
                </a:gs>
              </a:gsLst>
              <a:lin ang="5400000" scaled="1"/>
              <a:tileRect/>
            </a:gradFill>
            <a:ln w="3175" cap="flat" cmpd="sng">
              <a:noFill/>
              <a:prstDash val="solid"/>
              <a:round/>
              <a:headEnd type="none" w="med" len="med"/>
              <a:tailEnd type="none" w="med" len="med"/>
            </a:ln>
            <a:effectLst/>
          </p:spPr>
          <p:txBody>
            <a:bodyPr/>
            <a:lstStyle/>
            <a:p>
              <a:pPr>
                <a:defRPr/>
              </a:pPr>
              <a:endParaRPr lang="da-DK" kern="0">
                <a:solidFill>
                  <a:sysClr val="windowText" lastClr="000000">
                    <a:lumMod val="95000"/>
                    <a:lumOff val="5000"/>
                  </a:sysClr>
                </a:solidFill>
                <a:latin typeface="Calibri"/>
              </a:endParaRPr>
            </a:p>
          </p:txBody>
        </p:sp>
        <p:grpSp>
          <p:nvGrpSpPr>
            <p:cNvPr id="35" name="Gruppe 40"/>
            <p:cNvGrpSpPr>
              <a:grpSpLocks/>
            </p:cNvGrpSpPr>
            <p:nvPr/>
          </p:nvGrpSpPr>
          <p:grpSpPr bwMode="auto">
            <a:xfrm>
              <a:off x="3335431" y="4110891"/>
              <a:ext cx="2098041" cy="2161426"/>
              <a:chOff x="2024506" y="4135081"/>
              <a:chExt cx="1585891" cy="2161426"/>
            </a:xfrm>
          </p:grpSpPr>
          <p:sp>
            <p:nvSpPr>
              <p:cNvPr id="36" name="Rektangel 47"/>
              <p:cNvSpPr/>
              <p:nvPr/>
            </p:nvSpPr>
            <p:spPr>
              <a:xfrm>
                <a:off x="2209605" y="4404858"/>
                <a:ext cx="1224068" cy="107683"/>
              </a:xfrm>
              <a:prstGeom prst="rect">
                <a:avLst/>
              </a:prstGeom>
              <a:solidFill>
                <a:srgbClr val="003258"/>
              </a:solidFill>
              <a:ln w="3175" cap="flat" cmpd="sng">
                <a:solidFill>
                  <a:srgbClr val="D7D8D9">
                    <a:lumMod val="75000"/>
                  </a:srgbClr>
                </a:solidFill>
                <a:prstDash val="solid"/>
                <a:round/>
                <a:headEnd type="none" w="med" len="med"/>
                <a:tailEnd type="none" w="med" len="med"/>
              </a:ln>
              <a:effectLst/>
            </p:spPr>
            <p:txBody>
              <a:bodyPr/>
              <a:lstStyle/>
              <a:p>
                <a:pPr>
                  <a:defRPr/>
                </a:pPr>
                <a:endParaRPr lang="da-DK" kern="0">
                  <a:solidFill>
                    <a:sysClr val="windowText" lastClr="000000">
                      <a:lumMod val="95000"/>
                      <a:lumOff val="5000"/>
                    </a:sysClr>
                  </a:solidFill>
                  <a:latin typeface="Calibri"/>
                </a:endParaRPr>
              </a:p>
            </p:txBody>
          </p:sp>
          <p:sp>
            <p:nvSpPr>
              <p:cNvPr id="37" name="Ligebenet trapez 48"/>
              <p:cNvSpPr/>
              <p:nvPr/>
            </p:nvSpPr>
            <p:spPr>
              <a:xfrm flipV="1">
                <a:off x="2024506" y="6188823"/>
                <a:ext cx="1576766" cy="107684"/>
              </a:xfrm>
              <a:prstGeom prst="trapezoid">
                <a:avLst/>
              </a:prstGeom>
              <a:solidFill>
                <a:srgbClr val="003258"/>
              </a:solidFill>
              <a:ln w="3175" cap="flat" cmpd="sng">
                <a:solidFill>
                  <a:srgbClr val="D7D8D9">
                    <a:lumMod val="75000"/>
                  </a:srgbClr>
                </a:solidFill>
                <a:prstDash val="solid"/>
                <a:round/>
                <a:headEnd type="none" w="med" len="med"/>
                <a:tailEnd type="none" w="med" len="med"/>
              </a:ln>
              <a:effectLst/>
            </p:spPr>
            <p:txBody>
              <a:bodyPr/>
              <a:lstStyle/>
              <a:p>
                <a:pPr>
                  <a:defRPr/>
                </a:pPr>
                <a:endParaRPr lang="da-DK" kern="0">
                  <a:solidFill>
                    <a:sysClr val="windowText" lastClr="000000">
                      <a:lumMod val="95000"/>
                      <a:lumOff val="5000"/>
                    </a:sysClr>
                  </a:solidFill>
                  <a:latin typeface="Calibri"/>
                </a:endParaRPr>
              </a:p>
            </p:txBody>
          </p:sp>
          <p:sp>
            <p:nvSpPr>
              <p:cNvPr id="38" name="Kombinationstegning 49"/>
              <p:cNvSpPr/>
              <p:nvPr/>
            </p:nvSpPr>
            <p:spPr>
              <a:xfrm>
                <a:off x="2026086" y="4135081"/>
                <a:ext cx="1584311" cy="2060981"/>
              </a:xfrm>
              <a:custGeom>
                <a:avLst/>
                <a:gdLst>
                  <a:gd name="connsiteX0" fmla="*/ 1584157 w 1584157"/>
                  <a:gd name="connsiteY0" fmla="*/ 2053389 h 2061410"/>
                  <a:gd name="connsiteX1" fmla="*/ 0 w 1584157"/>
                  <a:gd name="connsiteY1" fmla="*/ 2061410 h 2061410"/>
                  <a:gd name="connsiteX2" fmla="*/ 372979 w 1584157"/>
                  <a:gd name="connsiteY2" fmla="*/ 264694 h 2061410"/>
                  <a:gd name="connsiteX3" fmla="*/ 172452 w 1584157"/>
                  <a:gd name="connsiteY3" fmla="*/ 268705 h 2061410"/>
                  <a:gd name="connsiteX4" fmla="*/ 794084 w 1584157"/>
                  <a:gd name="connsiteY4" fmla="*/ 0 h 2061410"/>
                  <a:gd name="connsiteX5" fmla="*/ 1403684 w 1584157"/>
                  <a:gd name="connsiteY5" fmla="*/ 264694 h 2061410"/>
                  <a:gd name="connsiteX6" fmla="*/ 1203157 w 1584157"/>
                  <a:gd name="connsiteY6" fmla="*/ 268705 h 2061410"/>
                  <a:gd name="connsiteX7" fmla="*/ 1584157 w 1584157"/>
                  <a:gd name="connsiteY7" fmla="*/ 2053389 h 20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4157" h="2061410">
                    <a:moveTo>
                      <a:pt x="1584157" y="2053389"/>
                    </a:moveTo>
                    <a:lnTo>
                      <a:pt x="0" y="2061410"/>
                    </a:lnTo>
                    <a:lnTo>
                      <a:pt x="372979" y="264694"/>
                    </a:lnTo>
                    <a:lnTo>
                      <a:pt x="172452" y="268705"/>
                    </a:lnTo>
                    <a:lnTo>
                      <a:pt x="794084" y="0"/>
                    </a:lnTo>
                    <a:lnTo>
                      <a:pt x="1403684" y="264694"/>
                    </a:lnTo>
                    <a:lnTo>
                      <a:pt x="1203157" y="268705"/>
                    </a:lnTo>
                    <a:lnTo>
                      <a:pt x="1584157" y="2053389"/>
                    </a:lnTo>
                    <a:close/>
                  </a:path>
                </a:pathLst>
              </a:custGeom>
              <a:gradFill flip="none" rotWithShape="1">
                <a:gsLst>
                  <a:gs pos="44000">
                    <a:srgbClr val="1F88C8"/>
                  </a:gs>
                  <a:gs pos="100000">
                    <a:srgbClr val="78F8FF"/>
                  </a:gs>
                </a:gsLst>
                <a:lin ang="16200000" scaled="1"/>
                <a:tileRect/>
              </a:gradFill>
              <a:ln w="9525" cap="flat" cmpd="sng" algn="ctr">
                <a:noFill/>
                <a:prstDash val="solid"/>
              </a:ln>
              <a:effectLst/>
            </p:spPr>
            <p:txBody>
              <a:bodyPr anchor="ctr"/>
              <a:lstStyle/>
              <a:p>
                <a:pPr algn="ctr">
                  <a:defRPr/>
                </a:pPr>
                <a:endParaRPr lang="da-DK" kern="0">
                  <a:solidFill>
                    <a:sysClr val="window" lastClr="FFFFFF"/>
                  </a:solidFill>
                  <a:latin typeface="Calibri"/>
                </a:endParaRPr>
              </a:p>
            </p:txBody>
          </p:sp>
        </p:grpSp>
      </p:grpSp>
      <p:grpSp>
        <p:nvGrpSpPr>
          <p:cNvPr id="39" name="组合 38"/>
          <p:cNvGrpSpPr/>
          <p:nvPr/>
        </p:nvGrpSpPr>
        <p:grpSpPr>
          <a:xfrm>
            <a:off x="6929485" y="540099"/>
            <a:ext cx="2035896" cy="1747623"/>
            <a:chOff x="6805141" y="2666568"/>
            <a:chExt cx="2304256" cy="1977985"/>
          </a:xfrm>
        </p:grpSpPr>
        <p:grpSp>
          <p:nvGrpSpPr>
            <p:cNvPr id="40" name="组合 39"/>
            <p:cNvGrpSpPr/>
            <p:nvPr/>
          </p:nvGrpSpPr>
          <p:grpSpPr>
            <a:xfrm>
              <a:off x="6805141" y="2666568"/>
              <a:ext cx="2304256" cy="1977985"/>
              <a:chOff x="9960717" y="-73984"/>
              <a:chExt cx="4320000" cy="3708310"/>
            </a:xfrm>
          </p:grpSpPr>
          <p:sp>
            <p:nvSpPr>
              <p:cNvPr id="43" name="矩形 42"/>
              <p:cNvSpPr/>
              <p:nvPr/>
            </p:nvSpPr>
            <p:spPr>
              <a:xfrm>
                <a:off x="9960717" y="-73984"/>
                <a:ext cx="4320000" cy="3708310"/>
              </a:xfrm>
              <a:prstGeom prst="rect">
                <a:avLst/>
              </a:prstGeom>
              <a:gradFill flip="none" rotWithShape="1">
                <a:gsLst>
                  <a:gs pos="0">
                    <a:schemeClr val="bg1"/>
                  </a:gs>
                  <a:gs pos="100000">
                    <a:schemeClr val="bg1"/>
                  </a:gs>
                  <a:gs pos="57000">
                    <a:schemeClr val="bg1">
                      <a:lumMod val="85000"/>
                    </a:schemeClr>
                  </a:gs>
                </a:gsLst>
                <a:lin ang="8100000" scaled="1"/>
                <a:tileRect/>
              </a:gra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矩形 43"/>
              <p:cNvSpPr/>
              <p:nvPr/>
            </p:nvSpPr>
            <p:spPr>
              <a:xfrm>
                <a:off x="10032717" y="-1984"/>
                <a:ext cx="4175999" cy="3551577"/>
              </a:xfrm>
              <a:prstGeom prst="rect">
                <a:avLst/>
              </a:prstGeom>
              <a:gradFill flip="none" rotWithShape="1">
                <a:gsLst>
                  <a:gs pos="1667">
                    <a:schemeClr val="bg1">
                      <a:lumMod val="85000"/>
                    </a:schemeClr>
                  </a:gs>
                  <a:gs pos="4700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矩形 44"/>
              <p:cNvSpPr/>
              <p:nvPr/>
            </p:nvSpPr>
            <p:spPr>
              <a:xfrm>
                <a:off x="10104718" y="63217"/>
                <a:ext cx="4032000" cy="683114"/>
              </a:xfrm>
              <a:prstGeom prst="rect">
                <a:avLst/>
              </a:prstGeom>
              <a:solidFill>
                <a:schemeClr val="accent2"/>
              </a:solidFill>
              <a:ln>
                <a:noFill/>
              </a:ln>
              <a:effectLst>
                <a:innerShdw blurRad="63500" dist="12700" dir="135000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矩形 40"/>
            <p:cNvSpPr/>
            <p:nvPr/>
          </p:nvSpPr>
          <p:spPr>
            <a:xfrm>
              <a:off x="7151144" y="2738576"/>
              <a:ext cx="1636637" cy="395024"/>
            </a:xfrm>
            <a:prstGeom prst="rect">
              <a:avLst/>
            </a:prstGeom>
          </p:spPr>
          <p:txBody>
            <a:bodyPr wrap="non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单击添加标题</a:t>
              </a:r>
            </a:p>
          </p:txBody>
        </p:sp>
        <p:sp>
          <p:nvSpPr>
            <p:cNvPr id="42" name="矩形 41"/>
            <p:cNvSpPr/>
            <p:nvPr/>
          </p:nvSpPr>
          <p:spPr>
            <a:xfrm>
              <a:off x="7059864" y="3182511"/>
              <a:ext cx="1886534" cy="1358550"/>
            </a:xfrm>
            <a:prstGeom prst="rect">
              <a:avLst/>
            </a:prstGeom>
          </p:spPr>
          <p:txBody>
            <a:bodyPr wrap="square">
              <a:spAutoFit/>
            </a:bodyPr>
            <a:lstStyle/>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单击添加文本内容</a:t>
              </a:r>
              <a:endParaRPr lang="en-US" altLang="zh-CN" sz="1200" dirty="0">
                <a:solidFill>
                  <a:schemeClr val="accent6">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单击添加文本内容</a:t>
              </a:r>
            </a:p>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单击添加文本内容</a:t>
              </a:r>
              <a:endParaRPr lang="en-US" altLang="zh-CN" sz="1200" dirty="0">
                <a:solidFill>
                  <a:schemeClr val="accent6">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单击添加文本内容</a:t>
              </a:r>
              <a:endParaRPr lang="en-US" altLang="zh-CN" sz="12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0" y="0"/>
            <a:ext cx="9721850" cy="92546"/>
            <a:chOff x="0" y="-35967"/>
            <a:chExt cx="9721850" cy="92546"/>
          </a:xfrm>
        </p:grpSpPr>
        <p:sp>
          <p:nvSpPr>
            <p:cNvPr id="47" name="矩形 46"/>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TextBox 50"/>
          <p:cNvSpPr txBox="1"/>
          <p:nvPr/>
        </p:nvSpPr>
        <p:spPr>
          <a:xfrm>
            <a:off x="693193" y="702416"/>
            <a:ext cx="3235994" cy="1061817"/>
          </a:xfrm>
          <a:prstGeom prst="rect">
            <a:avLst/>
          </a:prstGeom>
          <a:noFill/>
        </p:spPr>
        <p:txBody>
          <a:bodyPr wrap="square" lIns="91427" tIns="45714" rIns="91427" bIns="45714" rtlCol="0">
            <a:spAutoFit/>
          </a:bodyPr>
          <a:lstStyle/>
          <a:p>
            <a:pPr>
              <a:lnSpc>
                <a:spcPct val="150000"/>
              </a:lnSpc>
            </a:pPr>
            <a:r>
              <a:rPr lang="zh-CN" altLang="en-US" sz="1800" b="1" dirty="0">
                <a:solidFill>
                  <a:schemeClr val="accent2"/>
                </a:solidFill>
                <a:latin typeface="+mn-ea"/>
              </a:rPr>
              <a:t>单击填加标题</a:t>
            </a:r>
            <a:endParaRPr lang="en-US" altLang="zh-CN" sz="1800" b="1" dirty="0">
              <a:solidFill>
                <a:schemeClr val="accent2"/>
              </a:solidFill>
              <a:latin typeface="+mn-ea"/>
            </a:endParaRPr>
          </a:p>
          <a:p>
            <a:pPr>
              <a:lnSpc>
                <a:spcPct val="150000"/>
              </a:lnSpc>
            </a:pPr>
            <a:r>
              <a:rPr lang="zh-CN" altLang="en-US" sz="1200" dirty="0">
                <a:solidFill>
                  <a:schemeClr val="tx1">
                    <a:lumMod val="65000"/>
                    <a:lumOff val="35000"/>
                  </a:schemeClr>
                </a:solidFill>
                <a:latin typeface="+mn-ea"/>
              </a:rPr>
              <a:t>单击此处添加文本单击此处添加文本 </a:t>
            </a:r>
            <a:endParaRPr lang="en-US" altLang="zh-CN" sz="1200" dirty="0" smtClean="0">
              <a:solidFill>
                <a:schemeClr val="tx1">
                  <a:lumMod val="65000"/>
                  <a:lumOff val="35000"/>
                </a:schemeClr>
              </a:solidFill>
              <a:latin typeface="+mn-ea"/>
            </a:endParaRPr>
          </a:p>
          <a:p>
            <a:pPr>
              <a:lnSpc>
                <a:spcPct val="150000"/>
              </a:lnSpc>
            </a:pPr>
            <a:r>
              <a:rPr lang="zh-CN" altLang="en-US" sz="1200" dirty="0" smtClean="0">
                <a:solidFill>
                  <a:schemeClr val="tx1">
                    <a:lumMod val="65000"/>
                    <a:lumOff val="35000"/>
                  </a:schemeClr>
                </a:solidFill>
                <a:latin typeface="+mn-ea"/>
              </a:rPr>
              <a:t>单击</a:t>
            </a:r>
            <a:r>
              <a:rPr lang="zh-CN" altLang="en-US" sz="1200" dirty="0">
                <a:solidFill>
                  <a:schemeClr val="tx1">
                    <a:lumMod val="65000"/>
                    <a:lumOff val="35000"/>
                  </a:schemeClr>
                </a:solidFill>
                <a:latin typeface="+mn-ea"/>
              </a:rPr>
              <a:t>此处添加文本单击此处添加</a:t>
            </a:r>
            <a:r>
              <a:rPr lang="zh-CN" altLang="en-US" sz="1200" dirty="0" smtClean="0">
                <a:solidFill>
                  <a:schemeClr val="tx1">
                    <a:lumMod val="65000"/>
                    <a:lumOff val="35000"/>
                  </a:schemeClr>
                </a:solidFill>
                <a:latin typeface="+mn-ea"/>
              </a:rPr>
              <a:t>文本</a:t>
            </a:r>
            <a:endParaRPr lang="en-US" altLang="zh-CN" sz="1200" dirty="0">
              <a:solidFill>
                <a:schemeClr val="tx1">
                  <a:lumMod val="65000"/>
                  <a:lumOff val="35000"/>
                </a:schemeClr>
              </a:solidFill>
              <a:latin typeface="+mn-ea"/>
            </a:endParaRPr>
          </a:p>
        </p:txBody>
      </p:sp>
    </p:spTree>
    <p:extLst>
      <p:ext uri="{BB962C8B-B14F-4D97-AF65-F5344CB8AC3E}">
        <p14:creationId xmlns:p14="http://schemas.microsoft.com/office/powerpoint/2010/main" xmlns="" val="2312591188"/>
      </p:ext>
    </p:extLst>
  </p:cSld>
  <p:clrMapOvr>
    <a:masterClrMapping/>
  </p:clrMapOvr>
  <p:transition spd="slow" advClick="0" advTm="100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2" presetClass="entr" presetSubtype="2" fill="hold" nodeType="afterEffect" p14:presetBounceEnd="68000">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14:bounceEnd="68000">
                                          <p:cBhvr additive="base">
                                            <p:cTn id="41" dur="500" fill="hold"/>
                                            <p:tgtEl>
                                              <p:spTgt spid="39"/>
                                            </p:tgtEl>
                                            <p:attrNameLst>
                                              <p:attrName>ppt_x</p:attrName>
                                            </p:attrNameLst>
                                          </p:cBhvr>
                                          <p:tavLst>
                                            <p:tav tm="0">
                                              <p:val>
                                                <p:strVal val="1+#ppt_w/2"/>
                                              </p:val>
                                            </p:tav>
                                            <p:tav tm="100000">
                                              <p:val>
                                                <p:strVal val="#ppt_x"/>
                                              </p:val>
                                            </p:tav>
                                          </p:tavLst>
                                        </p:anim>
                                        <p:anim calcmode="lin" valueType="num" p14:bounceEnd="68000">
                                          <p:cBhvr additive="base">
                                            <p:cTn id="42"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2" presetClass="entr" presetSubtype="2"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1+#ppt_w/2"/>
                                              </p:val>
                                            </p:tav>
                                            <p:tav tm="100000">
                                              <p:val>
                                                <p:strVal val="#ppt_x"/>
                                              </p:val>
                                            </p:tav>
                                          </p:tavLst>
                                        </p:anim>
                                        <p:anim calcmode="lin" valueType="num">
                                          <p:cBhvr additive="base">
                                            <p:cTn id="42"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mc:Fallback>
  </mc:AlternateContent>
  <p:extLst mod="1">
    <p:ext uri="{E180D4A7-C9FB-4DFB-919C-405C955672EB}">
      <p14:showEvtLst xmlns:p14="http://schemas.microsoft.com/office/powerpoint/2010/main" xmlns="">
        <p14:playEvt time="0" objId="30"/>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loud Callout 8"/>
          <p:cNvSpPr/>
          <p:nvPr/>
        </p:nvSpPr>
        <p:spPr bwMode="auto">
          <a:xfrm>
            <a:off x="4998517" y="612105"/>
            <a:ext cx="2199661" cy="1349635"/>
          </a:xfrm>
          <a:prstGeom prst="cloudCallout">
            <a:avLst>
              <a:gd name="adj1" fmla="val -66639"/>
              <a:gd name="adj2" fmla="val 117063"/>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28565" rIns="28565" bIns="57125" numCol="1" spcCol="0" rtlCol="0" fromWordArt="0" anchor="b" anchorCtr="0" forceAA="0" compatLnSpc="1">
            <a:prstTxWarp prst="textNoShape">
              <a:avLst/>
            </a:prstTxWarp>
            <a:noAutofit/>
          </a:bodyPr>
          <a:lstStyle/>
          <a:p>
            <a:r>
              <a:rPr lang="zh-CN" altLang="en-US" sz="1700" dirty="0">
                <a:gradFill>
                  <a:gsLst>
                    <a:gs pos="0">
                      <a:srgbClr val="FFFFFF"/>
                    </a:gs>
                    <a:gs pos="100000">
                      <a:srgbClr val="FFFFFF"/>
                    </a:gs>
                  </a:gsLst>
                  <a:lin ang="5400000" scaled="0"/>
                </a:gradFill>
                <a:latin typeface="微软雅黑" pitchFamily="34" charset="-122"/>
                <a:ea typeface="微软雅黑" pitchFamily="34" charset="-122"/>
              </a:rPr>
              <a:t>单击填加</a:t>
            </a:r>
            <a:r>
              <a:rPr lang="zh-CN" altLang="en-US" sz="1700" dirty="0" smtClean="0">
                <a:gradFill>
                  <a:gsLst>
                    <a:gs pos="0">
                      <a:srgbClr val="FFFFFF"/>
                    </a:gs>
                    <a:gs pos="100000">
                      <a:srgbClr val="FFFFFF"/>
                    </a:gs>
                  </a:gsLst>
                  <a:lin ang="5400000" scaled="0"/>
                </a:gradFill>
                <a:latin typeface="微软雅黑" pitchFamily="34" charset="-122"/>
                <a:ea typeface="微软雅黑" pitchFamily="34" charset="-122"/>
              </a:rPr>
              <a:t>问题三？</a:t>
            </a:r>
            <a:endParaRPr lang="en-US" altLang="zh-CN" sz="1700" dirty="0" smtClean="0">
              <a:gradFill>
                <a:gsLst>
                  <a:gs pos="0">
                    <a:srgbClr val="FFFFFF"/>
                  </a:gs>
                  <a:gs pos="100000">
                    <a:srgbClr val="FFFFFF"/>
                  </a:gs>
                </a:gsLst>
                <a:lin ang="5400000" scaled="0"/>
              </a:gradFill>
              <a:latin typeface="微软雅黑" pitchFamily="34" charset="-122"/>
              <a:ea typeface="微软雅黑" pitchFamily="34" charset="-122"/>
            </a:endParaRPr>
          </a:p>
          <a:p>
            <a:endParaRPr lang="en-US" altLang="zh-CN" sz="1700"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27" name="Cloud Callout 9"/>
          <p:cNvSpPr/>
          <p:nvPr/>
        </p:nvSpPr>
        <p:spPr bwMode="auto">
          <a:xfrm>
            <a:off x="1188517" y="2266540"/>
            <a:ext cx="2503679" cy="1360524"/>
          </a:xfrm>
          <a:prstGeom prst="cloudCallout">
            <a:avLst>
              <a:gd name="adj1" fmla="val 68799"/>
              <a:gd name="adj2" fmla="val 17194"/>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28565" rIns="28565" bIns="57125" numCol="1" spcCol="0" rtlCol="0" fromWordArt="0" anchor="b" anchorCtr="0" forceAA="0" compatLnSpc="1">
            <a:prstTxWarp prst="textNoShape">
              <a:avLst/>
            </a:prstTxWarp>
            <a:noAutofit/>
          </a:bodyPr>
          <a:lstStyle/>
          <a:p>
            <a:r>
              <a:rPr lang="zh-CN" altLang="en-US" sz="1700" dirty="0">
                <a:gradFill>
                  <a:gsLst>
                    <a:gs pos="0">
                      <a:srgbClr val="FFFFFF"/>
                    </a:gs>
                    <a:gs pos="100000">
                      <a:srgbClr val="FFFFFF"/>
                    </a:gs>
                  </a:gsLst>
                  <a:lin ang="5400000" scaled="0"/>
                </a:gradFill>
                <a:latin typeface="微软雅黑" pitchFamily="34" charset="-122"/>
                <a:ea typeface="微软雅黑" pitchFamily="34" charset="-122"/>
              </a:rPr>
              <a:t>单击填</a:t>
            </a:r>
            <a:r>
              <a:rPr lang="zh-CN" altLang="en-US" sz="1700" dirty="0" smtClean="0">
                <a:gradFill>
                  <a:gsLst>
                    <a:gs pos="0">
                      <a:srgbClr val="FFFFFF"/>
                    </a:gs>
                    <a:gs pos="100000">
                      <a:srgbClr val="FFFFFF"/>
                    </a:gs>
                  </a:gsLst>
                  <a:lin ang="5400000" scaled="0"/>
                </a:gradFill>
                <a:latin typeface="微软雅黑" pitchFamily="34" charset="-122"/>
                <a:ea typeface="微软雅黑" pitchFamily="34" charset="-122"/>
              </a:rPr>
              <a:t>加问题一？</a:t>
            </a:r>
            <a:endParaRPr lang="en-US" altLang="zh-CN" sz="1700" dirty="0" smtClean="0">
              <a:gradFill>
                <a:gsLst>
                  <a:gs pos="0">
                    <a:srgbClr val="FFFFFF"/>
                  </a:gs>
                  <a:gs pos="100000">
                    <a:srgbClr val="FFFFFF"/>
                  </a:gs>
                </a:gsLst>
                <a:lin ang="5400000" scaled="0"/>
              </a:gradFill>
              <a:latin typeface="微软雅黑" pitchFamily="34" charset="-122"/>
              <a:ea typeface="微软雅黑" pitchFamily="34" charset="-122"/>
            </a:endParaRPr>
          </a:p>
          <a:p>
            <a:endParaRPr lang="en-US" sz="1700"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28" name="Freeform 53"/>
          <p:cNvSpPr>
            <a:spLocks noEditPoints="1"/>
          </p:cNvSpPr>
          <p:nvPr/>
        </p:nvSpPr>
        <p:spPr bwMode="black">
          <a:xfrm>
            <a:off x="4134093" y="3148057"/>
            <a:ext cx="1453664" cy="1640512"/>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accent4"/>
          </a:solidFill>
          <a:ln>
            <a:noFill/>
          </a:ln>
          <a:extLst/>
        </p:spPr>
        <p:txBody>
          <a:bodyPr vert="horz" wrap="square" lIns="57125" tIns="28565" rIns="57125" bIns="28565" numCol="1" anchor="t" anchorCtr="0" compatLnSpc="1">
            <a:prstTxWarp prst="textNoShape">
              <a:avLst/>
            </a:prstTxWarp>
          </a:bodyPr>
          <a:lstStyle/>
          <a:p>
            <a:endParaRPr lang="en-US" dirty="0"/>
          </a:p>
        </p:txBody>
      </p:sp>
      <p:sp>
        <p:nvSpPr>
          <p:cNvPr id="29" name="Cloud Callout 11"/>
          <p:cNvSpPr/>
          <p:nvPr/>
        </p:nvSpPr>
        <p:spPr bwMode="auto">
          <a:xfrm>
            <a:off x="5945529" y="2133197"/>
            <a:ext cx="2329588" cy="1512917"/>
          </a:xfrm>
          <a:prstGeom prst="cloudCallout">
            <a:avLst>
              <a:gd name="adj1" fmla="val -90339"/>
              <a:gd name="adj2" fmla="val 18228"/>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28565" rIns="28565" bIns="57125" numCol="1" spcCol="0" rtlCol="0" fromWordArt="0" anchor="b" anchorCtr="0" forceAA="0" compatLnSpc="1">
            <a:prstTxWarp prst="textNoShape">
              <a:avLst/>
            </a:prstTxWarp>
            <a:noAutofit/>
          </a:bodyPr>
          <a:lstStyle/>
          <a:p>
            <a:r>
              <a:rPr lang="zh-CN" altLang="en-US" sz="1700" dirty="0">
                <a:gradFill>
                  <a:gsLst>
                    <a:gs pos="0">
                      <a:srgbClr val="FFFFFF"/>
                    </a:gs>
                    <a:gs pos="100000">
                      <a:srgbClr val="FFFFFF"/>
                    </a:gs>
                  </a:gsLst>
                  <a:lin ang="5400000" scaled="0"/>
                </a:gradFill>
                <a:latin typeface="微软雅黑" pitchFamily="34" charset="-122"/>
                <a:ea typeface="微软雅黑" pitchFamily="34" charset="-122"/>
              </a:rPr>
              <a:t>单击填加</a:t>
            </a:r>
            <a:r>
              <a:rPr lang="zh-CN" altLang="en-US" sz="1700" dirty="0" smtClean="0">
                <a:gradFill>
                  <a:gsLst>
                    <a:gs pos="0">
                      <a:srgbClr val="FFFFFF"/>
                    </a:gs>
                    <a:gs pos="100000">
                      <a:srgbClr val="FFFFFF"/>
                    </a:gs>
                  </a:gsLst>
                  <a:lin ang="5400000" scaled="0"/>
                </a:gradFill>
                <a:latin typeface="微软雅黑" pitchFamily="34" charset="-122"/>
                <a:ea typeface="微软雅黑" pitchFamily="34" charset="-122"/>
              </a:rPr>
              <a:t>问题四？</a:t>
            </a:r>
            <a:endParaRPr lang="en-US" altLang="zh-CN" sz="1700" dirty="0" smtClean="0">
              <a:gradFill>
                <a:gsLst>
                  <a:gs pos="0">
                    <a:srgbClr val="FFFFFF"/>
                  </a:gs>
                  <a:gs pos="100000">
                    <a:srgbClr val="FFFFFF"/>
                  </a:gs>
                </a:gsLst>
                <a:lin ang="5400000" scaled="0"/>
              </a:gradFill>
              <a:latin typeface="微软雅黑" pitchFamily="34" charset="-122"/>
              <a:ea typeface="微软雅黑" pitchFamily="34" charset="-122"/>
            </a:endParaRPr>
          </a:p>
          <a:p>
            <a:endParaRPr lang="en-US" altLang="zh-CN" sz="1700"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30" name="Cloud Callout 12"/>
          <p:cNvSpPr/>
          <p:nvPr/>
        </p:nvSpPr>
        <p:spPr bwMode="auto">
          <a:xfrm>
            <a:off x="2179117" y="663077"/>
            <a:ext cx="2438401" cy="1359420"/>
          </a:xfrm>
          <a:prstGeom prst="cloudCallout">
            <a:avLst>
              <a:gd name="adj1" fmla="val 44578"/>
              <a:gd name="adj2" fmla="val 11758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28565" rIns="28565" bIns="57125" numCol="1" spcCol="0" rtlCol="0" fromWordArt="0" anchor="b" anchorCtr="0" forceAA="0" compatLnSpc="1">
            <a:prstTxWarp prst="textNoShape">
              <a:avLst/>
            </a:prstTxWarp>
            <a:noAutofit/>
          </a:bodyPr>
          <a:lstStyle/>
          <a:p>
            <a:r>
              <a:rPr lang="zh-CN" altLang="en-US" sz="1700" dirty="0">
                <a:gradFill>
                  <a:gsLst>
                    <a:gs pos="0">
                      <a:srgbClr val="FFFFFF"/>
                    </a:gs>
                    <a:gs pos="100000">
                      <a:srgbClr val="FFFFFF"/>
                    </a:gs>
                  </a:gsLst>
                  <a:lin ang="5400000" scaled="0"/>
                </a:gradFill>
                <a:latin typeface="微软雅黑" pitchFamily="34" charset="-122"/>
                <a:ea typeface="微软雅黑" pitchFamily="34" charset="-122"/>
              </a:rPr>
              <a:t>单击填加</a:t>
            </a:r>
            <a:r>
              <a:rPr lang="zh-CN" altLang="en-US" sz="1700" dirty="0" smtClean="0">
                <a:gradFill>
                  <a:gsLst>
                    <a:gs pos="0">
                      <a:srgbClr val="FFFFFF"/>
                    </a:gs>
                    <a:gs pos="100000">
                      <a:srgbClr val="FFFFFF"/>
                    </a:gs>
                  </a:gsLst>
                  <a:lin ang="5400000" scaled="0"/>
                </a:gradFill>
                <a:latin typeface="微软雅黑" pitchFamily="34" charset="-122"/>
                <a:ea typeface="微软雅黑" pitchFamily="34" charset="-122"/>
              </a:rPr>
              <a:t>问题二？</a:t>
            </a:r>
            <a:endParaRPr lang="en-US" altLang="zh-CN" sz="1700" dirty="0" smtClean="0">
              <a:gradFill>
                <a:gsLst>
                  <a:gs pos="0">
                    <a:srgbClr val="FFFFFF"/>
                  </a:gs>
                  <a:gs pos="100000">
                    <a:srgbClr val="FFFFFF"/>
                  </a:gs>
                </a:gsLst>
                <a:lin ang="5400000" scaled="0"/>
              </a:gradFill>
              <a:latin typeface="微软雅黑" pitchFamily="34" charset="-122"/>
              <a:ea typeface="微软雅黑" pitchFamily="34" charset="-122"/>
            </a:endParaRPr>
          </a:p>
          <a:p>
            <a:endParaRPr lang="en-US" altLang="zh-CN" sz="1700" dirty="0">
              <a:gradFill>
                <a:gsLst>
                  <a:gs pos="0">
                    <a:srgbClr val="FFFFFF"/>
                  </a:gs>
                  <a:gs pos="100000">
                    <a:srgbClr val="FFFFFF"/>
                  </a:gs>
                </a:gsLst>
                <a:lin ang="5400000" scaled="0"/>
              </a:gradFill>
              <a:latin typeface="微软雅黑" pitchFamily="34" charset="-122"/>
              <a:ea typeface="微软雅黑" pitchFamily="34" charset="-122"/>
            </a:endParaRPr>
          </a:p>
        </p:txBody>
      </p:sp>
      <p:grpSp>
        <p:nvGrpSpPr>
          <p:cNvPr id="22" name="组合 21"/>
          <p:cNvGrpSpPr/>
          <p:nvPr/>
        </p:nvGrpSpPr>
        <p:grpSpPr>
          <a:xfrm>
            <a:off x="0" y="0"/>
            <a:ext cx="9721850" cy="92546"/>
            <a:chOff x="0" y="-35967"/>
            <a:chExt cx="9721850" cy="92546"/>
          </a:xfrm>
        </p:grpSpPr>
        <p:sp>
          <p:nvSpPr>
            <p:cNvPr id="23" name="矩形 22"/>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0" y="5076601"/>
            <a:ext cx="9721850" cy="339502"/>
            <a:chOff x="0" y="5076601"/>
            <a:chExt cx="9721850" cy="339502"/>
          </a:xfrm>
        </p:grpSpPr>
        <p:sp>
          <p:nvSpPr>
            <p:cNvPr id="32" name="矩形 31"/>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48846202"/>
      </p:ext>
    </p:extLst>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Lst>
  </p:timing>
  <p:extLst mod="1">
    <p:ext uri="{E180D4A7-C9FB-4DFB-919C-405C955672EB}">
      <p14:showEvtLst xmlns:p14="http://schemas.microsoft.com/office/powerpoint/2010/main" xmlns="">
        <p14:playEvt time="0" objId="30"/>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9721850" cy="92546"/>
            <a:chOff x="0" y="-35967"/>
            <a:chExt cx="9721850" cy="92546"/>
          </a:xfrm>
        </p:grpSpPr>
        <p:sp>
          <p:nvSpPr>
            <p:cNvPr id="37" name="矩形 36"/>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0" y="5076601"/>
            <a:ext cx="9721850" cy="339502"/>
            <a:chOff x="0" y="5076601"/>
            <a:chExt cx="9721850" cy="339502"/>
          </a:xfrm>
        </p:grpSpPr>
        <p:sp>
          <p:nvSpPr>
            <p:cNvPr id="41" name="矩形 40"/>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矩形 48"/>
          <p:cNvSpPr/>
          <p:nvPr/>
        </p:nvSpPr>
        <p:spPr>
          <a:xfrm>
            <a:off x="0" y="930689"/>
            <a:ext cx="269776" cy="33448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50" name="组合 49"/>
          <p:cNvGrpSpPr/>
          <p:nvPr/>
        </p:nvGrpSpPr>
        <p:grpSpPr>
          <a:xfrm>
            <a:off x="409052" y="930689"/>
            <a:ext cx="8506671" cy="473504"/>
            <a:chOff x="439196" y="391894"/>
            <a:chExt cx="8612670" cy="473504"/>
          </a:xfrm>
        </p:grpSpPr>
        <p:sp>
          <p:nvSpPr>
            <p:cNvPr id="51" name="矩形 50"/>
            <p:cNvSpPr/>
            <p:nvPr/>
          </p:nvSpPr>
          <p:spPr>
            <a:xfrm>
              <a:off x="439196" y="391894"/>
              <a:ext cx="8612670" cy="4735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52" name="TextBox 51"/>
            <p:cNvSpPr txBox="1"/>
            <p:nvPr/>
          </p:nvSpPr>
          <p:spPr>
            <a:xfrm>
              <a:off x="3275856" y="428218"/>
              <a:ext cx="2664296" cy="400110"/>
            </a:xfrm>
            <a:prstGeom prst="rect">
              <a:avLst/>
            </a:prstGeom>
            <a:noFill/>
            <a:ln>
              <a:noFill/>
            </a:ln>
          </p:spPr>
          <p:txBody>
            <a:bodyPr wrap="square" rtlCol="0">
              <a:spAutoFit/>
            </a:bodyPr>
            <a:lstStyle/>
            <a:p>
              <a:pPr algn="ctr"/>
              <a:r>
                <a:rPr lang="zh-CN" altLang="en-US" sz="2000" b="1" dirty="0" smtClean="0">
                  <a:solidFill>
                    <a:schemeClr val="bg1"/>
                  </a:solidFill>
                </a:rPr>
                <a:t>年度工作对比</a:t>
              </a:r>
              <a:r>
                <a:rPr lang="zh-CN" altLang="en-US" sz="2000" b="1" dirty="0">
                  <a:solidFill>
                    <a:schemeClr val="bg1"/>
                  </a:solidFill>
                </a:rPr>
                <a:t>表</a:t>
              </a:r>
            </a:p>
          </p:txBody>
        </p:sp>
      </p:grpSp>
      <p:graphicFrame>
        <p:nvGraphicFramePr>
          <p:cNvPr id="63" name="表格 62"/>
          <p:cNvGraphicFramePr>
            <a:graphicFrameLocks noGrp="1"/>
          </p:cNvGraphicFramePr>
          <p:nvPr>
            <p:extLst>
              <p:ext uri="{D42A27DB-BD31-4B8C-83A1-F6EECF244321}">
                <p14:modId xmlns:p14="http://schemas.microsoft.com/office/powerpoint/2010/main" xmlns="" val="3588081380"/>
              </p:ext>
            </p:extLst>
          </p:nvPr>
        </p:nvGraphicFramePr>
        <p:xfrm>
          <a:off x="395536" y="1539197"/>
          <a:ext cx="8520187" cy="2745316"/>
        </p:xfrm>
        <a:graphic>
          <a:graphicData uri="http://schemas.openxmlformats.org/drawingml/2006/table">
            <a:tbl>
              <a:tblPr firstRow="1" firstCol="1" bandRow="1">
                <a:tableStyleId>{F5AB1C69-6EDB-4FF4-983F-18BD219EF322}</a:tableStyleId>
              </a:tblPr>
              <a:tblGrid>
                <a:gridCol w="1756410"/>
                <a:gridCol w="1615483"/>
                <a:gridCol w="1470410"/>
                <a:gridCol w="2203024"/>
                <a:gridCol w="1474860"/>
              </a:tblGrid>
              <a:tr h="686329">
                <a:tc>
                  <a:txBody>
                    <a:bodyPr/>
                    <a:lstStyle/>
                    <a:p>
                      <a:pPr algn="ctr">
                        <a:spcAft>
                          <a:spcPts val="0"/>
                        </a:spcAft>
                      </a:pPr>
                      <a:r>
                        <a:rPr lang="zh-CN" sz="2100" kern="2800" dirty="0">
                          <a:effectLst/>
                        </a:rPr>
                        <a:t>时 间</a:t>
                      </a:r>
                      <a:endParaRPr lang="zh-CN" sz="2900" kern="2800" dirty="0">
                        <a:effectLst/>
                        <a:latin typeface="Times New Roman"/>
                        <a:ea typeface="宋体"/>
                      </a:endParaRPr>
                    </a:p>
                  </a:txBody>
                  <a:tcPr marL="70665" marR="70665" marT="0" marB="0" anchor="ctr"/>
                </a:tc>
                <a:tc>
                  <a:txBody>
                    <a:bodyPr/>
                    <a:lstStyle/>
                    <a:p>
                      <a:pPr algn="ctr">
                        <a:spcAft>
                          <a:spcPts val="0"/>
                        </a:spcAft>
                      </a:pPr>
                      <a:r>
                        <a:rPr lang="zh-CN" altLang="en-US" sz="2100" kern="2800" dirty="0" smtClean="0">
                          <a:effectLst/>
                        </a:rPr>
                        <a:t>标题</a:t>
                      </a:r>
                      <a:endParaRPr lang="zh-CN" sz="2900" kern="2800" dirty="0">
                        <a:effectLst/>
                        <a:latin typeface="Times New Roman"/>
                        <a:ea typeface="宋体"/>
                      </a:endParaRPr>
                    </a:p>
                  </a:txBody>
                  <a:tcPr marL="70665" marR="70665" marT="0" marB="0" anchor="ctr"/>
                </a:tc>
                <a:tc>
                  <a:txBody>
                    <a:bodyPr/>
                    <a:lstStyle/>
                    <a:p>
                      <a:pPr algn="ctr">
                        <a:spcAft>
                          <a:spcPts val="0"/>
                        </a:spcAft>
                      </a:pPr>
                      <a:r>
                        <a:rPr lang="zh-CN" altLang="en-US" sz="2100" kern="2800" dirty="0" smtClean="0">
                          <a:effectLst/>
                        </a:rPr>
                        <a:t>标题</a:t>
                      </a:r>
                      <a:endParaRPr lang="zh-CN" sz="2900" kern="2800" dirty="0">
                        <a:effectLst/>
                        <a:latin typeface="Times New Roman"/>
                        <a:ea typeface="宋体"/>
                      </a:endParaRPr>
                    </a:p>
                  </a:txBody>
                  <a:tcPr marL="70665" marR="70665" marT="0" marB="0" anchor="ctr"/>
                </a:tc>
                <a:tc>
                  <a:txBody>
                    <a:bodyPr/>
                    <a:lstStyle/>
                    <a:p>
                      <a:pPr algn="ctr">
                        <a:spcAft>
                          <a:spcPts val="0"/>
                        </a:spcAft>
                      </a:pPr>
                      <a:r>
                        <a:rPr lang="zh-CN" altLang="en-US" sz="2100" kern="2800" dirty="0" smtClean="0">
                          <a:effectLst/>
                        </a:rPr>
                        <a:t>填加标题</a:t>
                      </a:r>
                      <a:endParaRPr lang="zh-CN" sz="2900" kern="2800" dirty="0">
                        <a:effectLst/>
                        <a:latin typeface="Times New Roman"/>
                        <a:ea typeface="宋体"/>
                      </a:endParaRPr>
                    </a:p>
                  </a:txBody>
                  <a:tcPr marL="70665" marR="70665" marT="0" marB="0" anchor="ctr"/>
                </a:tc>
                <a:tc>
                  <a:txBody>
                    <a:bodyPr/>
                    <a:lstStyle/>
                    <a:p>
                      <a:pPr algn="ctr">
                        <a:spcAft>
                          <a:spcPts val="0"/>
                        </a:spcAft>
                      </a:pPr>
                      <a:r>
                        <a:rPr lang="zh-CN" sz="2100" kern="2800">
                          <a:effectLst/>
                        </a:rPr>
                        <a:t>备 注</a:t>
                      </a:r>
                      <a:endParaRPr lang="zh-CN" sz="2900" kern="2800">
                        <a:effectLst/>
                        <a:latin typeface="Times New Roman"/>
                        <a:ea typeface="宋体"/>
                      </a:endParaRPr>
                    </a:p>
                  </a:txBody>
                  <a:tcPr marL="70665" marR="70665" marT="0" marB="0" anchor="ctr"/>
                </a:tc>
              </a:tr>
              <a:tr h="686329">
                <a:tc>
                  <a:txBody>
                    <a:bodyPr/>
                    <a:lstStyle/>
                    <a:p>
                      <a:pPr algn="ctr">
                        <a:spcAft>
                          <a:spcPts val="0"/>
                        </a:spcAft>
                      </a:pPr>
                      <a:r>
                        <a:rPr lang="en-US" sz="2100" kern="2800">
                          <a:effectLst/>
                        </a:rPr>
                        <a:t>2013</a:t>
                      </a:r>
                      <a:r>
                        <a:rPr lang="zh-CN" sz="2100" kern="2800">
                          <a:effectLst/>
                        </a:rPr>
                        <a:t>年</a:t>
                      </a:r>
                      <a:endParaRPr lang="zh-CN" sz="2900" kern="2800">
                        <a:effectLst/>
                        <a:latin typeface="Times New Roman"/>
                        <a:ea typeface="宋体"/>
                      </a:endParaRPr>
                    </a:p>
                  </a:txBody>
                  <a:tcPr marL="70665" marR="70665" marT="0" marB="0" anchor="ctr"/>
                </a:tc>
                <a:tc>
                  <a:txBody>
                    <a:bodyPr/>
                    <a:lstStyle/>
                    <a:p>
                      <a:pPr algn="ctr">
                        <a:spcAft>
                          <a:spcPts val="0"/>
                        </a:spcAft>
                      </a:pPr>
                      <a:r>
                        <a:rPr lang="en-US" sz="2100" kern="2800" dirty="0" smtClean="0">
                          <a:effectLst/>
                        </a:rPr>
                        <a:t>XX</a:t>
                      </a:r>
                      <a:endParaRPr lang="zh-CN" sz="2900" kern="2800" dirty="0">
                        <a:effectLst/>
                        <a:latin typeface="Times New Roman"/>
                        <a:ea typeface="宋体"/>
                      </a:endParaRPr>
                    </a:p>
                  </a:txBody>
                  <a:tcPr marL="70665" marR="70665" marT="0" marB="0" anchor="ctr"/>
                </a:tc>
                <a:tc>
                  <a:txBody>
                    <a:bodyPr/>
                    <a:lstStyle/>
                    <a:p>
                      <a:pPr algn="ctr">
                        <a:spcAft>
                          <a:spcPts val="0"/>
                        </a:spcAft>
                      </a:pPr>
                      <a:r>
                        <a:rPr lang="en-US" sz="2100" kern="2800" dirty="0" smtClean="0">
                          <a:effectLst/>
                        </a:rPr>
                        <a:t>XX</a:t>
                      </a:r>
                      <a:endParaRPr lang="zh-CN" sz="2900" kern="2800" dirty="0">
                        <a:effectLst/>
                        <a:latin typeface="Times New Roman"/>
                        <a:ea typeface="宋体"/>
                      </a:endParaRPr>
                    </a:p>
                  </a:txBody>
                  <a:tcPr marL="70665" marR="70665" marT="0" marB="0" anchor="ctr"/>
                </a:tc>
                <a:tc>
                  <a:txBody>
                    <a:bodyPr/>
                    <a:lstStyle/>
                    <a:p>
                      <a:pPr algn="ctr">
                        <a:spcAft>
                          <a:spcPts val="0"/>
                        </a:spcAft>
                      </a:pPr>
                      <a:r>
                        <a:rPr lang="en-US" sz="2100" kern="2800" dirty="0" smtClean="0">
                          <a:effectLst/>
                        </a:rPr>
                        <a:t>XX</a:t>
                      </a:r>
                      <a:endParaRPr lang="zh-CN" sz="2900" kern="2800" dirty="0">
                        <a:effectLst/>
                        <a:latin typeface="Times New Roman"/>
                        <a:ea typeface="宋体"/>
                      </a:endParaRPr>
                    </a:p>
                  </a:txBody>
                  <a:tcPr marL="70665" marR="70665" marT="0" marB="0" anchor="ctr"/>
                </a:tc>
                <a:tc>
                  <a:txBody>
                    <a:bodyPr/>
                    <a:lstStyle/>
                    <a:p>
                      <a:pPr algn="ctr">
                        <a:spcAft>
                          <a:spcPts val="0"/>
                        </a:spcAft>
                      </a:pPr>
                      <a:r>
                        <a:rPr lang="zh-CN" altLang="en-US" sz="1800" kern="2800" dirty="0" smtClean="0">
                          <a:effectLst/>
                        </a:rPr>
                        <a:t>填加文字</a:t>
                      </a:r>
                      <a:endParaRPr lang="zh-CN" sz="2400" kern="2800" dirty="0">
                        <a:effectLst/>
                        <a:latin typeface="Times New Roman"/>
                        <a:ea typeface="宋体"/>
                      </a:endParaRPr>
                    </a:p>
                  </a:txBody>
                  <a:tcPr marL="70665" marR="70665" marT="0" marB="0" anchor="ctr"/>
                </a:tc>
              </a:tr>
              <a:tr h="686329">
                <a:tc>
                  <a:txBody>
                    <a:bodyPr/>
                    <a:lstStyle/>
                    <a:p>
                      <a:pPr algn="ctr">
                        <a:spcAft>
                          <a:spcPts val="0"/>
                        </a:spcAft>
                      </a:pPr>
                      <a:r>
                        <a:rPr lang="en-US" sz="2100" kern="2800" dirty="0">
                          <a:effectLst/>
                        </a:rPr>
                        <a:t>2014</a:t>
                      </a:r>
                      <a:r>
                        <a:rPr lang="zh-CN" sz="2100" kern="2800" dirty="0">
                          <a:effectLst/>
                        </a:rPr>
                        <a:t>年</a:t>
                      </a:r>
                      <a:endParaRPr lang="zh-CN" sz="2900" kern="2800" dirty="0">
                        <a:effectLst/>
                        <a:latin typeface="Times New Roman"/>
                        <a:ea typeface="宋体"/>
                      </a:endParaRPr>
                    </a:p>
                  </a:txBody>
                  <a:tcPr marL="70665" marR="70665" marT="0" marB="0" anchor="ctr"/>
                </a:tc>
                <a:tc>
                  <a:txBody>
                    <a:bodyPr/>
                    <a:lstStyle/>
                    <a:p>
                      <a:pPr algn="ctr">
                        <a:spcAft>
                          <a:spcPts val="0"/>
                        </a:spcAft>
                      </a:pPr>
                      <a:r>
                        <a:rPr lang="en-US" sz="2100" kern="2800" dirty="0" smtClean="0">
                          <a:effectLst/>
                        </a:rPr>
                        <a:t>XX</a:t>
                      </a:r>
                      <a:endParaRPr lang="zh-CN" sz="2900" kern="2800" dirty="0">
                        <a:effectLst/>
                        <a:latin typeface="Times New Roman"/>
                        <a:ea typeface="宋体"/>
                      </a:endParaRPr>
                    </a:p>
                  </a:txBody>
                  <a:tcPr marL="70665" marR="70665" marT="0" marB="0" anchor="ctr"/>
                </a:tc>
                <a:tc>
                  <a:txBody>
                    <a:bodyPr/>
                    <a:lstStyle/>
                    <a:p>
                      <a:pPr algn="ctr">
                        <a:spcAft>
                          <a:spcPts val="0"/>
                        </a:spcAft>
                      </a:pPr>
                      <a:r>
                        <a:rPr lang="en-US" sz="2100" kern="2800" dirty="0" smtClean="0">
                          <a:effectLst/>
                        </a:rPr>
                        <a:t>XX</a:t>
                      </a:r>
                      <a:endParaRPr lang="zh-CN" sz="2900" kern="2800" dirty="0">
                        <a:effectLst/>
                        <a:latin typeface="Times New Roman"/>
                        <a:ea typeface="宋体"/>
                      </a:endParaRPr>
                    </a:p>
                  </a:txBody>
                  <a:tcPr marL="70665" marR="70665" marT="0" marB="0" anchor="ctr"/>
                </a:tc>
                <a:tc>
                  <a:txBody>
                    <a:bodyPr/>
                    <a:lstStyle/>
                    <a:p>
                      <a:pPr algn="ctr">
                        <a:spcAft>
                          <a:spcPts val="0"/>
                        </a:spcAft>
                      </a:pPr>
                      <a:r>
                        <a:rPr lang="en-US" sz="2100" kern="2800" dirty="0" smtClean="0">
                          <a:effectLst/>
                        </a:rPr>
                        <a:t>XXX</a:t>
                      </a:r>
                      <a:endParaRPr lang="zh-CN" sz="2900" kern="2800" dirty="0">
                        <a:effectLst/>
                        <a:latin typeface="Times New Roman"/>
                        <a:ea typeface="宋体"/>
                      </a:endParaRPr>
                    </a:p>
                  </a:txBody>
                  <a:tcPr marL="70665" marR="70665" marT="0" marB="0" anchor="ctr"/>
                </a:tc>
                <a:tc>
                  <a:txBody>
                    <a:bodyPr/>
                    <a:lstStyle/>
                    <a:p>
                      <a:pPr marL="0" marR="0" indent="0" algn="ctr" defTabSz="967801" rtl="0" eaLnBrk="1" fontAlgn="auto" latinLnBrk="0" hangingPunct="1">
                        <a:lnSpc>
                          <a:spcPct val="100000"/>
                        </a:lnSpc>
                        <a:spcBef>
                          <a:spcPts val="0"/>
                        </a:spcBef>
                        <a:spcAft>
                          <a:spcPts val="0"/>
                        </a:spcAft>
                        <a:buClrTx/>
                        <a:buSzTx/>
                        <a:buFontTx/>
                        <a:buNone/>
                        <a:tabLst/>
                        <a:defRPr/>
                      </a:pPr>
                      <a:r>
                        <a:rPr lang="zh-CN" altLang="en-US" sz="1800" kern="2800" dirty="0" smtClean="0">
                          <a:effectLst/>
                        </a:rPr>
                        <a:t>填加文字</a:t>
                      </a:r>
                      <a:endParaRPr lang="zh-CN" altLang="zh-CN" sz="2400" kern="2800" dirty="0" smtClean="0">
                        <a:effectLst/>
                        <a:latin typeface="Times New Roman"/>
                        <a:ea typeface="宋体"/>
                      </a:endParaRPr>
                    </a:p>
                  </a:txBody>
                  <a:tcPr marL="70665" marR="70665" marT="0" marB="0" anchor="ctr"/>
                </a:tc>
              </a:tr>
              <a:tr h="686329">
                <a:tc>
                  <a:txBody>
                    <a:bodyPr/>
                    <a:lstStyle/>
                    <a:p>
                      <a:pPr algn="ctr">
                        <a:spcAft>
                          <a:spcPts val="0"/>
                        </a:spcAft>
                      </a:pPr>
                      <a:r>
                        <a:rPr lang="zh-CN" sz="2100" kern="2800" dirty="0">
                          <a:effectLst/>
                        </a:rPr>
                        <a:t>同比增加</a:t>
                      </a:r>
                      <a:endParaRPr lang="zh-CN" sz="2900" kern="2800" dirty="0">
                        <a:effectLst/>
                        <a:latin typeface="Times New Roman"/>
                        <a:ea typeface="宋体"/>
                      </a:endParaRPr>
                    </a:p>
                  </a:txBody>
                  <a:tcPr marL="70665" marR="70665" marT="0" marB="0" anchor="ctr"/>
                </a:tc>
                <a:tc>
                  <a:txBody>
                    <a:bodyPr/>
                    <a:lstStyle/>
                    <a:p>
                      <a:pPr algn="ctr">
                        <a:spcAft>
                          <a:spcPts val="0"/>
                        </a:spcAft>
                      </a:pPr>
                      <a:r>
                        <a:rPr lang="en-US" sz="2100" kern="2800" dirty="0" smtClean="0">
                          <a:effectLst/>
                        </a:rPr>
                        <a:t>XX</a:t>
                      </a:r>
                      <a:endParaRPr lang="zh-CN" sz="2900" kern="2800" dirty="0">
                        <a:effectLst/>
                        <a:latin typeface="Times New Roman"/>
                        <a:ea typeface="宋体"/>
                      </a:endParaRPr>
                    </a:p>
                  </a:txBody>
                  <a:tcPr marL="70665" marR="70665" marT="0" marB="0" anchor="ctr"/>
                </a:tc>
                <a:tc>
                  <a:txBody>
                    <a:bodyPr/>
                    <a:lstStyle/>
                    <a:p>
                      <a:pPr algn="ctr">
                        <a:spcAft>
                          <a:spcPts val="0"/>
                        </a:spcAft>
                      </a:pPr>
                      <a:r>
                        <a:rPr lang="en-US" sz="2100" kern="2800" dirty="0" smtClean="0">
                          <a:effectLst/>
                        </a:rPr>
                        <a:t>XX</a:t>
                      </a:r>
                      <a:endParaRPr lang="zh-CN" sz="2900" kern="2800" dirty="0">
                        <a:effectLst/>
                        <a:latin typeface="Times New Roman"/>
                        <a:ea typeface="宋体"/>
                      </a:endParaRPr>
                    </a:p>
                  </a:txBody>
                  <a:tcPr marL="70665" marR="70665" marT="0" marB="0" anchor="ctr"/>
                </a:tc>
                <a:tc>
                  <a:txBody>
                    <a:bodyPr/>
                    <a:lstStyle/>
                    <a:p>
                      <a:pPr algn="ctr">
                        <a:spcAft>
                          <a:spcPts val="0"/>
                        </a:spcAft>
                      </a:pPr>
                      <a:r>
                        <a:rPr lang="en-US" sz="2100" kern="2800" dirty="0" smtClean="0">
                          <a:effectLst/>
                        </a:rPr>
                        <a:t>XXX   </a:t>
                      </a:r>
                      <a:endParaRPr lang="zh-CN" sz="2900" kern="2800" dirty="0">
                        <a:effectLst/>
                        <a:latin typeface="Times New Roman"/>
                        <a:ea typeface="宋体"/>
                      </a:endParaRPr>
                    </a:p>
                  </a:txBody>
                  <a:tcPr marL="70665" marR="70665" marT="0" marB="0" anchor="ctr"/>
                </a:tc>
                <a:tc>
                  <a:txBody>
                    <a:bodyPr/>
                    <a:lstStyle/>
                    <a:p>
                      <a:pPr marL="0" marR="0" indent="0" algn="ctr" defTabSz="967801" rtl="0" eaLnBrk="1" fontAlgn="auto" latinLnBrk="0" hangingPunct="1">
                        <a:lnSpc>
                          <a:spcPct val="100000"/>
                        </a:lnSpc>
                        <a:spcBef>
                          <a:spcPts val="0"/>
                        </a:spcBef>
                        <a:spcAft>
                          <a:spcPts val="0"/>
                        </a:spcAft>
                        <a:buClrTx/>
                        <a:buSzTx/>
                        <a:buFontTx/>
                        <a:buNone/>
                        <a:tabLst/>
                        <a:defRPr/>
                      </a:pPr>
                      <a:r>
                        <a:rPr lang="zh-CN" altLang="en-US" sz="1800" kern="2800" dirty="0" smtClean="0">
                          <a:effectLst/>
                        </a:rPr>
                        <a:t>填加文字</a:t>
                      </a:r>
                      <a:endParaRPr lang="zh-CN" altLang="zh-CN" sz="2400" kern="2800" dirty="0" smtClean="0">
                        <a:effectLst/>
                        <a:latin typeface="Times New Roman"/>
                        <a:ea typeface="宋体"/>
                      </a:endParaRPr>
                    </a:p>
                  </a:txBody>
                  <a:tcPr marL="70665" marR="70665" marT="0" marB="0" anchor="ctr"/>
                </a:tc>
              </a:tr>
            </a:tbl>
          </a:graphicData>
        </a:graphic>
      </p:graphicFrame>
    </p:spTree>
    <p:extLst>
      <p:ext uri="{BB962C8B-B14F-4D97-AF65-F5344CB8AC3E}">
        <p14:creationId xmlns:p14="http://schemas.microsoft.com/office/powerpoint/2010/main" xmlns="" val="1951806508"/>
      </p:ext>
    </p:extLst>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extLst mod="1">
    <p:ext uri="{E180D4A7-C9FB-4DFB-919C-405C955672EB}">
      <p14:showEvtLst xmlns:p14="http://schemas.microsoft.com/office/powerpoint/2010/main" xmlns="">
        <p14:playEvt time="0" objId="30"/>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0"/>
            <a:ext cx="9721850" cy="92546"/>
            <a:chOff x="0" y="-35967"/>
            <a:chExt cx="9721850" cy="92546"/>
          </a:xfrm>
        </p:grpSpPr>
        <p:sp>
          <p:nvSpPr>
            <p:cNvPr id="30" name="矩形 29"/>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0" y="5076601"/>
            <a:ext cx="9721850" cy="339502"/>
            <a:chOff x="0" y="5076601"/>
            <a:chExt cx="9721850" cy="339502"/>
          </a:xfrm>
        </p:grpSpPr>
        <p:sp>
          <p:nvSpPr>
            <p:cNvPr id="34" name="矩形 33"/>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TextBox 46"/>
          <p:cNvSpPr txBox="1"/>
          <p:nvPr/>
        </p:nvSpPr>
        <p:spPr>
          <a:xfrm>
            <a:off x="3427470" y="428019"/>
            <a:ext cx="2970584" cy="430887"/>
          </a:xfrm>
          <a:prstGeom prst="rect">
            <a:avLst/>
          </a:prstGeom>
          <a:noFill/>
        </p:spPr>
        <p:txBody>
          <a:bodyPr wrap="square" rtlCol="0">
            <a:spAutoFit/>
          </a:bodyPr>
          <a:lstStyle/>
          <a:p>
            <a:pPr algn="ctr"/>
            <a:r>
              <a:rPr lang="zh-CN" altLang="en-US" sz="2200" b="1" dirty="0" smtClean="0">
                <a:solidFill>
                  <a:srgbClr val="5A5959"/>
                </a:solidFill>
              </a:rPr>
              <a:t>单击填加主标题</a:t>
            </a:r>
            <a:endParaRPr lang="zh-CN" altLang="en-US" sz="2200" b="1" dirty="0">
              <a:solidFill>
                <a:srgbClr val="5A5959"/>
              </a:solidFill>
            </a:endParaRPr>
          </a:p>
        </p:txBody>
      </p:sp>
      <p:cxnSp>
        <p:nvCxnSpPr>
          <p:cNvPr id="48" name="直接连接符 47"/>
          <p:cNvCxnSpPr/>
          <p:nvPr/>
        </p:nvCxnSpPr>
        <p:spPr>
          <a:xfrm>
            <a:off x="0" y="658852"/>
            <a:ext cx="3754437"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091237" y="658852"/>
            <a:ext cx="3630613"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2726722" y="612105"/>
            <a:ext cx="4006412" cy="4093451"/>
            <a:chOff x="2798730" y="468089"/>
            <a:chExt cx="4006411" cy="4093451"/>
          </a:xfrm>
        </p:grpSpPr>
        <p:sp>
          <p:nvSpPr>
            <p:cNvPr id="14" name="饼形 13"/>
            <p:cNvSpPr/>
            <p:nvPr/>
          </p:nvSpPr>
          <p:spPr>
            <a:xfrm>
              <a:off x="2968660" y="468089"/>
              <a:ext cx="3764473" cy="3888360"/>
            </a:xfrm>
            <a:prstGeom prst="pie">
              <a:avLst>
                <a:gd name="adj1" fmla="val 5773768"/>
                <a:gd name="adj2" fmla="val 884244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5" name="饼形 14"/>
            <p:cNvSpPr/>
            <p:nvPr/>
          </p:nvSpPr>
          <p:spPr>
            <a:xfrm>
              <a:off x="3040666" y="756121"/>
              <a:ext cx="3764475" cy="3733411"/>
            </a:xfrm>
            <a:prstGeom prst="pie">
              <a:avLst>
                <a:gd name="adj1" fmla="val 9051469"/>
                <a:gd name="adj2" fmla="val 11128992"/>
              </a:avLst>
            </a:prstGeom>
            <a:solidFill>
              <a:schemeClr val="accent3"/>
            </a:solidFill>
            <a:ln>
              <a:noFill/>
            </a:ln>
            <a:effectLst>
              <a:outerShdw blurRad="152400" dist="762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6" name="饼形 15"/>
            <p:cNvSpPr/>
            <p:nvPr/>
          </p:nvSpPr>
          <p:spPr>
            <a:xfrm>
              <a:off x="2916709" y="972145"/>
              <a:ext cx="3619261" cy="3589395"/>
            </a:xfrm>
            <a:prstGeom prst="pie">
              <a:avLst>
                <a:gd name="adj1" fmla="val 11311569"/>
                <a:gd name="adj2" fmla="val 16233940"/>
              </a:avLst>
            </a:prstGeom>
            <a:solidFill>
              <a:schemeClr val="accent1"/>
            </a:solidFill>
            <a:ln>
              <a:noFill/>
            </a:ln>
            <a:effectLst>
              <a:outerShdw blurRad="203200" dist="114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饼形 16"/>
            <p:cNvSpPr/>
            <p:nvPr/>
          </p:nvSpPr>
          <p:spPr>
            <a:xfrm>
              <a:off x="2798730" y="900136"/>
              <a:ext cx="3646371" cy="3487887"/>
            </a:xfrm>
            <a:prstGeom prst="pie">
              <a:avLst>
                <a:gd name="adj1" fmla="val 16182340"/>
                <a:gd name="adj2" fmla="val 692374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8" name="文本框 13"/>
            <p:cNvSpPr txBox="1"/>
            <p:nvPr/>
          </p:nvSpPr>
          <p:spPr>
            <a:xfrm>
              <a:off x="4776389" y="2751891"/>
              <a:ext cx="1288143" cy="461665"/>
            </a:xfrm>
            <a:prstGeom prst="rect">
              <a:avLst/>
            </a:prstGeom>
            <a:noFill/>
          </p:spPr>
          <p:txBody>
            <a:bodyPr wrap="square" rtlCol="0">
              <a:spAutoFit/>
            </a:bodyPr>
            <a:lstStyle/>
            <a:p>
              <a:r>
                <a:rPr lang="en-US" altLang="zh-CN" sz="2400" dirty="0">
                  <a:solidFill>
                    <a:schemeClr val="bg1"/>
                  </a:solidFill>
                  <a:latin typeface="Adobe Gothic Std B" panose="020B0800000000000000" pitchFamily="34" charset="-128"/>
                  <a:ea typeface="Adobe Gothic Std B" panose="020B0800000000000000" pitchFamily="34" charset="-128"/>
                </a:rPr>
                <a:t>55%</a:t>
              </a:r>
              <a:endParaRPr lang="zh-CN" altLang="en-US" sz="2400" dirty="0">
                <a:solidFill>
                  <a:schemeClr val="bg1"/>
                </a:solidFill>
                <a:latin typeface="Adobe Gothic Std B" panose="020B0800000000000000" pitchFamily="34" charset="-128"/>
              </a:endParaRPr>
            </a:p>
          </p:txBody>
        </p:sp>
        <p:sp>
          <p:nvSpPr>
            <p:cNvPr id="19" name="文本框 28"/>
            <p:cNvSpPr txBox="1"/>
            <p:nvPr/>
          </p:nvSpPr>
          <p:spPr>
            <a:xfrm>
              <a:off x="3430384" y="1999087"/>
              <a:ext cx="839237" cy="415499"/>
            </a:xfrm>
            <a:prstGeom prst="rect">
              <a:avLst/>
            </a:prstGeom>
            <a:noFill/>
          </p:spPr>
          <p:txBody>
            <a:bodyPr wrap="square" rtlCol="0">
              <a:spAutoFit/>
            </a:bodyPr>
            <a:lstStyle/>
            <a:p>
              <a:r>
                <a:rPr lang="en-US" altLang="zh-CN" sz="2100" dirty="0">
                  <a:solidFill>
                    <a:schemeClr val="bg1"/>
                  </a:solidFill>
                  <a:latin typeface="Adobe Gothic Std B" panose="020B0800000000000000" pitchFamily="34" charset="-128"/>
                  <a:ea typeface="Adobe Gothic Std B" panose="020B0800000000000000" pitchFamily="34" charset="-128"/>
                </a:rPr>
                <a:t>23%</a:t>
              </a:r>
              <a:endParaRPr lang="zh-CN" altLang="en-US" sz="2100" dirty="0">
                <a:solidFill>
                  <a:schemeClr val="bg1"/>
                </a:solidFill>
                <a:latin typeface="Adobe Gothic Std B" panose="020B0800000000000000" pitchFamily="34" charset="-128"/>
              </a:endParaRPr>
            </a:p>
          </p:txBody>
        </p:sp>
        <p:sp>
          <p:nvSpPr>
            <p:cNvPr id="20" name="文本框 29"/>
            <p:cNvSpPr txBox="1"/>
            <p:nvPr/>
          </p:nvSpPr>
          <p:spPr>
            <a:xfrm>
              <a:off x="3158430" y="2844353"/>
              <a:ext cx="789387" cy="382258"/>
            </a:xfrm>
            <a:prstGeom prst="rect">
              <a:avLst/>
            </a:prstGeom>
            <a:noFill/>
          </p:spPr>
          <p:txBody>
            <a:bodyPr wrap="square" rtlCol="0">
              <a:spAutoFit/>
            </a:bodyPr>
            <a:lstStyle/>
            <a:p>
              <a:r>
                <a:rPr lang="en-US" altLang="zh-CN" sz="1800" dirty="0">
                  <a:solidFill>
                    <a:schemeClr val="bg1"/>
                  </a:solidFill>
                  <a:latin typeface="Adobe Gothic Std B" panose="020B0800000000000000" pitchFamily="34" charset="-128"/>
                  <a:ea typeface="Adobe Gothic Std B" panose="020B0800000000000000" pitchFamily="34" charset="-128"/>
                </a:rPr>
                <a:t>12%</a:t>
              </a:r>
              <a:endParaRPr lang="zh-CN" altLang="en-US" sz="1800" dirty="0">
                <a:solidFill>
                  <a:schemeClr val="bg1"/>
                </a:solidFill>
                <a:latin typeface="Adobe Gothic Std B" panose="020B0800000000000000" pitchFamily="34" charset="-128"/>
              </a:endParaRPr>
            </a:p>
          </p:txBody>
        </p:sp>
        <p:sp>
          <p:nvSpPr>
            <p:cNvPr id="21" name="文本框 30"/>
            <p:cNvSpPr txBox="1"/>
            <p:nvPr/>
          </p:nvSpPr>
          <p:spPr>
            <a:xfrm>
              <a:off x="3553124" y="3420417"/>
              <a:ext cx="659729" cy="315779"/>
            </a:xfrm>
            <a:prstGeom prst="rect">
              <a:avLst/>
            </a:prstGeom>
            <a:noFill/>
          </p:spPr>
          <p:txBody>
            <a:bodyPr wrap="square" rtlCol="0">
              <a:spAutoFit/>
            </a:bodyPr>
            <a:lstStyle/>
            <a:p>
              <a:r>
                <a:rPr lang="en-US" altLang="zh-CN" sz="1400" dirty="0">
                  <a:solidFill>
                    <a:schemeClr val="bg1"/>
                  </a:solidFill>
                  <a:latin typeface="Adobe Gothic Std B" panose="020B0800000000000000" pitchFamily="34" charset="-128"/>
                  <a:ea typeface="Adobe Gothic Std B" panose="020B0800000000000000" pitchFamily="34" charset="-128"/>
                </a:rPr>
                <a:t>10%</a:t>
              </a:r>
              <a:endParaRPr lang="zh-CN" altLang="en-US" sz="1400" dirty="0">
                <a:solidFill>
                  <a:schemeClr val="bg1"/>
                </a:solidFill>
                <a:latin typeface="Adobe Gothic Std B" panose="020B0800000000000000" pitchFamily="34" charset="-128"/>
              </a:endParaRPr>
            </a:p>
          </p:txBody>
        </p:sp>
      </p:grpSp>
      <p:sp>
        <p:nvSpPr>
          <p:cNvPr id="22" name="任意多边形 21"/>
          <p:cNvSpPr/>
          <p:nvPr/>
        </p:nvSpPr>
        <p:spPr>
          <a:xfrm flipH="1">
            <a:off x="5292973" y="1875863"/>
            <a:ext cx="1554213" cy="234156"/>
          </a:xfrm>
          <a:custGeom>
            <a:avLst/>
            <a:gdLst>
              <a:gd name="connsiteX0" fmla="*/ 807522 w 807522"/>
              <a:gd name="connsiteY0" fmla="*/ 950026 h 950026"/>
              <a:gd name="connsiteX1" fmla="*/ 391886 w 807522"/>
              <a:gd name="connsiteY1" fmla="*/ 0 h 950026"/>
              <a:gd name="connsiteX2" fmla="*/ 0 w 807522"/>
              <a:gd name="connsiteY2" fmla="*/ 0 h 950026"/>
              <a:gd name="connsiteX0" fmla="*/ 807522 w 807522"/>
              <a:gd name="connsiteY0" fmla="*/ 950026 h 950026"/>
              <a:gd name="connsiteX1" fmla="*/ 595904 w 807522"/>
              <a:gd name="connsiteY1" fmla="*/ 15240 h 950026"/>
              <a:gd name="connsiteX2" fmla="*/ 0 w 807522"/>
              <a:gd name="connsiteY2" fmla="*/ 0 h 950026"/>
              <a:gd name="connsiteX0" fmla="*/ 1534558 w 1534558"/>
              <a:gd name="connsiteY0" fmla="*/ 934786 h 934786"/>
              <a:gd name="connsiteX1" fmla="*/ 1322940 w 1534558"/>
              <a:gd name="connsiteY1" fmla="*/ 0 h 934786"/>
              <a:gd name="connsiteX2" fmla="*/ 0 w 1534558"/>
              <a:gd name="connsiteY2" fmla="*/ 3548 h 934786"/>
              <a:gd name="connsiteX0" fmla="*/ 1550250 w 1550250"/>
              <a:gd name="connsiteY0" fmla="*/ 934786 h 934786"/>
              <a:gd name="connsiteX1" fmla="*/ 1338632 w 1550250"/>
              <a:gd name="connsiteY1" fmla="*/ 0 h 934786"/>
              <a:gd name="connsiteX2" fmla="*/ 0 w 1550250"/>
              <a:gd name="connsiteY2" fmla="*/ 3548 h 934786"/>
              <a:gd name="connsiteX0" fmla="*/ 1536302 w 1536302"/>
              <a:gd name="connsiteY0" fmla="*/ 934786 h 934786"/>
              <a:gd name="connsiteX1" fmla="*/ 1324684 w 1536302"/>
              <a:gd name="connsiteY1" fmla="*/ 0 h 934786"/>
              <a:gd name="connsiteX2" fmla="*/ 0 w 1536302"/>
              <a:gd name="connsiteY2" fmla="*/ 3548 h 934786"/>
              <a:gd name="connsiteX0" fmla="*/ 1143871 w 1143871"/>
              <a:gd name="connsiteY0" fmla="*/ 934786 h 934786"/>
              <a:gd name="connsiteX1" fmla="*/ 932253 w 1143871"/>
              <a:gd name="connsiteY1" fmla="*/ 0 h 934786"/>
              <a:gd name="connsiteX2" fmla="*/ 0 w 1143871"/>
              <a:gd name="connsiteY2" fmla="*/ 22598 h 934786"/>
              <a:gd name="connsiteX0" fmla="*/ 1154477 w 1154477"/>
              <a:gd name="connsiteY0" fmla="*/ 934786 h 934786"/>
              <a:gd name="connsiteX1" fmla="*/ 942859 w 1154477"/>
              <a:gd name="connsiteY1" fmla="*/ 0 h 934786"/>
              <a:gd name="connsiteX2" fmla="*/ 0 w 1154477"/>
              <a:gd name="connsiteY2" fmla="*/ 22598 h 934786"/>
              <a:gd name="connsiteX0" fmla="*/ 1141547 w 1141547"/>
              <a:gd name="connsiteY0" fmla="*/ 934786 h 934786"/>
              <a:gd name="connsiteX1" fmla="*/ 929929 w 1141547"/>
              <a:gd name="connsiteY1" fmla="*/ 0 h 934786"/>
              <a:gd name="connsiteX2" fmla="*/ 0 w 1141547"/>
              <a:gd name="connsiteY2" fmla="*/ 10988 h 934786"/>
            </a:gdLst>
            <a:ahLst/>
            <a:cxnLst>
              <a:cxn ang="0">
                <a:pos x="connsiteX0" y="connsiteY0"/>
              </a:cxn>
              <a:cxn ang="0">
                <a:pos x="connsiteX1" y="connsiteY1"/>
              </a:cxn>
              <a:cxn ang="0">
                <a:pos x="connsiteX2" y="connsiteY2"/>
              </a:cxn>
            </a:cxnLst>
            <a:rect l="l" t="t" r="r" b="b"/>
            <a:pathLst>
              <a:path w="1141547" h="934786">
                <a:moveTo>
                  <a:pt x="1141547" y="934786"/>
                </a:moveTo>
                <a:lnTo>
                  <a:pt x="929929" y="0"/>
                </a:lnTo>
                <a:lnTo>
                  <a:pt x="0" y="10988"/>
                </a:lnTo>
              </a:path>
            </a:pathLst>
          </a:custGeom>
          <a:ln w="6350">
            <a:solidFill>
              <a:schemeClr val="accent2">
                <a:lumMod val="75000"/>
              </a:schemeClr>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91427" tIns="45714" rIns="91427" bIns="45714" anchor="ctr"/>
          <a:lstStyle/>
          <a:p>
            <a:pPr algn="ctr">
              <a:defRPr/>
            </a:pPr>
            <a:endParaRPr lang="zh-CN" altLang="en-US">
              <a:solidFill>
                <a:prstClr val="black"/>
              </a:solidFill>
              <a:latin typeface="+mj-ea"/>
              <a:ea typeface="+mj-ea"/>
            </a:endParaRPr>
          </a:p>
        </p:txBody>
      </p:sp>
      <p:sp>
        <p:nvSpPr>
          <p:cNvPr id="23" name="矩形 22"/>
          <p:cNvSpPr/>
          <p:nvPr/>
        </p:nvSpPr>
        <p:spPr>
          <a:xfrm>
            <a:off x="7064202" y="1584248"/>
            <a:ext cx="25400" cy="6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zh-CN" altLang="en-US">
              <a:solidFill>
                <a:prstClr val="white"/>
              </a:solidFill>
              <a:latin typeface="+mj-ea"/>
              <a:ea typeface="+mj-ea"/>
            </a:endParaRPr>
          </a:p>
        </p:txBody>
      </p:sp>
      <p:sp>
        <p:nvSpPr>
          <p:cNvPr id="24" name="TextBox 11"/>
          <p:cNvSpPr txBox="1">
            <a:spLocks noChangeArrowheads="1"/>
          </p:cNvSpPr>
          <p:nvPr/>
        </p:nvSpPr>
        <p:spPr bwMode="auto">
          <a:xfrm flipH="1">
            <a:off x="7099127" y="1804739"/>
            <a:ext cx="1146175" cy="463550"/>
          </a:xfrm>
          <a:prstGeom prst="rect">
            <a:avLst/>
          </a:prstGeom>
          <a:noFill/>
          <a:ln>
            <a:noFill/>
          </a:ln>
          <a:extLst/>
        </p:spPr>
        <p:txBody>
          <a:bodyPr lIns="91427" tIns="45714" rIns="91427" bIns="45714">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kern="0" dirty="0">
                <a:solidFill>
                  <a:sysClr val="windowText" lastClr="000000">
                    <a:lumMod val="85000"/>
                    <a:lumOff val="15000"/>
                  </a:sysClr>
                </a:solidFill>
                <a:latin typeface="+mj-ea"/>
                <a:ea typeface="+mj-ea"/>
              </a:rPr>
              <a:t>点击添加文本    </a:t>
            </a:r>
            <a:endParaRPr lang="en-US" altLang="zh-CN" sz="1200" kern="0" dirty="0">
              <a:solidFill>
                <a:sysClr val="windowText" lastClr="000000">
                  <a:lumMod val="85000"/>
                  <a:lumOff val="15000"/>
                </a:sysClr>
              </a:solidFill>
              <a:latin typeface="+mj-ea"/>
              <a:ea typeface="+mj-ea"/>
            </a:endParaRPr>
          </a:p>
          <a:p>
            <a:pPr eaLnBrk="1" hangingPunct="1">
              <a:defRPr/>
            </a:pPr>
            <a:r>
              <a:rPr lang="zh-CN" altLang="en-US" sz="1200" kern="0" dirty="0">
                <a:solidFill>
                  <a:sysClr val="windowText" lastClr="000000">
                    <a:lumMod val="85000"/>
                    <a:lumOff val="15000"/>
                  </a:sysClr>
                </a:solidFill>
                <a:latin typeface="+mj-ea"/>
                <a:ea typeface="+mj-ea"/>
              </a:rPr>
              <a:t>点击添加文本</a:t>
            </a:r>
            <a:endParaRPr lang="en-US" altLang="zh-CN" sz="1200" kern="0" dirty="0">
              <a:solidFill>
                <a:sysClr val="windowText" lastClr="000000">
                  <a:lumMod val="85000"/>
                  <a:lumOff val="15000"/>
                </a:sysClr>
              </a:solidFill>
              <a:latin typeface="+mj-ea"/>
              <a:ea typeface="+mj-ea"/>
            </a:endParaRPr>
          </a:p>
        </p:txBody>
      </p:sp>
      <p:sp>
        <p:nvSpPr>
          <p:cNvPr id="25" name="TextBox 24"/>
          <p:cNvSpPr txBox="1"/>
          <p:nvPr/>
        </p:nvSpPr>
        <p:spPr>
          <a:xfrm>
            <a:off x="7119765" y="1498104"/>
            <a:ext cx="1117600" cy="341620"/>
          </a:xfrm>
          <a:prstGeom prst="rect">
            <a:avLst/>
          </a:prstGeom>
          <a:noFill/>
        </p:spPr>
        <p:txBody>
          <a:bodyPr lIns="91427" tIns="45714" rIns="91427" bIns="45714">
            <a:spAutoFit/>
          </a:bodyPr>
          <a:lstStyle/>
          <a:p>
            <a:pPr>
              <a:defRPr/>
            </a:pPr>
            <a:r>
              <a:rPr lang="zh-CN" altLang="en-US" sz="1600" b="1" kern="0" dirty="0">
                <a:solidFill>
                  <a:schemeClr val="accent2"/>
                </a:solidFill>
                <a:latin typeface="+mj-ea"/>
                <a:ea typeface="+mj-ea"/>
              </a:rPr>
              <a:t>添加标题</a:t>
            </a:r>
          </a:p>
        </p:txBody>
      </p:sp>
      <p:sp>
        <p:nvSpPr>
          <p:cNvPr id="26" name="任意多边形 25"/>
          <p:cNvSpPr/>
          <p:nvPr/>
        </p:nvSpPr>
        <p:spPr>
          <a:xfrm flipV="1">
            <a:off x="2484661" y="3878311"/>
            <a:ext cx="1152129" cy="262186"/>
          </a:xfrm>
          <a:custGeom>
            <a:avLst/>
            <a:gdLst>
              <a:gd name="connsiteX0" fmla="*/ 807522 w 807522"/>
              <a:gd name="connsiteY0" fmla="*/ 950026 h 950026"/>
              <a:gd name="connsiteX1" fmla="*/ 391886 w 807522"/>
              <a:gd name="connsiteY1" fmla="*/ 0 h 950026"/>
              <a:gd name="connsiteX2" fmla="*/ 0 w 807522"/>
              <a:gd name="connsiteY2" fmla="*/ 0 h 950026"/>
              <a:gd name="connsiteX0" fmla="*/ 807522 w 807522"/>
              <a:gd name="connsiteY0" fmla="*/ 950026 h 950026"/>
              <a:gd name="connsiteX1" fmla="*/ 595904 w 807522"/>
              <a:gd name="connsiteY1" fmla="*/ 15240 h 950026"/>
              <a:gd name="connsiteX2" fmla="*/ 0 w 807522"/>
              <a:gd name="connsiteY2" fmla="*/ 0 h 950026"/>
              <a:gd name="connsiteX0" fmla="*/ 1524033 w 1524033"/>
              <a:gd name="connsiteY0" fmla="*/ 995180 h 995180"/>
              <a:gd name="connsiteX1" fmla="*/ 1312415 w 1524033"/>
              <a:gd name="connsiteY1" fmla="*/ 60394 h 995180"/>
              <a:gd name="connsiteX2" fmla="*/ 0 w 1524033"/>
              <a:gd name="connsiteY2" fmla="*/ 0 h 995180"/>
              <a:gd name="connsiteX0" fmla="*/ 1530318 w 1530318"/>
              <a:gd name="connsiteY0" fmla="*/ 950026 h 950026"/>
              <a:gd name="connsiteX1" fmla="*/ 1318700 w 1530318"/>
              <a:gd name="connsiteY1" fmla="*/ 15240 h 950026"/>
              <a:gd name="connsiteX2" fmla="*/ 0 w 1530318"/>
              <a:gd name="connsiteY2" fmla="*/ 0 h 950026"/>
              <a:gd name="connsiteX0" fmla="*/ 1583908 w 1583908"/>
              <a:gd name="connsiteY0" fmla="*/ 950026 h 950026"/>
              <a:gd name="connsiteX1" fmla="*/ 1372290 w 1583908"/>
              <a:gd name="connsiteY1" fmla="*/ 15240 h 950026"/>
              <a:gd name="connsiteX2" fmla="*/ 0 w 1583908"/>
              <a:gd name="connsiteY2" fmla="*/ 0 h 950026"/>
              <a:gd name="connsiteX0" fmla="*/ 1572744 w 1572744"/>
              <a:gd name="connsiteY0" fmla="*/ 950026 h 950026"/>
              <a:gd name="connsiteX1" fmla="*/ 1361126 w 1572744"/>
              <a:gd name="connsiteY1" fmla="*/ 15240 h 950026"/>
              <a:gd name="connsiteX2" fmla="*/ 0 w 1572744"/>
              <a:gd name="connsiteY2" fmla="*/ 0 h 950026"/>
              <a:gd name="connsiteX0" fmla="*/ 1561580 w 1561580"/>
              <a:gd name="connsiteY0" fmla="*/ 950026 h 950026"/>
              <a:gd name="connsiteX1" fmla="*/ 1349962 w 1561580"/>
              <a:gd name="connsiteY1" fmla="*/ 15240 h 950026"/>
              <a:gd name="connsiteX2" fmla="*/ 0 w 1561580"/>
              <a:gd name="connsiteY2" fmla="*/ 0 h 950026"/>
              <a:gd name="connsiteX0" fmla="*/ 1561580 w 1561580"/>
              <a:gd name="connsiteY0" fmla="*/ 934786 h 934786"/>
              <a:gd name="connsiteX1" fmla="*/ 1349962 w 1561580"/>
              <a:gd name="connsiteY1" fmla="*/ 0 h 934786"/>
              <a:gd name="connsiteX2" fmla="*/ 0 w 1561580"/>
              <a:gd name="connsiteY2" fmla="*/ 3810 h 934786"/>
              <a:gd name="connsiteX0" fmla="*/ 1801156 w 1801156"/>
              <a:gd name="connsiteY0" fmla="*/ 934786 h 934786"/>
              <a:gd name="connsiteX1" fmla="*/ 1589538 w 1801156"/>
              <a:gd name="connsiteY1" fmla="*/ 0 h 934786"/>
              <a:gd name="connsiteX2" fmla="*/ 0 w 1801156"/>
              <a:gd name="connsiteY2" fmla="*/ 30704 h 934786"/>
            </a:gdLst>
            <a:ahLst/>
            <a:cxnLst>
              <a:cxn ang="0">
                <a:pos x="connsiteX0" y="connsiteY0"/>
              </a:cxn>
              <a:cxn ang="0">
                <a:pos x="connsiteX1" y="connsiteY1"/>
              </a:cxn>
              <a:cxn ang="0">
                <a:pos x="connsiteX2" y="connsiteY2"/>
              </a:cxn>
            </a:cxnLst>
            <a:rect l="l" t="t" r="r" b="b"/>
            <a:pathLst>
              <a:path w="1801156" h="934786">
                <a:moveTo>
                  <a:pt x="1801156" y="934786"/>
                </a:moveTo>
                <a:lnTo>
                  <a:pt x="1589538" y="0"/>
                </a:lnTo>
                <a:cubicBezTo>
                  <a:pt x="1139551" y="1270"/>
                  <a:pt x="449987" y="29434"/>
                  <a:pt x="0" y="30704"/>
                </a:cubicBezTo>
              </a:path>
            </a:pathLst>
          </a:custGeom>
          <a:ln w="6350">
            <a:solidFill>
              <a:srgbClr val="FF9201"/>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91427" tIns="45714" rIns="91427" bIns="45714" anchor="ctr"/>
          <a:lstStyle/>
          <a:p>
            <a:pPr algn="ctr">
              <a:defRPr/>
            </a:pPr>
            <a:endParaRPr lang="zh-CN" altLang="en-US">
              <a:solidFill>
                <a:prstClr val="black"/>
              </a:solidFill>
              <a:latin typeface="+mj-ea"/>
              <a:ea typeface="+mj-ea"/>
            </a:endParaRPr>
          </a:p>
        </p:txBody>
      </p:sp>
      <p:sp>
        <p:nvSpPr>
          <p:cNvPr id="27" name="矩形 26"/>
          <p:cNvSpPr/>
          <p:nvPr/>
        </p:nvSpPr>
        <p:spPr>
          <a:xfrm>
            <a:off x="2326928" y="3852464"/>
            <a:ext cx="25400" cy="648000"/>
          </a:xfrm>
          <a:prstGeom prst="rect">
            <a:avLst/>
          </a:prstGeom>
          <a:solidFill>
            <a:srgbClr val="FF92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zh-CN" altLang="en-US">
              <a:solidFill>
                <a:prstClr val="white"/>
              </a:solidFill>
              <a:latin typeface="+mj-ea"/>
              <a:ea typeface="+mj-ea"/>
            </a:endParaRPr>
          </a:p>
        </p:txBody>
      </p:sp>
      <p:sp>
        <p:nvSpPr>
          <p:cNvPr id="28" name="TextBox 11"/>
          <p:cNvSpPr txBox="1">
            <a:spLocks noChangeArrowheads="1"/>
          </p:cNvSpPr>
          <p:nvPr/>
        </p:nvSpPr>
        <p:spPr bwMode="auto">
          <a:xfrm flipH="1">
            <a:off x="1234728" y="4068488"/>
            <a:ext cx="1146175" cy="463550"/>
          </a:xfrm>
          <a:prstGeom prst="rect">
            <a:avLst/>
          </a:prstGeom>
          <a:noFill/>
          <a:ln>
            <a:noFill/>
          </a:ln>
          <a:extLst/>
        </p:spPr>
        <p:txBody>
          <a:bodyPr lIns="91427" tIns="45714" rIns="91427" bIns="45714">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kern="0" dirty="0">
                <a:solidFill>
                  <a:sysClr val="windowText" lastClr="000000">
                    <a:lumMod val="85000"/>
                    <a:lumOff val="15000"/>
                  </a:sysClr>
                </a:solidFill>
                <a:latin typeface="+mj-ea"/>
                <a:ea typeface="+mj-ea"/>
              </a:rPr>
              <a:t>点击添加文本    </a:t>
            </a:r>
            <a:endParaRPr lang="en-US" altLang="zh-CN" sz="1200" kern="0" dirty="0">
              <a:solidFill>
                <a:sysClr val="windowText" lastClr="000000">
                  <a:lumMod val="85000"/>
                  <a:lumOff val="15000"/>
                </a:sysClr>
              </a:solidFill>
              <a:latin typeface="+mj-ea"/>
              <a:ea typeface="+mj-ea"/>
            </a:endParaRPr>
          </a:p>
          <a:p>
            <a:pPr eaLnBrk="1" hangingPunct="1">
              <a:defRPr/>
            </a:pPr>
            <a:r>
              <a:rPr lang="zh-CN" altLang="en-US" sz="1200" kern="0" dirty="0">
                <a:solidFill>
                  <a:sysClr val="windowText" lastClr="000000">
                    <a:lumMod val="85000"/>
                    <a:lumOff val="15000"/>
                  </a:sysClr>
                </a:solidFill>
                <a:latin typeface="+mj-ea"/>
                <a:ea typeface="+mj-ea"/>
              </a:rPr>
              <a:t>点击添加文本</a:t>
            </a:r>
            <a:endParaRPr lang="en-US" altLang="zh-CN" sz="1200" kern="0" dirty="0">
              <a:solidFill>
                <a:sysClr val="windowText" lastClr="000000">
                  <a:lumMod val="85000"/>
                  <a:lumOff val="15000"/>
                </a:sysClr>
              </a:solidFill>
              <a:latin typeface="+mj-ea"/>
              <a:ea typeface="+mj-ea"/>
            </a:endParaRPr>
          </a:p>
        </p:txBody>
      </p:sp>
      <p:sp>
        <p:nvSpPr>
          <p:cNvPr id="37" name="TextBox 36"/>
          <p:cNvSpPr txBox="1"/>
          <p:nvPr/>
        </p:nvSpPr>
        <p:spPr>
          <a:xfrm>
            <a:off x="1295054" y="3780457"/>
            <a:ext cx="1117600" cy="339725"/>
          </a:xfrm>
          <a:prstGeom prst="rect">
            <a:avLst/>
          </a:prstGeom>
          <a:noFill/>
        </p:spPr>
        <p:txBody>
          <a:bodyPr lIns="91427" tIns="45714" rIns="91427" bIns="45714">
            <a:spAutoFit/>
          </a:bodyPr>
          <a:lstStyle/>
          <a:p>
            <a:pPr>
              <a:defRPr/>
            </a:pPr>
            <a:r>
              <a:rPr lang="zh-CN" altLang="en-US" sz="1600" b="1" kern="0" dirty="0">
                <a:solidFill>
                  <a:srgbClr val="FF9201"/>
                </a:solidFill>
                <a:latin typeface="+mj-ea"/>
                <a:ea typeface="+mj-ea"/>
              </a:rPr>
              <a:t>添加标题</a:t>
            </a:r>
          </a:p>
        </p:txBody>
      </p:sp>
      <p:sp>
        <p:nvSpPr>
          <p:cNvPr id="38" name="任意多边形 37"/>
          <p:cNvSpPr/>
          <p:nvPr/>
        </p:nvSpPr>
        <p:spPr>
          <a:xfrm>
            <a:off x="2942506" y="1451695"/>
            <a:ext cx="878867" cy="256887"/>
          </a:xfrm>
          <a:custGeom>
            <a:avLst/>
            <a:gdLst>
              <a:gd name="connsiteX0" fmla="*/ 807522 w 807522"/>
              <a:gd name="connsiteY0" fmla="*/ 950026 h 950026"/>
              <a:gd name="connsiteX1" fmla="*/ 391886 w 807522"/>
              <a:gd name="connsiteY1" fmla="*/ 0 h 950026"/>
              <a:gd name="connsiteX2" fmla="*/ 0 w 807522"/>
              <a:gd name="connsiteY2" fmla="*/ 0 h 950026"/>
              <a:gd name="connsiteX0" fmla="*/ 807522 w 807522"/>
              <a:gd name="connsiteY0" fmla="*/ 950026 h 950026"/>
              <a:gd name="connsiteX1" fmla="*/ 595904 w 807522"/>
              <a:gd name="connsiteY1" fmla="*/ 15240 h 950026"/>
              <a:gd name="connsiteX2" fmla="*/ 0 w 807522"/>
              <a:gd name="connsiteY2" fmla="*/ 0 h 950026"/>
              <a:gd name="connsiteX0" fmla="*/ 1524033 w 1524033"/>
              <a:gd name="connsiteY0" fmla="*/ 995180 h 995180"/>
              <a:gd name="connsiteX1" fmla="*/ 1312415 w 1524033"/>
              <a:gd name="connsiteY1" fmla="*/ 60394 h 995180"/>
              <a:gd name="connsiteX2" fmla="*/ 0 w 1524033"/>
              <a:gd name="connsiteY2" fmla="*/ 0 h 995180"/>
              <a:gd name="connsiteX0" fmla="*/ 1530318 w 1530318"/>
              <a:gd name="connsiteY0" fmla="*/ 950026 h 950026"/>
              <a:gd name="connsiteX1" fmla="*/ 1318700 w 1530318"/>
              <a:gd name="connsiteY1" fmla="*/ 15240 h 950026"/>
              <a:gd name="connsiteX2" fmla="*/ 0 w 1530318"/>
              <a:gd name="connsiteY2" fmla="*/ 0 h 950026"/>
              <a:gd name="connsiteX0" fmla="*/ 1583908 w 1583908"/>
              <a:gd name="connsiteY0" fmla="*/ 950026 h 950026"/>
              <a:gd name="connsiteX1" fmla="*/ 1372290 w 1583908"/>
              <a:gd name="connsiteY1" fmla="*/ 15240 h 950026"/>
              <a:gd name="connsiteX2" fmla="*/ 0 w 1583908"/>
              <a:gd name="connsiteY2" fmla="*/ 0 h 950026"/>
              <a:gd name="connsiteX0" fmla="*/ 1572744 w 1572744"/>
              <a:gd name="connsiteY0" fmla="*/ 950026 h 950026"/>
              <a:gd name="connsiteX1" fmla="*/ 1361126 w 1572744"/>
              <a:gd name="connsiteY1" fmla="*/ 15240 h 950026"/>
              <a:gd name="connsiteX2" fmla="*/ 0 w 1572744"/>
              <a:gd name="connsiteY2" fmla="*/ 0 h 950026"/>
              <a:gd name="connsiteX0" fmla="*/ 1561580 w 1561580"/>
              <a:gd name="connsiteY0" fmla="*/ 950026 h 950026"/>
              <a:gd name="connsiteX1" fmla="*/ 1349962 w 1561580"/>
              <a:gd name="connsiteY1" fmla="*/ 15240 h 950026"/>
              <a:gd name="connsiteX2" fmla="*/ 0 w 1561580"/>
              <a:gd name="connsiteY2" fmla="*/ 0 h 950026"/>
              <a:gd name="connsiteX0" fmla="*/ 1561580 w 1561580"/>
              <a:gd name="connsiteY0" fmla="*/ 934786 h 934786"/>
              <a:gd name="connsiteX1" fmla="*/ 1349962 w 1561580"/>
              <a:gd name="connsiteY1" fmla="*/ 0 h 934786"/>
              <a:gd name="connsiteX2" fmla="*/ 0 w 1561580"/>
              <a:gd name="connsiteY2" fmla="*/ 3810 h 934786"/>
              <a:gd name="connsiteX0" fmla="*/ 1801156 w 1801156"/>
              <a:gd name="connsiteY0" fmla="*/ 934786 h 934786"/>
              <a:gd name="connsiteX1" fmla="*/ 1589538 w 1801156"/>
              <a:gd name="connsiteY1" fmla="*/ 0 h 934786"/>
              <a:gd name="connsiteX2" fmla="*/ 0 w 1801156"/>
              <a:gd name="connsiteY2" fmla="*/ 30704 h 934786"/>
            </a:gdLst>
            <a:ahLst/>
            <a:cxnLst>
              <a:cxn ang="0">
                <a:pos x="connsiteX0" y="connsiteY0"/>
              </a:cxn>
              <a:cxn ang="0">
                <a:pos x="connsiteX1" y="connsiteY1"/>
              </a:cxn>
              <a:cxn ang="0">
                <a:pos x="connsiteX2" y="connsiteY2"/>
              </a:cxn>
            </a:cxnLst>
            <a:rect l="l" t="t" r="r" b="b"/>
            <a:pathLst>
              <a:path w="1801156" h="934786">
                <a:moveTo>
                  <a:pt x="1801156" y="934786"/>
                </a:moveTo>
                <a:lnTo>
                  <a:pt x="1589538" y="0"/>
                </a:lnTo>
                <a:cubicBezTo>
                  <a:pt x="1139551" y="1270"/>
                  <a:pt x="449987" y="29434"/>
                  <a:pt x="0" y="30704"/>
                </a:cubicBezTo>
              </a:path>
            </a:pathLst>
          </a:custGeom>
          <a:ln w="6350">
            <a:solidFill>
              <a:schemeClr val="accent1">
                <a:lumMod val="75000"/>
              </a:schemeClr>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91427" tIns="45714" rIns="91427" bIns="45714" anchor="ctr"/>
          <a:lstStyle/>
          <a:p>
            <a:pPr algn="ctr">
              <a:defRPr/>
            </a:pPr>
            <a:endParaRPr lang="zh-CN" altLang="en-US">
              <a:solidFill>
                <a:prstClr val="black"/>
              </a:solidFill>
              <a:latin typeface="+mj-ea"/>
              <a:ea typeface="+mj-ea"/>
            </a:endParaRPr>
          </a:p>
        </p:txBody>
      </p:sp>
      <p:sp>
        <p:nvSpPr>
          <p:cNvPr id="39" name="矩形 38"/>
          <p:cNvSpPr/>
          <p:nvPr/>
        </p:nvSpPr>
        <p:spPr>
          <a:xfrm>
            <a:off x="2712765" y="1246261"/>
            <a:ext cx="254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zh-CN" altLang="en-US">
              <a:solidFill>
                <a:prstClr val="white"/>
              </a:solidFill>
              <a:latin typeface="+mj-ea"/>
              <a:ea typeface="+mj-ea"/>
            </a:endParaRPr>
          </a:p>
        </p:txBody>
      </p:sp>
      <p:sp>
        <p:nvSpPr>
          <p:cNvPr id="40" name="TextBox 11"/>
          <p:cNvSpPr txBox="1">
            <a:spLocks noChangeArrowheads="1"/>
          </p:cNvSpPr>
          <p:nvPr/>
        </p:nvSpPr>
        <p:spPr bwMode="auto">
          <a:xfrm flipH="1">
            <a:off x="1620566" y="1476201"/>
            <a:ext cx="1146175" cy="463550"/>
          </a:xfrm>
          <a:prstGeom prst="rect">
            <a:avLst/>
          </a:prstGeom>
          <a:noFill/>
          <a:ln>
            <a:noFill/>
          </a:ln>
          <a:extLst/>
        </p:spPr>
        <p:txBody>
          <a:bodyPr lIns="91427" tIns="45714" rIns="91427" bIns="45714">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kern="0" dirty="0">
                <a:solidFill>
                  <a:sysClr val="windowText" lastClr="000000">
                    <a:lumMod val="85000"/>
                    <a:lumOff val="15000"/>
                  </a:sysClr>
                </a:solidFill>
                <a:latin typeface="+mj-ea"/>
                <a:ea typeface="+mj-ea"/>
              </a:rPr>
              <a:t>点击添加文本    </a:t>
            </a:r>
            <a:endParaRPr lang="en-US" altLang="zh-CN" sz="1200" kern="0" dirty="0">
              <a:solidFill>
                <a:sysClr val="windowText" lastClr="000000">
                  <a:lumMod val="85000"/>
                  <a:lumOff val="15000"/>
                </a:sysClr>
              </a:solidFill>
              <a:latin typeface="+mj-ea"/>
              <a:ea typeface="+mj-ea"/>
            </a:endParaRPr>
          </a:p>
          <a:p>
            <a:pPr eaLnBrk="1" hangingPunct="1">
              <a:defRPr/>
            </a:pPr>
            <a:r>
              <a:rPr lang="zh-CN" altLang="en-US" sz="1200" kern="0" dirty="0">
                <a:solidFill>
                  <a:sysClr val="windowText" lastClr="000000">
                    <a:lumMod val="85000"/>
                    <a:lumOff val="15000"/>
                  </a:sysClr>
                </a:solidFill>
                <a:latin typeface="+mj-ea"/>
                <a:ea typeface="+mj-ea"/>
              </a:rPr>
              <a:t>点击添加文本</a:t>
            </a:r>
            <a:endParaRPr lang="en-US" altLang="zh-CN" sz="1200" kern="0" dirty="0">
              <a:solidFill>
                <a:sysClr val="windowText" lastClr="000000">
                  <a:lumMod val="85000"/>
                  <a:lumOff val="15000"/>
                </a:sysClr>
              </a:solidFill>
              <a:latin typeface="+mj-ea"/>
              <a:ea typeface="+mj-ea"/>
            </a:endParaRPr>
          </a:p>
        </p:txBody>
      </p:sp>
      <p:sp>
        <p:nvSpPr>
          <p:cNvPr id="41" name="TextBox 40"/>
          <p:cNvSpPr txBox="1"/>
          <p:nvPr/>
        </p:nvSpPr>
        <p:spPr>
          <a:xfrm>
            <a:off x="1680890" y="1188168"/>
            <a:ext cx="1117600" cy="339725"/>
          </a:xfrm>
          <a:prstGeom prst="rect">
            <a:avLst/>
          </a:prstGeom>
          <a:noFill/>
        </p:spPr>
        <p:txBody>
          <a:bodyPr lIns="91427" tIns="45714" rIns="91427" bIns="45714">
            <a:spAutoFit/>
          </a:bodyPr>
          <a:lstStyle/>
          <a:p>
            <a:pPr>
              <a:defRPr/>
            </a:pPr>
            <a:r>
              <a:rPr lang="zh-CN" altLang="en-US" sz="1600" b="1" kern="0" dirty="0">
                <a:solidFill>
                  <a:schemeClr val="accent1"/>
                </a:solidFill>
                <a:latin typeface="+mj-ea"/>
                <a:ea typeface="+mj-ea"/>
              </a:rPr>
              <a:t>添加标题</a:t>
            </a:r>
          </a:p>
        </p:txBody>
      </p:sp>
      <p:sp>
        <p:nvSpPr>
          <p:cNvPr id="42" name="任意多边形 41"/>
          <p:cNvSpPr/>
          <p:nvPr/>
        </p:nvSpPr>
        <p:spPr>
          <a:xfrm>
            <a:off x="2253867" y="2916361"/>
            <a:ext cx="878867" cy="256887"/>
          </a:xfrm>
          <a:custGeom>
            <a:avLst/>
            <a:gdLst>
              <a:gd name="connsiteX0" fmla="*/ 807522 w 807522"/>
              <a:gd name="connsiteY0" fmla="*/ 950026 h 950026"/>
              <a:gd name="connsiteX1" fmla="*/ 391886 w 807522"/>
              <a:gd name="connsiteY1" fmla="*/ 0 h 950026"/>
              <a:gd name="connsiteX2" fmla="*/ 0 w 807522"/>
              <a:gd name="connsiteY2" fmla="*/ 0 h 950026"/>
              <a:gd name="connsiteX0" fmla="*/ 807522 w 807522"/>
              <a:gd name="connsiteY0" fmla="*/ 950026 h 950026"/>
              <a:gd name="connsiteX1" fmla="*/ 595904 w 807522"/>
              <a:gd name="connsiteY1" fmla="*/ 15240 h 950026"/>
              <a:gd name="connsiteX2" fmla="*/ 0 w 807522"/>
              <a:gd name="connsiteY2" fmla="*/ 0 h 950026"/>
              <a:gd name="connsiteX0" fmla="*/ 1524033 w 1524033"/>
              <a:gd name="connsiteY0" fmla="*/ 995180 h 995180"/>
              <a:gd name="connsiteX1" fmla="*/ 1312415 w 1524033"/>
              <a:gd name="connsiteY1" fmla="*/ 60394 h 995180"/>
              <a:gd name="connsiteX2" fmla="*/ 0 w 1524033"/>
              <a:gd name="connsiteY2" fmla="*/ 0 h 995180"/>
              <a:gd name="connsiteX0" fmla="*/ 1530318 w 1530318"/>
              <a:gd name="connsiteY0" fmla="*/ 950026 h 950026"/>
              <a:gd name="connsiteX1" fmla="*/ 1318700 w 1530318"/>
              <a:gd name="connsiteY1" fmla="*/ 15240 h 950026"/>
              <a:gd name="connsiteX2" fmla="*/ 0 w 1530318"/>
              <a:gd name="connsiteY2" fmla="*/ 0 h 950026"/>
              <a:gd name="connsiteX0" fmla="*/ 1583908 w 1583908"/>
              <a:gd name="connsiteY0" fmla="*/ 950026 h 950026"/>
              <a:gd name="connsiteX1" fmla="*/ 1372290 w 1583908"/>
              <a:gd name="connsiteY1" fmla="*/ 15240 h 950026"/>
              <a:gd name="connsiteX2" fmla="*/ 0 w 1583908"/>
              <a:gd name="connsiteY2" fmla="*/ 0 h 950026"/>
              <a:gd name="connsiteX0" fmla="*/ 1572744 w 1572744"/>
              <a:gd name="connsiteY0" fmla="*/ 950026 h 950026"/>
              <a:gd name="connsiteX1" fmla="*/ 1361126 w 1572744"/>
              <a:gd name="connsiteY1" fmla="*/ 15240 h 950026"/>
              <a:gd name="connsiteX2" fmla="*/ 0 w 1572744"/>
              <a:gd name="connsiteY2" fmla="*/ 0 h 950026"/>
              <a:gd name="connsiteX0" fmla="*/ 1561580 w 1561580"/>
              <a:gd name="connsiteY0" fmla="*/ 950026 h 950026"/>
              <a:gd name="connsiteX1" fmla="*/ 1349962 w 1561580"/>
              <a:gd name="connsiteY1" fmla="*/ 15240 h 950026"/>
              <a:gd name="connsiteX2" fmla="*/ 0 w 1561580"/>
              <a:gd name="connsiteY2" fmla="*/ 0 h 950026"/>
              <a:gd name="connsiteX0" fmla="*/ 1561580 w 1561580"/>
              <a:gd name="connsiteY0" fmla="*/ 934786 h 934786"/>
              <a:gd name="connsiteX1" fmla="*/ 1349962 w 1561580"/>
              <a:gd name="connsiteY1" fmla="*/ 0 h 934786"/>
              <a:gd name="connsiteX2" fmla="*/ 0 w 1561580"/>
              <a:gd name="connsiteY2" fmla="*/ 3810 h 934786"/>
              <a:gd name="connsiteX0" fmla="*/ 1801156 w 1801156"/>
              <a:gd name="connsiteY0" fmla="*/ 934786 h 934786"/>
              <a:gd name="connsiteX1" fmla="*/ 1589538 w 1801156"/>
              <a:gd name="connsiteY1" fmla="*/ 0 h 934786"/>
              <a:gd name="connsiteX2" fmla="*/ 0 w 1801156"/>
              <a:gd name="connsiteY2" fmla="*/ 30704 h 934786"/>
            </a:gdLst>
            <a:ahLst/>
            <a:cxnLst>
              <a:cxn ang="0">
                <a:pos x="connsiteX0" y="connsiteY0"/>
              </a:cxn>
              <a:cxn ang="0">
                <a:pos x="connsiteX1" y="connsiteY1"/>
              </a:cxn>
              <a:cxn ang="0">
                <a:pos x="connsiteX2" y="connsiteY2"/>
              </a:cxn>
            </a:cxnLst>
            <a:rect l="l" t="t" r="r" b="b"/>
            <a:pathLst>
              <a:path w="1801156" h="934786">
                <a:moveTo>
                  <a:pt x="1801156" y="934786"/>
                </a:moveTo>
                <a:lnTo>
                  <a:pt x="1589538" y="0"/>
                </a:lnTo>
                <a:cubicBezTo>
                  <a:pt x="1139551" y="1270"/>
                  <a:pt x="449987" y="29434"/>
                  <a:pt x="0" y="30704"/>
                </a:cubicBezTo>
              </a:path>
            </a:pathLst>
          </a:custGeom>
          <a:ln w="6350">
            <a:solidFill>
              <a:schemeClr val="accent3">
                <a:lumMod val="75000"/>
              </a:schemeClr>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91427" tIns="45714" rIns="91427" bIns="45714" anchor="ctr"/>
          <a:lstStyle/>
          <a:p>
            <a:pPr algn="ctr">
              <a:defRPr/>
            </a:pPr>
            <a:endParaRPr lang="zh-CN" altLang="en-US">
              <a:solidFill>
                <a:prstClr val="black"/>
              </a:solidFill>
              <a:latin typeface="+mj-ea"/>
              <a:ea typeface="+mj-ea"/>
            </a:endParaRPr>
          </a:p>
        </p:txBody>
      </p:sp>
      <p:sp>
        <p:nvSpPr>
          <p:cNvPr id="43" name="矩形 42"/>
          <p:cNvSpPr/>
          <p:nvPr/>
        </p:nvSpPr>
        <p:spPr>
          <a:xfrm>
            <a:off x="2064694" y="2680021"/>
            <a:ext cx="25400" cy="6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zh-CN" altLang="en-US">
              <a:solidFill>
                <a:prstClr val="white"/>
              </a:solidFill>
              <a:latin typeface="+mj-ea"/>
              <a:ea typeface="+mj-ea"/>
            </a:endParaRPr>
          </a:p>
        </p:txBody>
      </p:sp>
      <p:sp>
        <p:nvSpPr>
          <p:cNvPr id="44" name="TextBox 11"/>
          <p:cNvSpPr txBox="1">
            <a:spLocks noChangeArrowheads="1"/>
          </p:cNvSpPr>
          <p:nvPr/>
        </p:nvSpPr>
        <p:spPr bwMode="auto">
          <a:xfrm flipH="1">
            <a:off x="972493" y="2936552"/>
            <a:ext cx="1146175" cy="463550"/>
          </a:xfrm>
          <a:prstGeom prst="rect">
            <a:avLst/>
          </a:prstGeom>
          <a:noFill/>
          <a:ln>
            <a:noFill/>
          </a:ln>
          <a:extLst/>
        </p:spPr>
        <p:txBody>
          <a:bodyPr lIns="91427" tIns="45714" rIns="91427" bIns="45714">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kern="0" dirty="0">
                <a:solidFill>
                  <a:sysClr val="windowText" lastClr="000000">
                    <a:lumMod val="85000"/>
                    <a:lumOff val="15000"/>
                  </a:sysClr>
                </a:solidFill>
                <a:latin typeface="+mj-ea"/>
                <a:ea typeface="+mj-ea"/>
              </a:rPr>
              <a:t>点击添加文本    </a:t>
            </a:r>
            <a:endParaRPr lang="en-US" altLang="zh-CN" sz="1200" kern="0" dirty="0">
              <a:solidFill>
                <a:sysClr val="windowText" lastClr="000000">
                  <a:lumMod val="85000"/>
                  <a:lumOff val="15000"/>
                </a:sysClr>
              </a:solidFill>
              <a:latin typeface="+mj-ea"/>
              <a:ea typeface="+mj-ea"/>
            </a:endParaRPr>
          </a:p>
          <a:p>
            <a:pPr eaLnBrk="1" hangingPunct="1">
              <a:defRPr/>
            </a:pPr>
            <a:r>
              <a:rPr lang="zh-CN" altLang="en-US" sz="1200" kern="0" dirty="0">
                <a:solidFill>
                  <a:sysClr val="windowText" lastClr="000000">
                    <a:lumMod val="85000"/>
                    <a:lumOff val="15000"/>
                  </a:sysClr>
                </a:solidFill>
                <a:latin typeface="+mj-ea"/>
                <a:ea typeface="+mj-ea"/>
              </a:rPr>
              <a:t>点击添加文本</a:t>
            </a:r>
            <a:endParaRPr lang="en-US" altLang="zh-CN" sz="1200" kern="0" dirty="0">
              <a:solidFill>
                <a:sysClr val="windowText" lastClr="000000">
                  <a:lumMod val="85000"/>
                  <a:lumOff val="15000"/>
                </a:sysClr>
              </a:solidFill>
              <a:latin typeface="+mj-ea"/>
              <a:ea typeface="+mj-ea"/>
            </a:endParaRPr>
          </a:p>
        </p:txBody>
      </p:sp>
      <p:sp>
        <p:nvSpPr>
          <p:cNvPr id="45" name="TextBox 44"/>
          <p:cNvSpPr txBox="1"/>
          <p:nvPr/>
        </p:nvSpPr>
        <p:spPr>
          <a:xfrm>
            <a:off x="1032819" y="2628329"/>
            <a:ext cx="1117600" cy="339725"/>
          </a:xfrm>
          <a:prstGeom prst="rect">
            <a:avLst/>
          </a:prstGeom>
          <a:noFill/>
        </p:spPr>
        <p:txBody>
          <a:bodyPr lIns="91427" tIns="45714" rIns="91427" bIns="45714">
            <a:spAutoFit/>
          </a:bodyPr>
          <a:lstStyle/>
          <a:p>
            <a:pPr>
              <a:defRPr/>
            </a:pPr>
            <a:r>
              <a:rPr lang="zh-CN" altLang="en-US" sz="1600" b="1" kern="0" dirty="0">
                <a:solidFill>
                  <a:schemeClr val="accent2"/>
                </a:solidFill>
                <a:latin typeface="+mj-ea"/>
                <a:ea typeface="+mj-ea"/>
              </a:rPr>
              <a:t>添加标题</a:t>
            </a:r>
          </a:p>
        </p:txBody>
      </p:sp>
      <p:grpSp>
        <p:nvGrpSpPr>
          <p:cNvPr id="46" name="组合 45"/>
          <p:cNvGrpSpPr/>
          <p:nvPr/>
        </p:nvGrpSpPr>
        <p:grpSpPr>
          <a:xfrm>
            <a:off x="6785469" y="2680906"/>
            <a:ext cx="2035896" cy="1747623"/>
            <a:chOff x="6805141" y="2666568"/>
            <a:chExt cx="2304256" cy="1977985"/>
          </a:xfrm>
        </p:grpSpPr>
        <p:grpSp>
          <p:nvGrpSpPr>
            <p:cNvPr id="50" name="组合 49"/>
            <p:cNvGrpSpPr/>
            <p:nvPr/>
          </p:nvGrpSpPr>
          <p:grpSpPr>
            <a:xfrm>
              <a:off x="6805141" y="2666568"/>
              <a:ext cx="2304256" cy="1977985"/>
              <a:chOff x="9960717" y="-73984"/>
              <a:chExt cx="4320000" cy="3708310"/>
            </a:xfrm>
          </p:grpSpPr>
          <p:sp>
            <p:nvSpPr>
              <p:cNvPr id="53" name="矩形 52"/>
              <p:cNvSpPr/>
              <p:nvPr/>
            </p:nvSpPr>
            <p:spPr>
              <a:xfrm>
                <a:off x="9960717" y="-73984"/>
                <a:ext cx="4320000" cy="3708310"/>
              </a:xfrm>
              <a:prstGeom prst="rect">
                <a:avLst/>
              </a:prstGeom>
              <a:gradFill flip="none" rotWithShape="1">
                <a:gsLst>
                  <a:gs pos="0">
                    <a:schemeClr val="bg1"/>
                  </a:gs>
                  <a:gs pos="100000">
                    <a:schemeClr val="bg1"/>
                  </a:gs>
                  <a:gs pos="57000">
                    <a:schemeClr val="bg1">
                      <a:lumMod val="85000"/>
                    </a:schemeClr>
                  </a:gs>
                </a:gsLst>
                <a:lin ang="8100000" scaled="1"/>
                <a:tileRect/>
              </a:gra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矩形 53"/>
              <p:cNvSpPr/>
              <p:nvPr/>
            </p:nvSpPr>
            <p:spPr>
              <a:xfrm>
                <a:off x="10032717" y="-1984"/>
                <a:ext cx="4175999" cy="3551577"/>
              </a:xfrm>
              <a:prstGeom prst="rect">
                <a:avLst/>
              </a:prstGeom>
              <a:gradFill flip="none" rotWithShape="1">
                <a:gsLst>
                  <a:gs pos="1667">
                    <a:schemeClr val="bg1">
                      <a:lumMod val="85000"/>
                    </a:schemeClr>
                  </a:gs>
                  <a:gs pos="4700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矩形 54"/>
              <p:cNvSpPr/>
              <p:nvPr/>
            </p:nvSpPr>
            <p:spPr>
              <a:xfrm>
                <a:off x="10104718" y="63217"/>
                <a:ext cx="4032000" cy="683114"/>
              </a:xfrm>
              <a:prstGeom prst="rect">
                <a:avLst/>
              </a:prstGeom>
              <a:solidFill>
                <a:schemeClr val="bg2"/>
              </a:solidFill>
              <a:ln>
                <a:noFill/>
              </a:ln>
              <a:effectLst>
                <a:innerShdw blurRad="63500" dist="12700" dir="135000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矩形 50"/>
            <p:cNvSpPr/>
            <p:nvPr/>
          </p:nvSpPr>
          <p:spPr>
            <a:xfrm>
              <a:off x="7151144" y="2738576"/>
              <a:ext cx="1636637" cy="395024"/>
            </a:xfrm>
            <a:prstGeom prst="rect">
              <a:avLst/>
            </a:prstGeom>
          </p:spPr>
          <p:txBody>
            <a:bodyPr wrap="non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单击添加标题</a:t>
              </a:r>
            </a:p>
          </p:txBody>
        </p:sp>
        <p:sp>
          <p:nvSpPr>
            <p:cNvPr id="52" name="矩形 51"/>
            <p:cNvSpPr/>
            <p:nvPr/>
          </p:nvSpPr>
          <p:spPr>
            <a:xfrm>
              <a:off x="7059864" y="3182511"/>
              <a:ext cx="1886534" cy="1358550"/>
            </a:xfrm>
            <a:prstGeom prst="rect">
              <a:avLst/>
            </a:prstGeom>
          </p:spPr>
          <p:txBody>
            <a:bodyPr wrap="square">
              <a:spAutoFit/>
            </a:bodyPr>
            <a:lstStyle/>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单击添加文本内容</a:t>
              </a:r>
              <a:endParaRPr lang="en-US" altLang="zh-CN" sz="1200" dirty="0">
                <a:solidFill>
                  <a:schemeClr val="accent6">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单击添加文本内容</a:t>
              </a:r>
            </a:p>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单击添加文本内容</a:t>
              </a:r>
              <a:endParaRPr lang="en-US" altLang="zh-CN" sz="1200" dirty="0">
                <a:solidFill>
                  <a:schemeClr val="accent6">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单击添加文本内容</a:t>
              </a:r>
              <a:endParaRPr lang="en-US" altLang="zh-CN" sz="12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3978868897"/>
      </p:ext>
    </p:extLst>
  </p:cSld>
  <p:clrMapOvr>
    <a:masterClrMapping/>
  </p:clrMapOvr>
  <p:transition spd="slow" advClick="0" advTm="100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1+#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48000">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14:bounceEnd="48000">
                                          <p:cBhvr additive="base">
                                            <p:cTn id="16" dur="500" fill="hold"/>
                                            <p:tgtEl>
                                              <p:spTgt spid="47"/>
                                            </p:tgtEl>
                                            <p:attrNameLst>
                                              <p:attrName>ppt_x</p:attrName>
                                            </p:attrNameLst>
                                          </p:cBhvr>
                                          <p:tavLst>
                                            <p:tav tm="0">
                                              <p:val>
                                                <p:strVal val="#ppt_x"/>
                                              </p:val>
                                            </p:tav>
                                            <p:tav tm="100000">
                                              <p:val>
                                                <p:strVal val="#ppt_x"/>
                                              </p:val>
                                            </p:tav>
                                          </p:tavLst>
                                        </p:anim>
                                        <p:anim calcmode="lin" valueType="num" p14:bounceEnd="48000">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1000"/>
                                            <p:tgtEl>
                                              <p:spTgt spid="13"/>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22" presetClass="entr" presetSubtype="2"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right)">
                                          <p:cBhvr>
                                            <p:cTn id="46" dur="500"/>
                                            <p:tgtEl>
                                              <p:spTgt spid="26"/>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4000"/>
                                </p:stCondLst>
                                <p:childTnLst>
                                  <p:par>
                                    <p:cTn id="64" presetID="22" presetClass="entr" presetSubtype="2"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right)">
                                          <p:cBhvr>
                                            <p:cTn id="66" dur="500"/>
                                            <p:tgtEl>
                                              <p:spTgt spid="38"/>
                                            </p:tgtEl>
                                          </p:cBhvr>
                                        </p:animEffect>
                                      </p:childTnLst>
                                    </p:cTn>
                                  </p:par>
                                </p:childTnLst>
                              </p:cTn>
                            </p:par>
                            <p:par>
                              <p:cTn id="67" fill="hold">
                                <p:stCondLst>
                                  <p:cond delay="4500"/>
                                </p:stCondLst>
                                <p:childTnLst>
                                  <p:par>
                                    <p:cTn id="68" presetID="42"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1000"/>
                                            <p:tgtEl>
                                              <p:spTgt spid="41"/>
                                            </p:tgtEl>
                                          </p:cBhvr>
                                        </p:animEffect>
                                        <p:anim calcmode="lin" valueType="num">
                                          <p:cBhvr>
                                            <p:cTn id="71" dur="1000" fill="hold"/>
                                            <p:tgtEl>
                                              <p:spTgt spid="41"/>
                                            </p:tgtEl>
                                            <p:attrNameLst>
                                              <p:attrName>ppt_x</p:attrName>
                                            </p:attrNameLst>
                                          </p:cBhvr>
                                          <p:tavLst>
                                            <p:tav tm="0">
                                              <p:val>
                                                <p:strVal val="#ppt_x"/>
                                              </p:val>
                                            </p:tav>
                                            <p:tav tm="100000">
                                              <p:val>
                                                <p:strVal val="#ppt_x"/>
                                              </p:val>
                                            </p:tav>
                                          </p:tavLst>
                                        </p:anim>
                                        <p:anim calcmode="lin" valueType="num">
                                          <p:cBhvr>
                                            <p:cTn id="72" dur="1000" fill="hold"/>
                                            <p:tgtEl>
                                              <p:spTgt spid="4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1000"/>
                                            <p:tgtEl>
                                              <p:spTgt spid="40"/>
                                            </p:tgtEl>
                                          </p:cBhvr>
                                        </p:animEffect>
                                        <p:anim calcmode="lin" valueType="num">
                                          <p:cBhvr>
                                            <p:cTn id="76" dur="1000" fill="hold"/>
                                            <p:tgtEl>
                                              <p:spTgt spid="40"/>
                                            </p:tgtEl>
                                            <p:attrNameLst>
                                              <p:attrName>ppt_x</p:attrName>
                                            </p:attrNameLst>
                                          </p:cBhvr>
                                          <p:tavLst>
                                            <p:tav tm="0">
                                              <p:val>
                                                <p:strVal val="#ppt_x"/>
                                              </p:val>
                                            </p:tav>
                                            <p:tav tm="100000">
                                              <p:val>
                                                <p:strVal val="#ppt_x"/>
                                              </p:val>
                                            </p:tav>
                                          </p:tavLst>
                                        </p:anim>
                                        <p:anim calcmode="lin" valueType="num">
                                          <p:cBhvr>
                                            <p:cTn id="77" dur="1000" fill="hold"/>
                                            <p:tgtEl>
                                              <p:spTgt spid="4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1000"/>
                                            <p:tgtEl>
                                              <p:spTgt spid="39"/>
                                            </p:tgtEl>
                                          </p:cBhvr>
                                        </p:animEffect>
                                        <p:anim calcmode="lin" valueType="num">
                                          <p:cBhvr>
                                            <p:cTn id="81" dur="1000" fill="hold"/>
                                            <p:tgtEl>
                                              <p:spTgt spid="39"/>
                                            </p:tgtEl>
                                            <p:attrNameLst>
                                              <p:attrName>ppt_x</p:attrName>
                                            </p:attrNameLst>
                                          </p:cBhvr>
                                          <p:tavLst>
                                            <p:tav tm="0">
                                              <p:val>
                                                <p:strVal val="#ppt_x"/>
                                              </p:val>
                                            </p:tav>
                                            <p:tav tm="100000">
                                              <p:val>
                                                <p:strVal val="#ppt_x"/>
                                              </p:val>
                                            </p:tav>
                                          </p:tavLst>
                                        </p:anim>
                                        <p:anim calcmode="lin" valueType="num">
                                          <p:cBhvr>
                                            <p:cTn id="82" dur="1000" fill="hold"/>
                                            <p:tgtEl>
                                              <p:spTgt spid="39"/>
                                            </p:tgtEl>
                                            <p:attrNameLst>
                                              <p:attrName>ppt_y</p:attrName>
                                            </p:attrNameLst>
                                          </p:cBhvr>
                                          <p:tavLst>
                                            <p:tav tm="0">
                                              <p:val>
                                                <p:strVal val="#ppt_y+.1"/>
                                              </p:val>
                                            </p:tav>
                                            <p:tav tm="100000">
                                              <p:val>
                                                <p:strVal val="#ppt_y"/>
                                              </p:val>
                                            </p:tav>
                                          </p:tavLst>
                                        </p:anim>
                                      </p:childTnLst>
                                    </p:cTn>
                                  </p:par>
                                </p:childTnLst>
                              </p:cTn>
                            </p:par>
                            <p:par>
                              <p:cTn id="83" fill="hold">
                                <p:stCondLst>
                                  <p:cond delay="5500"/>
                                </p:stCondLst>
                                <p:childTnLst>
                                  <p:par>
                                    <p:cTn id="84" presetID="22" presetClass="entr" presetSubtype="2"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wipe(right)">
                                          <p:cBhvr>
                                            <p:cTn id="86" dur="500"/>
                                            <p:tgtEl>
                                              <p:spTgt spid="42"/>
                                            </p:tgtEl>
                                          </p:cBhvr>
                                        </p:animEffect>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1000"/>
                                            <p:tgtEl>
                                              <p:spTgt spid="45"/>
                                            </p:tgtEl>
                                          </p:cBhvr>
                                        </p:animEffect>
                                        <p:anim calcmode="lin" valueType="num">
                                          <p:cBhvr>
                                            <p:cTn id="91" dur="1000" fill="hold"/>
                                            <p:tgtEl>
                                              <p:spTgt spid="45"/>
                                            </p:tgtEl>
                                            <p:attrNameLst>
                                              <p:attrName>ppt_x</p:attrName>
                                            </p:attrNameLst>
                                          </p:cBhvr>
                                          <p:tavLst>
                                            <p:tav tm="0">
                                              <p:val>
                                                <p:strVal val="#ppt_x"/>
                                              </p:val>
                                            </p:tav>
                                            <p:tav tm="100000">
                                              <p:val>
                                                <p:strVal val="#ppt_x"/>
                                              </p:val>
                                            </p:tav>
                                          </p:tavLst>
                                        </p:anim>
                                        <p:anim calcmode="lin" valueType="num">
                                          <p:cBhvr>
                                            <p:cTn id="92" dur="1000" fill="hold"/>
                                            <p:tgtEl>
                                              <p:spTgt spid="45"/>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1000"/>
                                            <p:tgtEl>
                                              <p:spTgt spid="44"/>
                                            </p:tgtEl>
                                          </p:cBhvr>
                                        </p:animEffect>
                                        <p:anim calcmode="lin" valueType="num">
                                          <p:cBhvr>
                                            <p:cTn id="96" dur="1000" fill="hold"/>
                                            <p:tgtEl>
                                              <p:spTgt spid="44"/>
                                            </p:tgtEl>
                                            <p:attrNameLst>
                                              <p:attrName>ppt_x</p:attrName>
                                            </p:attrNameLst>
                                          </p:cBhvr>
                                          <p:tavLst>
                                            <p:tav tm="0">
                                              <p:val>
                                                <p:strVal val="#ppt_x"/>
                                              </p:val>
                                            </p:tav>
                                            <p:tav tm="100000">
                                              <p:val>
                                                <p:strVal val="#ppt_x"/>
                                              </p:val>
                                            </p:tav>
                                          </p:tavLst>
                                        </p:anim>
                                        <p:anim calcmode="lin" valueType="num">
                                          <p:cBhvr>
                                            <p:cTn id="97" dur="1000" fill="hold"/>
                                            <p:tgtEl>
                                              <p:spTgt spid="4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par>
                              <p:cTn id="103" fill="hold">
                                <p:stCondLst>
                                  <p:cond delay="7000"/>
                                </p:stCondLst>
                                <p:childTnLst>
                                  <p:par>
                                    <p:cTn id="104" presetID="2" presetClass="entr" presetSubtype="2" fill="hold" nodeType="afterEffect" p14:presetBounceEnd="68000">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14:bounceEnd="68000">
                                          <p:cBhvr additive="base">
                                            <p:cTn id="106" dur="500" fill="hold"/>
                                            <p:tgtEl>
                                              <p:spTgt spid="46"/>
                                            </p:tgtEl>
                                            <p:attrNameLst>
                                              <p:attrName>ppt_x</p:attrName>
                                            </p:attrNameLst>
                                          </p:cBhvr>
                                          <p:tavLst>
                                            <p:tav tm="0">
                                              <p:val>
                                                <p:strVal val="1+#ppt_w/2"/>
                                              </p:val>
                                            </p:tav>
                                            <p:tav tm="100000">
                                              <p:val>
                                                <p:strVal val="#ppt_x"/>
                                              </p:val>
                                            </p:tav>
                                          </p:tavLst>
                                        </p:anim>
                                        <p:anim calcmode="lin" valueType="num" p14:bounceEnd="68000">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2" grpId="0" animBg="1"/>
          <p:bldP spid="23" grpId="0" animBg="1"/>
          <p:bldP spid="24" grpId="0"/>
          <p:bldP spid="25" grpId="0"/>
          <p:bldP spid="26" grpId="0" animBg="1"/>
          <p:bldP spid="27" grpId="0" animBg="1"/>
          <p:bldP spid="28" grpId="0"/>
          <p:bldP spid="37" grpId="0"/>
          <p:bldP spid="38" grpId="0" animBg="1"/>
          <p:bldP spid="39" grpId="0" animBg="1"/>
          <p:bldP spid="40" grpId="0"/>
          <p:bldP spid="41" grpId="0"/>
          <p:bldP spid="42" grpId="0" animBg="1"/>
          <p:bldP spid="43" grpId="0" animBg="1"/>
          <p:bldP spid="44" grpId="0"/>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1+#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ppt_x"/>
                                              </p:val>
                                            </p:tav>
                                            <p:tav tm="100000">
                                              <p:val>
                                                <p:strVal val="#ppt_x"/>
                                              </p:val>
                                            </p:tav>
                                          </p:tavLst>
                                        </p:anim>
                                        <p:anim calcmode="lin" valueType="num">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1000"/>
                                            <p:tgtEl>
                                              <p:spTgt spid="13"/>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22" presetClass="entr" presetSubtype="2"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right)">
                                          <p:cBhvr>
                                            <p:cTn id="46" dur="500"/>
                                            <p:tgtEl>
                                              <p:spTgt spid="26"/>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4000"/>
                                </p:stCondLst>
                                <p:childTnLst>
                                  <p:par>
                                    <p:cTn id="64" presetID="22" presetClass="entr" presetSubtype="2"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right)">
                                          <p:cBhvr>
                                            <p:cTn id="66" dur="500"/>
                                            <p:tgtEl>
                                              <p:spTgt spid="38"/>
                                            </p:tgtEl>
                                          </p:cBhvr>
                                        </p:animEffect>
                                      </p:childTnLst>
                                    </p:cTn>
                                  </p:par>
                                </p:childTnLst>
                              </p:cTn>
                            </p:par>
                            <p:par>
                              <p:cTn id="67" fill="hold">
                                <p:stCondLst>
                                  <p:cond delay="4500"/>
                                </p:stCondLst>
                                <p:childTnLst>
                                  <p:par>
                                    <p:cTn id="68" presetID="42"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1000"/>
                                            <p:tgtEl>
                                              <p:spTgt spid="41"/>
                                            </p:tgtEl>
                                          </p:cBhvr>
                                        </p:animEffect>
                                        <p:anim calcmode="lin" valueType="num">
                                          <p:cBhvr>
                                            <p:cTn id="71" dur="1000" fill="hold"/>
                                            <p:tgtEl>
                                              <p:spTgt spid="41"/>
                                            </p:tgtEl>
                                            <p:attrNameLst>
                                              <p:attrName>ppt_x</p:attrName>
                                            </p:attrNameLst>
                                          </p:cBhvr>
                                          <p:tavLst>
                                            <p:tav tm="0">
                                              <p:val>
                                                <p:strVal val="#ppt_x"/>
                                              </p:val>
                                            </p:tav>
                                            <p:tav tm="100000">
                                              <p:val>
                                                <p:strVal val="#ppt_x"/>
                                              </p:val>
                                            </p:tav>
                                          </p:tavLst>
                                        </p:anim>
                                        <p:anim calcmode="lin" valueType="num">
                                          <p:cBhvr>
                                            <p:cTn id="72" dur="1000" fill="hold"/>
                                            <p:tgtEl>
                                              <p:spTgt spid="4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1000"/>
                                            <p:tgtEl>
                                              <p:spTgt spid="40"/>
                                            </p:tgtEl>
                                          </p:cBhvr>
                                        </p:animEffect>
                                        <p:anim calcmode="lin" valueType="num">
                                          <p:cBhvr>
                                            <p:cTn id="76" dur="1000" fill="hold"/>
                                            <p:tgtEl>
                                              <p:spTgt spid="40"/>
                                            </p:tgtEl>
                                            <p:attrNameLst>
                                              <p:attrName>ppt_x</p:attrName>
                                            </p:attrNameLst>
                                          </p:cBhvr>
                                          <p:tavLst>
                                            <p:tav tm="0">
                                              <p:val>
                                                <p:strVal val="#ppt_x"/>
                                              </p:val>
                                            </p:tav>
                                            <p:tav tm="100000">
                                              <p:val>
                                                <p:strVal val="#ppt_x"/>
                                              </p:val>
                                            </p:tav>
                                          </p:tavLst>
                                        </p:anim>
                                        <p:anim calcmode="lin" valueType="num">
                                          <p:cBhvr>
                                            <p:cTn id="77" dur="1000" fill="hold"/>
                                            <p:tgtEl>
                                              <p:spTgt spid="4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1000"/>
                                            <p:tgtEl>
                                              <p:spTgt spid="39"/>
                                            </p:tgtEl>
                                          </p:cBhvr>
                                        </p:animEffect>
                                        <p:anim calcmode="lin" valueType="num">
                                          <p:cBhvr>
                                            <p:cTn id="81" dur="1000" fill="hold"/>
                                            <p:tgtEl>
                                              <p:spTgt spid="39"/>
                                            </p:tgtEl>
                                            <p:attrNameLst>
                                              <p:attrName>ppt_x</p:attrName>
                                            </p:attrNameLst>
                                          </p:cBhvr>
                                          <p:tavLst>
                                            <p:tav tm="0">
                                              <p:val>
                                                <p:strVal val="#ppt_x"/>
                                              </p:val>
                                            </p:tav>
                                            <p:tav tm="100000">
                                              <p:val>
                                                <p:strVal val="#ppt_x"/>
                                              </p:val>
                                            </p:tav>
                                          </p:tavLst>
                                        </p:anim>
                                        <p:anim calcmode="lin" valueType="num">
                                          <p:cBhvr>
                                            <p:cTn id="82" dur="1000" fill="hold"/>
                                            <p:tgtEl>
                                              <p:spTgt spid="39"/>
                                            </p:tgtEl>
                                            <p:attrNameLst>
                                              <p:attrName>ppt_y</p:attrName>
                                            </p:attrNameLst>
                                          </p:cBhvr>
                                          <p:tavLst>
                                            <p:tav tm="0">
                                              <p:val>
                                                <p:strVal val="#ppt_y+.1"/>
                                              </p:val>
                                            </p:tav>
                                            <p:tav tm="100000">
                                              <p:val>
                                                <p:strVal val="#ppt_y"/>
                                              </p:val>
                                            </p:tav>
                                          </p:tavLst>
                                        </p:anim>
                                      </p:childTnLst>
                                    </p:cTn>
                                  </p:par>
                                </p:childTnLst>
                              </p:cTn>
                            </p:par>
                            <p:par>
                              <p:cTn id="83" fill="hold">
                                <p:stCondLst>
                                  <p:cond delay="5500"/>
                                </p:stCondLst>
                                <p:childTnLst>
                                  <p:par>
                                    <p:cTn id="84" presetID="22" presetClass="entr" presetSubtype="2"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wipe(right)">
                                          <p:cBhvr>
                                            <p:cTn id="86" dur="500"/>
                                            <p:tgtEl>
                                              <p:spTgt spid="42"/>
                                            </p:tgtEl>
                                          </p:cBhvr>
                                        </p:animEffect>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1000"/>
                                            <p:tgtEl>
                                              <p:spTgt spid="45"/>
                                            </p:tgtEl>
                                          </p:cBhvr>
                                        </p:animEffect>
                                        <p:anim calcmode="lin" valueType="num">
                                          <p:cBhvr>
                                            <p:cTn id="91" dur="1000" fill="hold"/>
                                            <p:tgtEl>
                                              <p:spTgt spid="45"/>
                                            </p:tgtEl>
                                            <p:attrNameLst>
                                              <p:attrName>ppt_x</p:attrName>
                                            </p:attrNameLst>
                                          </p:cBhvr>
                                          <p:tavLst>
                                            <p:tav tm="0">
                                              <p:val>
                                                <p:strVal val="#ppt_x"/>
                                              </p:val>
                                            </p:tav>
                                            <p:tav tm="100000">
                                              <p:val>
                                                <p:strVal val="#ppt_x"/>
                                              </p:val>
                                            </p:tav>
                                          </p:tavLst>
                                        </p:anim>
                                        <p:anim calcmode="lin" valueType="num">
                                          <p:cBhvr>
                                            <p:cTn id="92" dur="1000" fill="hold"/>
                                            <p:tgtEl>
                                              <p:spTgt spid="45"/>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1000"/>
                                            <p:tgtEl>
                                              <p:spTgt spid="44"/>
                                            </p:tgtEl>
                                          </p:cBhvr>
                                        </p:animEffect>
                                        <p:anim calcmode="lin" valueType="num">
                                          <p:cBhvr>
                                            <p:cTn id="96" dur="1000" fill="hold"/>
                                            <p:tgtEl>
                                              <p:spTgt spid="44"/>
                                            </p:tgtEl>
                                            <p:attrNameLst>
                                              <p:attrName>ppt_x</p:attrName>
                                            </p:attrNameLst>
                                          </p:cBhvr>
                                          <p:tavLst>
                                            <p:tav tm="0">
                                              <p:val>
                                                <p:strVal val="#ppt_x"/>
                                              </p:val>
                                            </p:tav>
                                            <p:tav tm="100000">
                                              <p:val>
                                                <p:strVal val="#ppt_x"/>
                                              </p:val>
                                            </p:tav>
                                          </p:tavLst>
                                        </p:anim>
                                        <p:anim calcmode="lin" valueType="num">
                                          <p:cBhvr>
                                            <p:cTn id="97" dur="1000" fill="hold"/>
                                            <p:tgtEl>
                                              <p:spTgt spid="4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par>
                              <p:cTn id="103" fill="hold">
                                <p:stCondLst>
                                  <p:cond delay="7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2" grpId="0" animBg="1"/>
          <p:bldP spid="23" grpId="0" animBg="1"/>
          <p:bldP spid="24" grpId="0"/>
          <p:bldP spid="25" grpId="0"/>
          <p:bldP spid="26" grpId="0" animBg="1"/>
          <p:bldP spid="27" grpId="0" animBg="1"/>
          <p:bldP spid="28" grpId="0"/>
          <p:bldP spid="37" grpId="0"/>
          <p:bldP spid="38" grpId="0" animBg="1"/>
          <p:bldP spid="39" grpId="0" animBg="1"/>
          <p:bldP spid="40" grpId="0"/>
          <p:bldP spid="41" grpId="0"/>
          <p:bldP spid="42" grpId="0" animBg="1"/>
          <p:bldP spid="43" grpId="0" animBg="1"/>
          <p:bldP spid="44" grpId="0"/>
          <p:bldP spid="45" grpId="0"/>
        </p:bldLst>
      </p:timing>
    </mc:Fallback>
  </mc:AlternateContent>
  <p:extLst mod="1">
    <p:ext uri="{E180D4A7-C9FB-4DFB-919C-405C955672EB}">
      <p14:showEvtLst xmlns:p14="http://schemas.microsoft.com/office/powerpoint/2010/main" xmlns="">
        <p14:playEvt time="0" objId="30"/>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0"/>
            <a:ext cx="9721850" cy="92546"/>
            <a:chOff x="0" y="-35967"/>
            <a:chExt cx="9721850" cy="92546"/>
          </a:xfrm>
        </p:grpSpPr>
        <p:sp>
          <p:nvSpPr>
            <p:cNvPr id="30" name="矩形 29"/>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0" y="5076601"/>
            <a:ext cx="9721850" cy="339502"/>
            <a:chOff x="0" y="5076601"/>
            <a:chExt cx="9721850" cy="339502"/>
          </a:xfrm>
        </p:grpSpPr>
        <p:sp>
          <p:nvSpPr>
            <p:cNvPr id="34" name="矩形 33"/>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p:cNvSpPr txBox="1"/>
          <p:nvPr/>
        </p:nvSpPr>
        <p:spPr>
          <a:xfrm>
            <a:off x="3427470" y="428019"/>
            <a:ext cx="2970584" cy="430887"/>
          </a:xfrm>
          <a:prstGeom prst="rect">
            <a:avLst/>
          </a:prstGeom>
          <a:noFill/>
        </p:spPr>
        <p:txBody>
          <a:bodyPr wrap="square" rtlCol="0">
            <a:spAutoFit/>
          </a:bodyPr>
          <a:lstStyle/>
          <a:p>
            <a:pPr algn="ctr"/>
            <a:r>
              <a:rPr lang="zh-CN" altLang="en-US" sz="2200" b="1" dirty="0" smtClean="0">
                <a:solidFill>
                  <a:srgbClr val="5A5959"/>
                </a:solidFill>
              </a:rPr>
              <a:t>单击填加主标题</a:t>
            </a:r>
            <a:endParaRPr lang="zh-CN" altLang="en-US" sz="2200" b="1" dirty="0">
              <a:solidFill>
                <a:srgbClr val="5A5959"/>
              </a:solidFill>
            </a:endParaRPr>
          </a:p>
        </p:txBody>
      </p:sp>
      <p:cxnSp>
        <p:nvCxnSpPr>
          <p:cNvPr id="11" name="直接连接符 10"/>
          <p:cNvCxnSpPr/>
          <p:nvPr/>
        </p:nvCxnSpPr>
        <p:spPr>
          <a:xfrm>
            <a:off x="0" y="658852"/>
            <a:ext cx="3754437"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091237" y="658852"/>
            <a:ext cx="3630613"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pic>
        <p:nvPicPr>
          <p:cNvPr id="37" name="Picture 36" descr="中国地图副本"/>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50000"/>
                    </a14:imgEffect>
                    <a14:imgEffect>
                      <a14:colorTemperature colorTemp="11500"/>
                    </a14:imgEffect>
                    <a14:imgEffect>
                      <a14:saturation sat="210000"/>
                    </a14:imgEffect>
                    <a14:imgEffect>
                      <a14:brightnessContrast bright="22000" contrast="-38000"/>
                    </a14:imgEffect>
                  </a14:imgLayer>
                </a14:imgProps>
              </a:ext>
              <a:ext uri="{28A0092B-C50C-407E-A947-70E740481C1C}">
                <a14:useLocalDpi xmlns:a14="http://schemas.microsoft.com/office/drawing/2010/main" xmlns="" val="0"/>
              </a:ext>
            </a:extLst>
          </a:blip>
          <a:srcRect b="17883"/>
          <a:stretch>
            <a:fillRect/>
          </a:stretch>
        </p:blipFill>
        <p:spPr bwMode="auto">
          <a:xfrm>
            <a:off x="1909334" y="1176936"/>
            <a:ext cx="3530289" cy="2675624"/>
          </a:xfrm>
          <a:prstGeom prst="rect">
            <a:avLst/>
          </a:prstGeom>
          <a:noFill/>
          <a:ln>
            <a:noFill/>
          </a:ln>
          <a:effectLst>
            <a:outerShdw blurRad="241300" dist="38100" dir="5400000" sx="105000" sy="105000" algn="t" rotWithShape="0">
              <a:prstClr val="black">
                <a:alpha val="24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 name="椭圆 37"/>
          <p:cNvSpPr/>
          <p:nvPr/>
        </p:nvSpPr>
        <p:spPr>
          <a:xfrm>
            <a:off x="4886662" y="2381038"/>
            <a:ext cx="223463" cy="223478"/>
          </a:xfrm>
          <a:prstGeom prst="ellipse">
            <a:avLst/>
          </a:prstGeom>
          <a:solidFill>
            <a:schemeClr val="bg2"/>
          </a:solidFill>
          <a:ln w="15875" cap="flat" cmpd="sng" algn="ctr">
            <a:solidFill>
              <a:srgbClr val="FFFFFF"/>
            </a:solidFill>
            <a:prstDash val="solid"/>
          </a:ln>
          <a:effectLst/>
        </p:spPr>
        <p:txBody>
          <a:bodyPr lIns="84655" tIns="42328" rIns="84655" bIns="42328" rtlCol="0" anchor="ctr"/>
          <a:lstStyle/>
          <a:p>
            <a:pPr algn="ctr" defTabSz="846552" fontAlgn="base">
              <a:spcBef>
                <a:spcPct val="0"/>
              </a:spcBef>
              <a:spcAft>
                <a:spcPct val="0"/>
              </a:spcAft>
              <a:defRPr/>
            </a:pPr>
            <a:endParaRPr lang="zh-CN" altLang="en-US" sz="1700" kern="0">
              <a:solidFill>
                <a:srgbClr val="FFFFFF"/>
              </a:solidFill>
              <a:latin typeface="Arial"/>
              <a:ea typeface="宋体"/>
            </a:endParaRPr>
          </a:p>
        </p:txBody>
      </p:sp>
      <p:sp>
        <p:nvSpPr>
          <p:cNvPr id="39" name="Line 56"/>
          <p:cNvSpPr>
            <a:spLocks noChangeShapeType="1"/>
          </p:cNvSpPr>
          <p:nvPr/>
        </p:nvSpPr>
        <p:spPr bwMode="auto">
          <a:xfrm flipH="1">
            <a:off x="4998392" y="2492777"/>
            <a:ext cx="3153332" cy="0"/>
          </a:xfrm>
          <a:prstGeom prst="line">
            <a:avLst/>
          </a:prstGeom>
          <a:noFill/>
          <a:ln w="12700">
            <a:solidFill>
              <a:schemeClr val="bg2">
                <a:lumMod val="75000"/>
              </a:schemeClr>
            </a:solidFill>
            <a:round/>
            <a:headEnd/>
            <a:tailEnd type="oval" w="med" len="med"/>
          </a:ln>
          <a:extLst>
            <a:ext uri="{909E8E84-426E-40DD-AFC4-6F175D3DCCD1}">
              <a14:hiddenFill xmlns:a14="http://schemas.microsoft.com/office/drawing/2010/main" xmlns="">
                <a:noFill/>
              </a14:hiddenFill>
            </a:ext>
          </a:extLst>
        </p:spPr>
        <p:txBody>
          <a:bodyPr lIns="84655" tIns="42328" rIns="84655" bIns="42328"/>
          <a:lstStyle/>
          <a:p>
            <a:pPr fontAlgn="base">
              <a:spcBef>
                <a:spcPct val="0"/>
              </a:spcBef>
              <a:spcAft>
                <a:spcPct val="0"/>
              </a:spcAft>
            </a:pPr>
            <a:endParaRPr lang="zh-CN" altLang="en-US" sz="1100" b="1">
              <a:solidFill>
                <a:srgbClr val="000000"/>
              </a:solidFill>
              <a:latin typeface="Arial" charset="0"/>
              <a:ea typeface="微软雅黑" pitchFamily="34" charset="-122"/>
            </a:endParaRPr>
          </a:p>
        </p:txBody>
      </p:sp>
      <p:sp>
        <p:nvSpPr>
          <p:cNvPr id="40" name="TextBox 52"/>
          <p:cNvSpPr txBox="1">
            <a:spLocks noChangeArrowheads="1"/>
          </p:cNvSpPr>
          <p:nvPr/>
        </p:nvSpPr>
        <p:spPr bwMode="auto">
          <a:xfrm>
            <a:off x="6395029" y="2747423"/>
            <a:ext cx="2147205" cy="525603"/>
          </a:xfrm>
          <a:prstGeom prst="rect">
            <a:avLst/>
          </a:prstGeom>
          <a:noFill/>
          <a:ln w="9525">
            <a:noFill/>
            <a:miter lim="800000"/>
            <a:headEnd/>
            <a:tailEnd/>
          </a:ln>
        </p:spPr>
        <p:txBody>
          <a:bodyPr wrap="square" lIns="84655" tIns="42328" rIns="84655" bIns="42328">
            <a:spAutoFit/>
          </a:bodyPr>
          <a:lstStyle/>
          <a:p>
            <a:pPr fontAlgn="base">
              <a:lnSpc>
                <a:spcPct val="130000"/>
              </a:lnSpc>
              <a:spcBef>
                <a:spcPct val="0"/>
              </a:spcBef>
              <a:spcAft>
                <a:spcPct val="0"/>
              </a:spcAft>
            </a:pPr>
            <a:r>
              <a:rPr lang="zh-CN" altLang="en-US" sz="1100" dirty="0">
                <a:solidFill>
                  <a:schemeClr val="accent4">
                    <a:lumMod val="50000"/>
                  </a:schemeClr>
                </a:solidFill>
                <a:latin typeface="Arial" charset="0"/>
                <a:ea typeface="微软雅黑" pitchFamily="34" charset="-122"/>
              </a:rPr>
              <a:t>单击此处添加段落文字内容</a:t>
            </a:r>
          </a:p>
          <a:p>
            <a:pPr fontAlgn="base">
              <a:lnSpc>
                <a:spcPct val="130000"/>
              </a:lnSpc>
              <a:spcBef>
                <a:spcPct val="0"/>
              </a:spcBef>
              <a:spcAft>
                <a:spcPct val="0"/>
              </a:spcAft>
            </a:pPr>
            <a:r>
              <a:rPr lang="zh-CN" altLang="en-US" sz="1100" dirty="0">
                <a:solidFill>
                  <a:schemeClr val="accent4">
                    <a:lumMod val="50000"/>
                  </a:schemeClr>
                </a:solidFill>
                <a:latin typeface="Arial" charset="0"/>
                <a:ea typeface="微软雅黑" pitchFamily="34" charset="-122"/>
              </a:rPr>
              <a:t>单击此处添加段落文字内容</a:t>
            </a:r>
          </a:p>
        </p:txBody>
      </p:sp>
      <p:sp>
        <p:nvSpPr>
          <p:cNvPr id="41" name="椭圆 40"/>
          <p:cNvSpPr/>
          <p:nvPr/>
        </p:nvSpPr>
        <p:spPr>
          <a:xfrm>
            <a:off x="3752989" y="3077774"/>
            <a:ext cx="213773" cy="213787"/>
          </a:xfrm>
          <a:prstGeom prst="ellipse">
            <a:avLst/>
          </a:prstGeom>
          <a:solidFill>
            <a:srgbClr val="FC8004"/>
          </a:solidFill>
          <a:ln w="12700" cap="flat" cmpd="sng" algn="ctr">
            <a:solidFill>
              <a:srgbClr val="FFFFFF"/>
            </a:solidFill>
            <a:prstDash val="solid"/>
          </a:ln>
          <a:effectLst/>
        </p:spPr>
        <p:txBody>
          <a:bodyPr lIns="84655" tIns="42328" rIns="84655" bIns="42328" rtlCol="0" anchor="ctr"/>
          <a:lstStyle/>
          <a:p>
            <a:pPr algn="ctr" defTabSz="846552" fontAlgn="base">
              <a:spcBef>
                <a:spcPct val="0"/>
              </a:spcBef>
              <a:spcAft>
                <a:spcPct val="0"/>
              </a:spcAft>
              <a:defRPr/>
            </a:pPr>
            <a:endParaRPr lang="zh-CN" altLang="en-US" sz="1700" kern="0">
              <a:solidFill>
                <a:srgbClr val="C00000"/>
              </a:solidFill>
              <a:latin typeface="Arial"/>
              <a:ea typeface="宋体"/>
            </a:endParaRPr>
          </a:p>
        </p:txBody>
      </p:sp>
      <p:sp>
        <p:nvSpPr>
          <p:cNvPr id="42" name="Rectangle 55"/>
          <p:cNvSpPr>
            <a:spLocks noChangeArrowheads="1"/>
          </p:cNvSpPr>
          <p:nvPr/>
        </p:nvSpPr>
        <p:spPr bwMode="auto">
          <a:xfrm>
            <a:off x="1188517" y="3645602"/>
            <a:ext cx="2176766" cy="854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655" tIns="42328" rIns="84655" bIns="42328">
            <a:spAutoFit/>
          </a:bodyPr>
          <a:lstStyle/>
          <a:p>
            <a:pPr fontAlgn="base">
              <a:lnSpc>
                <a:spcPct val="150000"/>
              </a:lnSpc>
              <a:spcBef>
                <a:spcPct val="0"/>
              </a:spcBef>
              <a:spcAft>
                <a:spcPct val="0"/>
              </a:spcAft>
            </a:pPr>
            <a:r>
              <a:rPr lang="zh-CN" altLang="en-US" sz="1300" b="1" dirty="0">
                <a:solidFill>
                  <a:srgbClr val="FC8004"/>
                </a:solidFill>
                <a:latin typeface="Arial" charset="0"/>
                <a:ea typeface="微软雅黑" pitchFamily="34" charset="-122"/>
              </a:rPr>
              <a:t>单击此处添加文字内容</a:t>
            </a:r>
            <a:endParaRPr lang="zh-CN" altLang="en-US" sz="1000" b="1" dirty="0">
              <a:solidFill>
                <a:srgbClr val="FC8004"/>
              </a:solidFill>
              <a:latin typeface="Arial" charset="0"/>
              <a:ea typeface="微软雅黑" pitchFamily="34" charset="-122"/>
            </a:endParaRPr>
          </a:p>
          <a:p>
            <a:pPr fontAlgn="base">
              <a:lnSpc>
                <a:spcPct val="150000"/>
              </a:lnSpc>
              <a:spcBef>
                <a:spcPct val="0"/>
              </a:spcBef>
              <a:spcAft>
                <a:spcPct val="0"/>
              </a:spcAft>
            </a:pPr>
            <a:r>
              <a:rPr lang="zh-CN" altLang="en-US" sz="1000" dirty="0">
                <a:solidFill>
                  <a:schemeClr val="accent4">
                    <a:lumMod val="50000"/>
                  </a:schemeClr>
                </a:solidFill>
                <a:latin typeface="Arial" charset="0"/>
                <a:ea typeface="微软雅黑" pitchFamily="34" charset="-122"/>
              </a:rPr>
              <a:t>单击此处添加段落文字内容</a:t>
            </a:r>
          </a:p>
          <a:p>
            <a:pPr fontAlgn="base">
              <a:lnSpc>
                <a:spcPct val="150000"/>
              </a:lnSpc>
              <a:spcBef>
                <a:spcPct val="0"/>
              </a:spcBef>
              <a:spcAft>
                <a:spcPct val="0"/>
              </a:spcAft>
            </a:pPr>
            <a:r>
              <a:rPr lang="zh-CN" altLang="en-US" sz="1000" dirty="0">
                <a:solidFill>
                  <a:schemeClr val="accent4">
                    <a:lumMod val="50000"/>
                  </a:schemeClr>
                </a:solidFill>
                <a:latin typeface="Arial" charset="0"/>
                <a:ea typeface="微软雅黑" pitchFamily="34" charset="-122"/>
              </a:rPr>
              <a:t>单击此处添加段落文字内容</a:t>
            </a:r>
          </a:p>
        </p:txBody>
      </p:sp>
      <p:grpSp>
        <p:nvGrpSpPr>
          <p:cNvPr id="43" name="组合 42"/>
          <p:cNvGrpSpPr/>
          <p:nvPr/>
        </p:nvGrpSpPr>
        <p:grpSpPr>
          <a:xfrm>
            <a:off x="1284765" y="3175849"/>
            <a:ext cx="2566290" cy="449406"/>
            <a:chOff x="381000" y="3096770"/>
            <a:chExt cx="2771774" cy="485359"/>
          </a:xfrm>
        </p:grpSpPr>
        <p:sp>
          <p:nvSpPr>
            <p:cNvPr id="44" name="Line 54"/>
            <p:cNvSpPr>
              <a:spLocks noChangeShapeType="1"/>
            </p:cNvSpPr>
            <p:nvPr/>
          </p:nvSpPr>
          <p:spPr bwMode="auto">
            <a:xfrm flipV="1">
              <a:off x="2643186" y="3096770"/>
              <a:ext cx="509588" cy="483092"/>
            </a:xfrm>
            <a:prstGeom prst="line">
              <a:avLst/>
            </a:prstGeom>
            <a:noFill/>
            <a:ln w="12700">
              <a:solidFill>
                <a:srgbClr val="FF9201"/>
              </a:solidFill>
              <a:round/>
              <a:headEnd/>
              <a:tailEnd type="oval" w="med" len="med"/>
            </a:ln>
            <a:extLst>
              <a:ext uri="{909E8E84-426E-40DD-AFC4-6F175D3DCCD1}">
                <a14:hiddenFill xmlns:a14="http://schemas.microsoft.com/office/drawing/2010/main" xmlns="">
                  <a:noFill/>
                </a14:hiddenFill>
              </a:ext>
            </a:extLst>
          </p:spPr>
          <p:txBody>
            <a:bodyPr/>
            <a:lstStyle/>
            <a:p>
              <a:pPr defTabSz="846552" fontAlgn="base">
                <a:spcBef>
                  <a:spcPct val="0"/>
                </a:spcBef>
                <a:spcAft>
                  <a:spcPct val="0"/>
                </a:spcAft>
                <a:defRPr/>
              </a:pPr>
              <a:endParaRPr lang="zh-CN" altLang="en-US" sz="1100" b="1" kern="0">
                <a:solidFill>
                  <a:srgbClr val="C00000"/>
                </a:solidFill>
                <a:latin typeface="Arial" charset="0"/>
                <a:ea typeface="微软雅黑" pitchFamily="34" charset="-122"/>
              </a:endParaRPr>
            </a:p>
          </p:txBody>
        </p:sp>
        <p:sp>
          <p:nvSpPr>
            <p:cNvPr id="45" name="Line 54"/>
            <p:cNvSpPr>
              <a:spLocks noChangeShapeType="1"/>
            </p:cNvSpPr>
            <p:nvPr/>
          </p:nvSpPr>
          <p:spPr bwMode="auto">
            <a:xfrm>
              <a:off x="381000" y="3582129"/>
              <a:ext cx="2270125" cy="0"/>
            </a:xfrm>
            <a:prstGeom prst="line">
              <a:avLst/>
            </a:prstGeom>
            <a:noFill/>
            <a:ln w="12700">
              <a:solidFill>
                <a:srgbClr val="FF9201"/>
              </a:solidFill>
              <a:round/>
              <a:headEnd/>
              <a:tailEnd type="none" w="med" len="med"/>
            </a:ln>
            <a:extLst>
              <a:ext uri="{909E8E84-426E-40DD-AFC4-6F175D3DCCD1}">
                <a14:hiddenFill xmlns:a14="http://schemas.microsoft.com/office/drawing/2010/main" xmlns="">
                  <a:noFill/>
                </a14:hiddenFill>
              </a:ext>
            </a:extLst>
          </p:spPr>
          <p:txBody>
            <a:bodyPr/>
            <a:lstStyle/>
            <a:p>
              <a:pPr defTabSz="846552" fontAlgn="base">
                <a:spcBef>
                  <a:spcPct val="0"/>
                </a:spcBef>
                <a:spcAft>
                  <a:spcPct val="0"/>
                </a:spcAft>
                <a:defRPr/>
              </a:pPr>
              <a:endParaRPr lang="zh-CN" altLang="en-US" sz="1100" b="1" kern="0">
                <a:solidFill>
                  <a:srgbClr val="C00000"/>
                </a:solidFill>
                <a:latin typeface="Arial" charset="0"/>
                <a:ea typeface="微软雅黑" pitchFamily="34" charset="-122"/>
              </a:endParaRPr>
            </a:p>
          </p:txBody>
        </p:sp>
      </p:grpSp>
      <p:sp>
        <p:nvSpPr>
          <p:cNvPr id="46" name="Text Box 5"/>
          <p:cNvSpPr txBox="1">
            <a:spLocks noChangeArrowheads="1"/>
          </p:cNvSpPr>
          <p:nvPr/>
        </p:nvSpPr>
        <p:spPr bwMode="auto">
          <a:xfrm>
            <a:off x="5941838" y="2497345"/>
            <a:ext cx="2325399" cy="3220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4655" tIns="42328" rIns="84655" bIns="42328">
            <a:spAutoFit/>
          </a:bodyPr>
          <a:lstStyle/>
          <a:p>
            <a:pPr fontAlgn="base">
              <a:lnSpc>
                <a:spcPct val="120000"/>
              </a:lnSpc>
              <a:spcBef>
                <a:spcPct val="0"/>
              </a:spcBef>
              <a:spcAft>
                <a:spcPct val="0"/>
              </a:spcAft>
            </a:pPr>
            <a:r>
              <a:rPr lang="zh-CN" altLang="en-US" sz="1400" b="1" dirty="0">
                <a:solidFill>
                  <a:schemeClr val="bg2"/>
                </a:solidFill>
                <a:latin typeface="微软雅黑" pitchFamily="34" charset="-122"/>
                <a:ea typeface="微软雅黑" pitchFamily="34" charset="-122"/>
              </a:rPr>
              <a:t>单击此处添加段落文字内容</a:t>
            </a:r>
          </a:p>
        </p:txBody>
      </p:sp>
      <p:sp>
        <p:nvSpPr>
          <p:cNvPr id="47" name="矩形 46"/>
          <p:cNvSpPr/>
          <p:nvPr/>
        </p:nvSpPr>
        <p:spPr>
          <a:xfrm>
            <a:off x="5170893" y="3643877"/>
            <a:ext cx="1647169" cy="762591"/>
          </a:xfrm>
          <a:prstGeom prst="rect">
            <a:avLst/>
          </a:prstGeom>
        </p:spPr>
        <p:txBody>
          <a:bodyPr wrap="square" lIns="84655" tIns="42328" rIns="84655" bIns="42328">
            <a:spAutoFit/>
          </a:bodyPr>
          <a:lstStyle/>
          <a:p>
            <a:pPr>
              <a:defRPr/>
            </a:pPr>
            <a:r>
              <a:rPr lang="zh-CN" altLang="en-US" sz="1600" b="1" dirty="0">
                <a:solidFill>
                  <a:schemeClr val="accent4"/>
                </a:solidFill>
                <a:latin typeface="微软雅黑" pitchFamily="34" charset="-122"/>
                <a:ea typeface="微软雅黑" pitchFamily="34" charset="-122"/>
              </a:rPr>
              <a:t>    补充说明</a:t>
            </a:r>
          </a:p>
          <a:p>
            <a:pPr marL="264547" indent="-264547" fontAlgn="base">
              <a:spcAft>
                <a:spcPct val="0"/>
              </a:spcAft>
              <a:buFont typeface="Arial" pitchFamily="34" charset="0"/>
              <a:buChar char="•"/>
            </a:pPr>
            <a:r>
              <a:rPr lang="zh-CN" altLang="en-US" sz="1400" dirty="0">
                <a:solidFill>
                  <a:schemeClr val="accent4"/>
                </a:solidFill>
                <a:latin typeface="微软雅黑" pitchFamily="34" charset="-122"/>
                <a:ea typeface="微软雅黑" pitchFamily="34" charset="-122"/>
              </a:rPr>
              <a:t>在此录入文字</a:t>
            </a:r>
            <a:endParaRPr lang="en-US" altLang="zh-CN" sz="1400" dirty="0">
              <a:solidFill>
                <a:schemeClr val="accent4"/>
              </a:solidFill>
              <a:latin typeface="微软雅黑" pitchFamily="34" charset="-122"/>
              <a:ea typeface="微软雅黑" pitchFamily="34" charset="-122"/>
            </a:endParaRPr>
          </a:p>
          <a:p>
            <a:pPr marL="264547" indent="-264547" fontAlgn="base">
              <a:spcAft>
                <a:spcPct val="0"/>
              </a:spcAft>
              <a:buFont typeface="Arial" pitchFamily="34" charset="0"/>
              <a:buChar char="•"/>
            </a:pPr>
            <a:r>
              <a:rPr lang="zh-CN" altLang="en-US" sz="1400" dirty="0">
                <a:solidFill>
                  <a:schemeClr val="accent4"/>
                </a:solidFill>
                <a:latin typeface="微软雅黑" pitchFamily="34" charset="-122"/>
                <a:ea typeface="微软雅黑" pitchFamily="34" charset="-122"/>
              </a:rPr>
              <a:t>在此录入文字</a:t>
            </a:r>
          </a:p>
        </p:txBody>
      </p:sp>
      <p:sp>
        <p:nvSpPr>
          <p:cNvPr id="48" name="矩形 47"/>
          <p:cNvSpPr/>
          <p:nvPr/>
        </p:nvSpPr>
        <p:spPr>
          <a:xfrm>
            <a:off x="6853068" y="3643877"/>
            <a:ext cx="1589742" cy="762591"/>
          </a:xfrm>
          <a:prstGeom prst="rect">
            <a:avLst/>
          </a:prstGeom>
        </p:spPr>
        <p:txBody>
          <a:bodyPr wrap="square" lIns="84655" tIns="42328" rIns="84655" bIns="42328">
            <a:spAutoFit/>
          </a:bodyPr>
          <a:lstStyle/>
          <a:p>
            <a:pPr>
              <a:defRPr/>
            </a:pPr>
            <a:r>
              <a:rPr lang="zh-CN" altLang="en-US" sz="1600" b="1" dirty="0">
                <a:solidFill>
                  <a:schemeClr val="accent4"/>
                </a:solidFill>
                <a:latin typeface="微软雅黑" pitchFamily="34" charset="-122"/>
                <a:ea typeface="微软雅黑" pitchFamily="34" charset="-122"/>
              </a:rPr>
              <a:t>    补充说明</a:t>
            </a:r>
          </a:p>
          <a:p>
            <a:pPr marL="264547" indent="-264547" fontAlgn="base">
              <a:spcAft>
                <a:spcPct val="0"/>
              </a:spcAft>
              <a:buFont typeface="Arial" pitchFamily="34" charset="0"/>
              <a:buChar char="•"/>
            </a:pPr>
            <a:r>
              <a:rPr lang="zh-CN" altLang="en-US" sz="1400" dirty="0">
                <a:solidFill>
                  <a:schemeClr val="accent4"/>
                </a:solidFill>
                <a:latin typeface="微软雅黑" pitchFamily="34" charset="-122"/>
                <a:ea typeface="微软雅黑" pitchFamily="34" charset="-122"/>
              </a:rPr>
              <a:t>在此录入文字</a:t>
            </a:r>
            <a:endParaRPr lang="en-US" altLang="zh-CN" sz="1400" dirty="0">
              <a:solidFill>
                <a:schemeClr val="accent4"/>
              </a:solidFill>
              <a:latin typeface="微软雅黑" pitchFamily="34" charset="-122"/>
              <a:ea typeface="微软雅黑" pitchFamily="34" charset="-122"/>
            </a:endParaRPr>
          </a:p>
          <a:p>
            <a:pPr marL="264547" indent="-264547" fontAlgn="base">
              <a:spcAft>
                <a:spcPct val="0"/>
              </a:spcAft>
              <a:buFont typeface="Arial" pitchFamily="34" charset="0"/>
              <a:buChar char="•"/>
            </a:pPr>
            <a:r>
              <a:rPr lang="zh-CN" altLang="en-US" sz="1400" dirty="0">
                <a:solidFill>
                  <a:schemeClr val="accent4"/>
                </a:solidFill>
                <a:latin typeface="微软雅黑" pitchFamily="34" charset="-122"/>
                <a:ea typeface="微软雅黑" pitchFamily="34" charset="-122"/>
              </a:rPr>
              <a:t>在此录入文字</a:t>
            </a:r>
          </a:p>
        </p:txBody>
      </p:sp>
      <p:sp>
        <p:nvSpPr>
          <p:cNvPr id="49" name="椭圆 48"/>
          <p:cNvSpPr/>
          <p:nvPr/>
        </p:nvSpPr>
        <p:spPr>
          <a:xfrm>
            <a:off x="6888113" y="3727606"/>
            <a:ext cx="136800" cy="136809"/>
          </a:xfrm>
          <a:prstGeom prst="ellipse">
            <a:avLst/>
          </a:prstGeom>
          <a:solidFill>
            <a:srgbClr val="FC8004"/>
          </a:solidFill>
          <a:ln w="15875" cap="flat" cmpd="sng" algn="ctr">
            <a:solidFill>
              <a:srgbClr val="FFFFFF"/>
            </a:solidFill>
            <a:prstDash val="solid"/>
          </a:ln>
          <a:effectLst/>
        </p:spPr>
        <p:txBody>
          <a:bodyPr lIns="84655" tIns="42328" rIns="84655" bIns="42328" rtlCol="0" anchor="ctr"/>
          <a:lstStyle/>
          <a:p>
            <a:pPr algn="ctr" defTabSz="846552" fontAlgn="base">
              <a:spcBef>
                <a:spcPct val="0"/>
              </a:spcBef>
              <a:spcAft>
                <a:spcPct val="0"/>
              </a:spcAft>
              <a:defRPr/>
            </a:pPr>
            <a:endParaRPr lang="zh-CN" altLang="en-US" sz="1700" kern="0">
              <a:solidFill>
                <a:schemeClr val="tx2"/>
              </a:solidFill>
              <a:latin typeface="Arial"/>
              <a:ea typeface="宋体"/>
            </a:endParaRPr>
          </a:p>
        </p:txBody>
      </p:sp>
      <p:sp>
        <p:nvSpPr>
          <p:cNvPr id="50" name="椭圆 49"/>
          <p:cNvSpPr/>
          <p:nvPr/>
        </p:nvSpPr>
        <p:spPr>
          <a:xfrm>
            <a:off x="5222150" y="3722376"/>
            <a:ext cx="134780" cy="134789"/>
          </a:xfrm>
          <a:prstGeom prst="ellipse">
            <a:avLst/>
          </a:prstGeom>
          <a:solidFill>
            <a:schemeClr val="bg2"/>
          </a:solidFill>
          <a:ln w="12700" cap="flat" cmpd="sng" algn="ctr">
            <a:solidFill>
              <a:srgbClr val="FFFFFF"/>
            </a:solidFill>
            <a:prstDash val="solid"/>
          </a:ln>
          <a:effectLst/>
        </p:spPr>
        <p:txBody>
          <a:bodyPr lIns="84655" tIns="42328" rIns="84655" bIns="42328" rtlCol="0" anchor="ctr"/>
          <a:lstStyle/>
          <a:p>
            <a:pPr algn="ctr" defTabSz="846552" fontAlgn="base">
              <a:spcBef>
                <a:spcPct val="0"/>
              </a:spcBef>
              <a:spcAft>
                <a:spcPct val="0"/>
              </a:spcAft>
              <a:defRPr/>
            </a:pPr>
            <a:endParaRPr lang="zh-CN" altLang="en-US" sz="1700" kern="0">
              <a:solidFill>
                <a:srgbClr val="FFFFFF"/>
              </a:solidFill>
              <a:latin typeface="Arial"/>
              <a:ea typeface="宋体"/>
            </a:endParaRPr>
          </a:p>
        </p:txBody>
      </p:sp>
      <p:sp>
        <p:nvSpPr>
          <p:cNvPr id="51" name="圆角矩形 50"/>
          <p:cNvSpPr/>
          <p:nvPr/>
        </p:nvSpPr>
        <p:spPr>
          <a:xfrm>
            <a:off x="7043101" y="1523287"/>
            <a:ext cx="1165733" cy="845438"/>
          </a:xfrm>
          <a:prstGeom prst="roundRect">
            <a:avLst/>
          </a:prstGeom>
          <a:blipFill dpi="0" rotWithShape="1">
            <a:blip r:embed="rId5" cstate="print"/>
            <a:srcRect/>
            <a:stretch>
              <a:fillRect l="-1000" b="-14000"/>
            </a:stretch>
          </a:blipFill>
          <a:ln w="19050" cap="flat" cmpd="sng" algn="ctr">
            <a:solidFill>
              <a:schemeClr val="bg2"/>
            </a:solidFill>
            <a:prstDash val="solid"/>
          </a:ln>
          <a:effectLst/>
        </p:spPr>
        <p:txBody>
          <a:bodyPr lIns="84655" tIns="42328" rIns="84655" bIns="42328" rtlCol="0" anchor="ctr"/>
          <a:lstStyle/>
          <a:p>
            <a:pPr algn="ctr" defTabSz="846552" fontAlgn="base">
              <a:spcBef>
                <a:spcPct val="0"/>
              </a:spcBef>
              <a:spcAft>
                <a:spcPct val="0"/>
              </a:spcAft>
              <a:defRPr/>
            </a:pPr>
            <a:endParaRPr lang="zh-CN" altLang="en-US" sz="1700" kern="0">
              <a:solidFill>
                <a:srgbClr val="FFFFFF"/>
              </a:solidFill>
              <a:latin typeface="Arial"/>
              <a:ea typeface="宋体"/>
            </a:endParaRPr>
          </a:p>
        </p:txBody>
      </p:sp>
      <p:sp>
        <p:nvSpPr>
          <p:cNvPr id="52" name="圆角矩形 51"/>
          <p:cNvSpPr/>
          <p:nvPr/>
        </p:nvSpPr>
        <p:spPr>
          <a:xfrm>
            <a:off x="1255109" y="2903803"/>
            <a:ext cx="865050" cy="627370"/>
          </a:xfrm>
          <a:prstGeom prst="roundRect">
            <a:avLst/>
          </a:prstGeom>
          <a:blipFill dpi="0" rotWithShape="1">
            <a:blip r:embed="rId6" cstate="print"/>
            <a:srcRect/>
            <a:stretch>
              <a:fillRect l="-13000"/>
            </a:stretch>
          </a:blipFill>
          <a:ln w="15875" cap="flat" cmpd="sng" algn="ctr">
            <a:solidFill>
              <a:srgbClr val="FF9201"/>
            </a:solidFill>
            <a:prstDash val="solid"/>
          </a:ln>
          <a:effectLst/>
        </p:spPr>
        <p:txBody>
          <a:bodyPr lIns="84655" tIns="42328" rIns="84655" bIns="42328" rtlCol="0" anchor="ctr"/>
          <a:lstStyle/>
          <a:p>
            <a:pPr algn="ctr" defTabSz="846552" fontAlgn="base">
              <a:spcBef>
                <a:spcPct val="0"/>
              </a:spcBef>
              <a:spcAft>
                <a:spcPct val="0"/>
              </a:spcAft>
              <a:defRPr/>
            </a:pPr>
            <a:endParaRPr lang="zh-CN" altLang="en-US" sz="1700" kern="0">
              <a:solidFill>
                <a:srgbClr val="FFFFFF"/>
              </a:solidFill>
              <a:latin typeface="Arial"/>
              <a:ea typeface="宋体"/>
            </a:endParaRPr>
          </a:p>
        </p:txBody>
      </p:sp>
    </p:spTree>
    <p:extLst>
      <p:ext uri="{BB962C8B-B14F-4D97-AF65-F5344CB8AC3E}">
        <p14:creationId xmlns:p14="http://schemas.microsoft.com/office/powerpoint/2010/main" xmlns="" val="4226425699"/>
      </p:ext>
    </p:extLst>
  </p:cSld>
  <p:clrMapOvr>
    <a:masterClrMapping/>
  </p:clrMapOvr>
  <p:transition spd="slow" advClick="0" advTm="100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48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48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48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3" presetClass="entr" presetSubtype="36"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strVal val="(6*min(max(#ppt_w*#ppt_h,.3),1)-7.4)/-.7*#ppt_w"/>
                                              </p:val>
                                            </p:tav>
                                            <p:tav tm="100000">
                                              <p:val>
                                                <p:strVal val="#ppt_w"/>
                                              </p:val>
                                            </p:tav>
                                          </p:tavLst>
                                        </p:anim>
                                        <p:anim calcmode="lin" valueType="num">
                                          <p:cBhvr>
                                            <p:cTn id="28" dur="500" fill="hold"/>
                                            <p:tgtEl>
                                              <p:spTgt spid="38"/>
                                            </p:tgtEl>
                                            <p:attrNameLst>
                                              <p:attrName>ppt_h</p:attrName>
                                            </p:attrNameLst>
                                          </p:cBhvr>
                                          <p:tavLst>
                                            <p:tav tm="0">
                                              <p:val>
                                                <p:strVal val="(6*min(max(#ppt_w*#ppt_h,.3),1)-7.4)/-.7*#ppt_h"/>
                                              </p:val>
                                            </p:tav>
                                            <p:tav tm="100000">
                                              <p:val>
                                                <p:strVal val="#ppt_h"/>
                                              </p:val>
                                            </p:tav>
                                          </p:tavLst>
                                        </p:anim>
                                        <p:anim calcmode="lin" valueType="num">
                                          <p:cBhvr>
                                            <p:cTn id="29" dur="500" fill="hold"/>
                                            <p:tgtEl>
                                              <p:spTgt spid="38"/>
                                            </p:tgtEl>
                                            <p:attrNameLst>
                                              <p:attrName>ppt_x</p:attrName>
                                            </p:attrNameLst>
                                          </p:cBhvr>
                                          <p:tavLst>
                                            <p:tav tm="0">
                                              <p:val>
                                                <p:fltVal val="0.5"/>
                                              </p:val>
                                            </p:tav>
                                            <p:tav tm="100000">
                                              <p:val>
                                                <p:strVal val="#ppt_x"/>
                                              </p:val>
                                            </p:tav>
                                          </p:tavLst>
                                        </p:anim>
                                        <p:anim calcmode="lin" valueType="num">
                                          <p:cBhvr>
                                            <p:cTn id="30" dur="500" fill="hold"/>
                                            <p:tgtEl>
                                              <p:spTgt spid="38"/>
                                            </p:tgtEl>
                                            <p:attrNameLst>
                                              <p:attrName>ppt_y</p:attrName>
                                            </p:attrNameLst>
                                          </p:cBhvr>
                                          <p:tavLst>
                                            <p:tav tm="0">
                                              <p:val>
                                                <p:strVal val="1+(6*min(max(#ppt_w*#ppt_h,.3),1)-7.4)/-.7*#ppt_h/2"/>
                                              </p:val>
                                            </p:tav>
                                            <p:tav tm="100000">
                                              <p:val>
                                                <p:strVal val="#ppt_y"/>
                                              </p:val>
                                            </p:tav>
                                          </p:tavLst>
                                        </p:anim>
                                      </p:childTnLst>
                                    </p:cTn>
                                  </p:par>
                                  <p:par>
                                    <p:cTn id="31" presetID="49" presetClass="entr" presetSubtype="0" decel="100000" fill="hold" grpId="0" nodeType="withEffect">
                                      <p:stCondLst>
                                        <p:cond delay="40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 calcmode="lin" valueType="num">
                                          <p:cBhvr>
                                            <p:cTn id="35" dur="500" fill="hold"/>
                                            <p:tgtEl>
                                              <p:spTgt spid="39"/>
                                            </p:tgtEl>
                                            <p:attrNameLst>
                                              <p:attrName>style.rotation</p:attrName>
                                            </p:attrNameLst>
                                          </p:cBhvr>
                                          <p:tavLst>
                                            <p:tav tm="0">
                                              <p:val>
                                                <p:fltVal val="360"/>
                                              </p:val>
                                            </p:tav>
                                            <p:tav tm="100000">
                                              <p:val>
                                                <p:fltVal val="0"/>
                                              </p:val>
                                            </p:tav>
                                          </p:tavLst>
                                        </p:anim>
                                        <p:animEffect transition="in" filter="fade">
                                          <p:cBhvr>
                                            <p:cTn id="36" dur="500"/>
                                            <p:tgtEl>
                                              <p:spTgt spid="39"/>
                                            </p:tgtEl>
                                          </p:cBhvr>
                                        </p:animEffect>
                                      </p:childTnLst>
                                    </p:cTn>
                                  </p:par>
                                </p:childTnLst>
                              </p:cTn>
                            </p:par>
                            <p:par>
                              <p:cTn id="37" fill="hold">
                                <p:stCondLst>
                                  <p:cond delay="2900"/>
                                </p:stCondLst>
                                <p:childTnLst>
                                  <p:par>
                                    <p:cTn id="38" presetID="12" presetClass="entr" presetSubtype="8"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500"/>
                                            <p:tgtEl>
                                              <p:spTgt spid="46"/>
                                            </p:tgtEl>
                                            <p:attrNameLst>
                                              <p:attrName>ppt_x</p:attrName>
                                            </p:attrNameLst>
                                          </p:cBhvr>
                                          <p:tavLst>
                                            <p:tav tm="0">
                                              <p:val>
                                                <p:strVal val="#ppt_x-#ppt_w*1.125000"/>
                                              </p:val>
                                            </p:tav>
                                            <p:tav tm="100000">
                                              <p:val>
                                                <p:strVal val="#ppt_x"/>
                                              </p:val>
                                            </p:tav>
                                          </p:tavLst>
                                        </p:anim>
                                        <p:animEffect transition="in" filter="wipe(right)">
                                          <p:cBhvr>
                                            <p:cTn id="41" dur="500"/>
                                            <p:tgtEl>
                                              <p:spTgt spid="46"/>
                                            </p:tgtEl>
                                          </p:cBhvr>
                                        </p:animEffect>
                                      </p:childTnLst>
                                    </p:cTn>
                                  </p:par>
                                  <p:par>
                                    <p:cTn id="42" presetID="12" presetClass="entr" presetSubtype="2"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p:tgtEl>
                                              <p:spTgt spid="40"/>
                                            </p:tgtEl>
                                            <p:attrNameLst>
                                              <p:attrName>ppt_x</p:attrName>
                                            </p:attrNameLst>
                                          </p:cBhvr>
                                          <p:tavLst>
                                            <p:tav tm="0">
                                              <p:val>
                                                <p:strVal val="#ppt_x+#ppt_w*1.125000"/>
                                              </p:val>
                                            </p:tav>
                                            <p:tav tm="100000">
                                              <p:val>
                                                <p:strVal val="#ppt_x"/>
                                              </p:val>
                                            </p:tav>
                                          </p:tavLst>
                                        </p:anim>
                                        <p:animEffect transition="in" filter="wipe(left)">
                                          <p:cBhvr>
                                            <p:cTn id="45" dur="500"/>
                                            <p:tgtEl>
                                              <p:spTgt spid="40"/>
                                            </p:tgtEl>
                                          </p:cBhvr>
                                        </p:animEffect>
                                      </p:childTnLst>
                                    </p:cTn>
                                  </p:par>
                                </p:childTnLst>
                              </p:cTn>
                            </p:par>
                            <p:par>
                              <p:cTn id="46" fill="hold">
                                <p:stCondLst>
                                  <p:cond delay="3400"/>
                                </p:stCondLst>
                                <p:childTnLst>
                                  <p:par>
                                    <p:cTn id="47" presetID="23" presetClass="entr" presetSubtype="36"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strVal val="(6*min(max(#ppt_w*#ppt_h,.3),1)-7.4)/-.7*#ppt_w"/>
                                              </p:val>
                                            </p:tav>
                                            <p:tav tm="100000">
                                              <p:val>
                                                <p:strVal val="#ppt_w"/>
                                              </p:val>
                                            </p:tav>
                                          </p:tavLst>
                                        </p:anim>
                                        <p:anim calcmode="lin" valueType="num">
                                          <p:cBhvr>
                                            <p:cTn id="50" dur="500" fill="hold"/>
                                            <p:tgtEl>
                                              <p:spTgt spid="41"/>
                                            </p:tgtEl>
                                            <p:attrNameLst>
                                              <p:attrName>ppt_h</p:attrName>
                                            </p:attrNameLst>
                                          </p:cBhvr>
                                          <p:tavLst>
                                            <p:tav tm="0">
                                              <p:val>
                                                <p:strVal val="(6*min(max(#ppt_w*#ppt_h,.3),1)-7.4)/-.7*#ppt_h"/>
                                              </p:val>
                                            </p:tav>
                                            <p:tav tm="100000">
                                              <p:val>
                                                <p:strVal val="#ppt_h"/>
                                              </p:val>
                                            </p:tav>
                                          </p:tavLst>
                                        </p:anim>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3900"/>
                                </p:stCondLst>
                                <p:childTnLst>
                                  <p:par>
                                    <p:cTn id="54" presetID="22" presetClass="entr" presetSubtype="2" fill="hold"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right)">
                                          <p:cBhvr>
                                            <p:cTn id="56" dur="500"/>
                                            <p:tgtEl>
                                              <p:spTgt spid="43"/>
                                            </p:tgtEl>
                                          </p:cBhvr>
                                        </p:animEffect>
                                      </p:childTnLst>
                                    </p:cTn>
                                  </p:par>
                                  <p:par>
                                    <p:cTn id="57" presetID="2" presetClass="entr" presetSubtype="8"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0-#ppt_w/2"/>
                                              </p:val>
                                            </p:tav>
                                            <p:tav tm="100000">
                                              <p:val>
                                                <p:strVal val="#ppt_x"/>
                                              </p:val>
                                            </p:tav>
                                          </p:tavLst>
                                        </p:anim>
                                        <p:anim calcmode="lin" valueType="num">
                                          <p:cBhvr additive="base">
                                            <p:cTn id="60" dur="500" fill="hold"/>
                                            <p:tgtEl>
                                              <p:spTgt spid="42"/>
                                            </p:tgtEl>
                                            <p:attrNameLst>
                                              <p:attrName>ppt_y</p:attrName>
                                            </p:attrNameLst>
                                          </p:cBhvr>
                                          <p:tavLst>
                                            <p:tav tm="0">
                                              <p:val>
                                                <p:strVal val="#ppt_y"/>
                                              </p:val>
                                            </p:tav>
                                            <p:tav tm="100000">
                                              <p:val>
                                                <p:strVal val="#ppt_y"/>
                                              </p:val>
                                            </p:tav>
                                          </p:tavLst>
                                        </p:anim>
                                      </p:childTnLst>
                                    </p:cTn>
                                  </p:par>
                                </p:childTnLst>
                              </p:cTn>
                            </p:par>
                            <p:par>
                              <p:cTn id="61" fill="hold">
                                <p:stCondLst>
                                  <p:cond delay="4400"/>
                                </p:stCondLst>
                                <p:childTnLst>
                                  <p:par>
                                    <p:cTn id="62" presetID="42" presetClass="entr" presetSubtype="0"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anim calcmode="lin" valueType="num">
                                          <p:cBhvr>
                                            <p:cTn id="65" dur="500" fill="hold"/>
                                            <p:tgtEl>
                                              <p:spTgt spid="52"/>
                                            </p:tgtEl>
                                            <p:attrNameLst>
                                              <p:attrName>ppt_x</p:attrName>
                                            </p:attrNameLst>
                                          </p:cBhvr>
                                          <p:tavLst>
                                            <p:tav tm="0">
                                              <p:val>
                                                <p:strVal val="#ppt_x"/>
                                              </p:val>
                                            </p:tav>
                                            <p:tav tm="100000">
                                              <p:val>
                                                <p:strVal val="#ppt_x"/>
                                              </p:val>
                                            </p:tav>
                                          </p:tavLst>
                                        </p:anim>
                                        <p:anim calcmode="lin" valueType="num">
                                          <p:cBhvr>
                                            <p:cTn id="66" dur="500" fill="hold"/>
                                            <p:tgtEl>
                                              <p:spTgt spid="5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500"/>
                                            <p:tgtEl>
                                              <p:spTgt spid="51"/>
                                            </p:tgtEl>
                                          </p:cBhvr>
                                        </p:animEffect>
                                        <p:anim calcmode="lin" valueType="num">
                                          <p:cBhvr>
                                            <p:cTn id="70" dur="500" fill="hold"/>
                                            <p:tgtEl>
                                              <p:spTgt spid="51"/>
                                            </p:tgtEl>
                                            <p:attrNameLst>
                                              <p:attrName>ppt_x</p:attrName>
                                            </p:attrNameLst>
                                          </p:cBhvr>
                                          <p:tavLst>
                                            <p:tav tm="0">
                                              <p:val>
                                                <p:strVal val="#ppt_x"/>
                                              </p:val>
                                            </p:tav>
                                            <p:tav tm="100000">
                                              <p:val>
                                                <p:strVal val="#ppt_x"/>
                                              </p:val>
                                            </p:tav>
                                          </p:tavLst>
                                        </p:anim>
                                        <p:anim calcmode="lin" valueType="num">
                                          <p:cBhvr>
                                            <p:cTn id="71" dur="500" fill="hold"/>
                                            <p:tgtEl>
                                              <p:spTgt spid="51"/>
                                            </p:tgtEl>
                                            <p:attrNameLst>
                                              <p:attrName>ppt_y</p:attrName>
                                            </p:attrNameLst>
                                          </p:cBhvr>
                                          <p:tavLst>
                                            <p:tav tm="0">
                                              <p:val>
                                                <p:strVal val="#ppt_y+.1"/>
                                              </p:val>
                                            </p:tav>
                                            <p:tav tm="100000">
                                              <p:val>
                                                <p:strVal val="#ppt_y"/>
                                              </p:val>
                                            </p:tav>
                                          </p:tavLst>
                                        </p:anim>
                                      </p:childTnLst>
                                    </p:cTn>
                                  </p:par>
                                </p:childTnLst>
                              </p:cTn>
                            </p:par>
                            <p:par>
                              <p:cTn id="72" fill="hold">
                                <p:stCondLst>
                                  <p:cond delay="4900"/>
                                </p:stCondLst>
                                <p:childTnLst>
                                  <p:par>
                                    <p:cTn id="73" presetID="23" presetClass="entr" presetSubtype="3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strVal val="(6*min(max(#ppt_w*#ppt_h,.3),1)-7.4)/-.7*#ppt_w"/>
                                              </p:val>
                                            </p:tav>
                                            <p:tav tm="100000">
                                              <p:val>
                                                <p:strVal val="#ppt_w"/>
                                              </p:val>
                                            </p:tav>
                                          </p:tavLst>
                                        </p:anim>
                                        <p:anim calcmode="lin" valueType="num">
                                          <p:cBhvr>
                                            <p:cTn id="76" dur="500" fill="hold"/>
                                            <p:tgtEl>
                                              <p:spTgt spid="49"/>
                                            </p:tgtEl>
                                            <p:attrNameLst>
                                              <p:attrName>ppt_h</p:attrName>
                                            </p:attrNameLst>
                                          </p:cBhvr>
                                          <p:tavLst>
                                            <p:tav tm="0">
                                              <p:val>
                                                <p:strVal val="(6*min(max(#ppt_w*#ppt_h,.3),1)-7.4)/-.7*#ppt_h"/>
                                              </p:val>
                                            </p:tav>
                                            <p:tav tm="100000">
                                              <p:val>
                                                <p:strVal val="#ppt_h"/>
                                              </p:val>
                                            </p:tav>
                                          </p:tavLst>
                                        </p:anim>
                                        <p:anim calcmode="lin" valueType="num">
                                          <p:cBhvr>
                                            <p:cTn id="77" dur="500" fill="hold"/>
                                            <p:tgtEl>
                                              <p:spTgt spid="49"/>
                                            </p:tgtEl>
                                            <p:attrNameLst>
                                              <p:attrName>ppt_x</p:attrName>
                                            </p:attrNameLst>
                                          </p:cBhvr>
                                          <p:tavLst>
                                            <p:tav tm="0">
                                              <p:val>
                                                <p:fltVal val="0.5"/>
                                              </p:val>
                                            </p:tav>
                                            <p:tav tm="100000">
                                              <p:val>
                                                <p:strVal val="#ppt_x"/>
                                              </p:val>
                                            </p:tav>
                                          </p:tavLst>
                                        </p:anim>
                                        <p:anim calcmode="lin" valueType="num">
                                          <p:cBhvr>
                                            <p:cTn id="78" dur="500" fill="hold"/>
                                            <p:tgtEl>
                                              <p:spTgt spid="49"/>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5400"/>
                                </p:stCondLst>
                                <p:childTnLst>
                                  <p:par>
                                    <p:cTn id="80" presetID="23" presetClass="entr" presetSubtype="36" fill="hold" grpId="0" nodeType="afterEffect">
                                      <p:stCondLst>
                                        <p:cond delay="0"/>
                                      </p:stCondLst>
                                      <p:childTnLst>
                                        <p:set>
                                          <p:cBhvr>
                                            <p:cTn id="81" dur="1" fill="hold">
                                              <p:stCondLst>
                                                <p:cond delay="0"/>
                                              </p:stCondLst>
                                            </p:cTn>
                                            <p:tgtEl>
                                              <p:spTgt spid="50"/>
                                            </p:tgtEl>
                                            <p:attrNameLst>
                                              <p:attrName>style.visibility</p:attrName>
                                            </p:attrNameLst>
                                          </p:cBhvr>
                                          <p:to>
                                            <p:strVal val="visible"/>
                                          </p:to>
                                        </p:set>
                                        <p:anim calcmode="lin" valueType="num">
                                          <p:cBhvr>
                                            <p:cTn id="82" dur="500" fill="hold"/>
                                            <p:tgtEl>
                                              <p:spTgt spid="50"/>
                                            </p:tgtEl>
                                            <p:attrNameLst>
                                              <p:attrName>ppt_w</p:attrName>
                                            </p:attrNameLst>
                                          </p:cBhvr>
                                          <p:tavLst>
                                            <p:tav tm="0">
                                              <p:val>
                                                <p:strVal val="(6*min(max(#ppt_w*#ppt_h,.3),1)-7.4)/-.7*#ppt_w"/>
                                              </p:val>
                                            </p:tav>
                                            <p:tav tm="100000">
                                              <p:val>
                                                <p:strVal val="#ppt_w"/>
                                              </p:val>
                                            </p:tav>
                                          </p:tavLst>
                                        </p:anim>
                                        <p:anim calcmode="lin" valueType="num">
                                          <p:cBhvr>
                                            <p:cTn id="83" dur="500" fill="hold"/>
                                            <p:tgtEl>
                                              <p:spTgt spid="50"/>
                                            </p:tgtEl>
                                            <p:attrNameLst>
                                              <p:attrName>ppt_h</p:attrName>
                                            </p:attrNameLst>
                                          </p:cBhvr>
                                          <p:tavLst>
                                            <p:tav tm="0">
                                              <p:val>
                                                <p:strVal val="(6*min(max(#ppt_w*#ppt_h,.3),1)-7.4)/-.7*#ppt_h"/>
                                              </p:val>
                                            </p:tav>
                                            <p:tav tm="100000">
                                              <p:val>
                                                <p:strVal val="#ppt_h"/>
                                              </p:val>
                                            </p:tav>
                                          </p:tavLst>
                                        </p:anim>
                                        <p:anim calcmode="lin" valueType="num">
                                          <p:cBhvr>
                                            <p:cTn id="84" dur="500" fill="hold"/>
                                            <p:tgtEl>
                                              <p:spTgt spid="50"/>
                                            </p:tgtEl>
                                            <p:attrNameLst>
                                              <p:attrName>ppt_x</p:attrName>
                                            </p:attrNameLst>
                                          </p:cBhvr>
                                          <p:tavLst>
                                            <p:tav tm="0">
                                              <p:val>
                                                <p:fltVal val="0.5"/>
                                              </p:val>
                                            </p:tav>
                                            <p:tav tm="100000">
                                              <p:val>
                                                <p:strVal val="#ppt_x"/>
                                              </p:val>
                                            </p:tav>
                                          </p:tavLst>
                                        </p:anim>
                                        <p:anim calcmode="lin" valueType="num">
                                          <p:cBhvr>
                                            <p:cTn id="85" dur="500" fill="hold"/>
                                            <p:tgtEl>
                                              <p:spTgt spid="50"/>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5900"/>
                                </p:stCondLst>
                                <p:childTnLst>
                                  <p:par>
                                    <p:cTn id="87" presetID="2" presetClass="entr" presetSubtype="4" fill="hold" grpId="0" nodeType="afterEffect">
                                      <p:stCondLst>
                                        <p:cond delay="0"/>
                                      </p:stCondLst>
                                      <p:childTnLst>
                                        <p:set>
                                          <p:cBhvr>
                                            <p:cTn id="88" dur="1" fill="hold">
                                              <p:stCondLst>
                                                <p:cond delay="0"/>
                                              </p:stCondLst>
                                            </p:cTn>
                                            <p:tgtEl>
                                              <p:spTgt spid="47"/>
                                            </p:tgtEl>
                                            <p:attrNameLst>
                                              <p:attrName>style.visibility</p:attrName>
                                            </p:attrNameLst>
                                          </p:cBhvr>
                                          <p:to>
                                            <p:strVal val="visible"/>
                                          </p:to>
                                        </p:set>
                                        <p:anim calcmode="lin" valueType="num">
                                          <p:cBhvr additive="base">
                                            <p:cTn id="89" dur="250" fill="hold"/>
                                            <p:tgtEl>
                                              <p:spTgt spid="47"/>
                                            </p:tgtEl>
                                            <p:attrNameLst>
                                              <p:attrName>ppt_x</p:attrName>
                                            </p:attrNameLst>
                                          </p:cBhvr>
                                          <p:tavLst>
                                            <p:tav tm="0">
                                              <p:val>
                                                <p:strVal val="#ppt_x"/>
                                              </p:val>
                                            </p:tav>
                                            <p:tav tm="100000">
                                              <p:val>
                                                <p:strVal val="#ppt_x"/>
                                              </p:val>
                                            </p:tav>
                                          </p:tavLst>
                                        </p:anim>
                                        <p:anim calcmode="lin" valueType="num">
                                          <p:cBhvr additive="base">
                                            <p:cTn id="90" dur="250" fill="hold"/>
                                            <p:tgtEl>
                                              <p:spTgt spid="47"/>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8"/>
                                            </p:tgtEl>
                                            <p:attrNameLst>
                                              <p:attrName>style.visibility</p:attrName>
                                            </p:attrNameLst>
                                          </p:cBhvr>
                                          <p:to>
                                            <p:strVal val="visible"/>
                                          </p:to>
                                        </p:set>
                                        <p:anim calcmode="lin" valueType="num">
                                          <p:cBhvr additive="base">
                                            <p:cTn id="93" dur="250" fill="hold"/>
                                            <p:tgtEl>
                                              <p:spTgt spid="48"/>
                                            </p:tgtEl>
                                            <p:attrNameLst>
                                              <p:attrName>ppt_x</p:attrName>
                                            </p:attrNameLst>
                                          </p:cBhvr>
                                          <p:tavLst>
                                            <p:tav tm="0">
                                              <p:val>
                                                <p:strVal val="#ppt_x"/>
                                              </p:val>
                                            </p:tav>
                                            <p:tav tm="100000">
                                              <p:val>
                                                <p:strVal val="#ppt_x"/>
                                              </p:val>
                                            </p:tav>
                                          </p:tavLst>
                                        </p:anim>
                                        <p:anim calcmode="lin" valueType="num">
                                          <p:cBhvr additive="base">
                                            <p:cTn id="94" dur="25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8" grpId="0" animBg="1"/>
          <p:bldP spid="39" grpId="0" animBg="1"/>
          <p:bldP spid="40" grpId="0"/>
          <p:bldP spid="41" grpId="0" animBg="1"/>
          <p:bldP spid="42" grpId="0"/>
          <p:bldP spid="46" grpId="0"/>
          <p:bldP spid="47" grpId="0"/>
          <p:bldP spid="48" grpId="0"/>
          <p:bldP spid="49" grpId="0" animBg="1"/>
          <p:bldP spid="50" grpId="0" animBg="1"/>
          <p:bldP spid="51" grpId="0" animBg="1"/>
          <p:bldP spid="5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3" presetClass="entr" presetSubtype="36"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strVal val="(6*min(max(#ppt_w*#ppt_h,.3),1)-7.4)/-.7*#ppt_w"/>
                                              </p:val>
                                            </p:tav>
                                            <p:tav tm="100000">
                                              <p:val>
                                                <p:strVal val="#ppt_w"/>
                                              </p:val>
                                            </p:tav>
                                          </p:tavLst>
                                        </p:anim>
                                        <p:anim calcmode="lin" valueType="num">
                                          <p:cBhvr>
                                            <p:cTn id="28" dur="500" fill="hold"/>
                                            <p:tgtEl>
                                              <p:spTgt spid="38"/>
                                            </p:tgtEl>
                                            <p:attrNameLst>
                                              <p:attrName>ppt_h</p:attrName>
                                            </p:attrNameLst>
                                          </p:cBhvr>
                                          <p:tavLst>
                                            <p:tav tm="0">
                                              <p:val>
                                                <p:strVal val="(6*min(max(#ppt_w*#ppt_h,.3),1)-7.4)/-.7*#ppt_h"/>
                                              </p:val>
                                            </p:tav>
                                            <p:tav tm="100000">
                                              <p:val>
                                                <p:strVal val="#ppt_h"/>
                                              </p:val>
                                            </p:tav>
                                          </p:tavLst>
                                        </p:anim>
                                        <p:anim calcmode="lin" valueType="num">
                                          <p:cBhvr>
                                            <p:cTn id="29" dur="500" fill="hold"/>
                                            <p:tgtEl>
                                              <p:spTgt spid="38"/>
                                            </p:tgtEl>
                                            <p:attrNameLst>
                                              <p:attrName>ppt_x</p:attrName>
                                            </p:attrNameLst>
                                          </p:cBhvr>
                                          <p:tavLst>
                                            <p:tav tm="0">
                                              <p:val>
                                                <p:fltVal val="0.5"/>
                                              </p:val>
                                            </p:tav>
                                            <p:tav tm="100000">
                                              <p:val>
                                                <p:strVal val="#ppt_x"/>
                                              </p:val>
                                            </p:tav>
                                          </p:tavLst>
                                        </p:anim>
                                        <p:anim calcmode="lin" valueType="num">
                                          <p:cBhvr>
                                            <p:cTn id="30" dur="500" fill="hold"/>
                                            <p:tgtEl>
                                              <p:spTgt spid="38"/>
                                            </p:tgtEl>
                                            <p:attrNameLst>
                                              <p:attrName>ppt_y</p:attrName>
                                            </p:attrNameLst>
                                          </p:cBhvr>
                                          <p:tavLst>
                                            <p:tav tm="0">
                                              <p:val>
                                                <p:strVal val="1+(6*min(max(#ppt_w*#ppt_h,.3),1)-7.4)/-.7*#ppt_h/2"/>
                                              </p:val>
                                            </p:tav>
                                            <p:tav tm="100000">
                                              <p:val>
                                                <p:strVal val="#ppt_y"/>
                                              </p:val>
                                            </p:tav>
                                          </p:tavLst>
                                        </p:anim>
                                      </p:childTnLst>
                                    </p:cTn>
                                  </p:par>
                                  <p:par>
                                    <p:cTn id="31" presetID="49" presetClass="entr" presetSubtype="0" decel="100000" fill="hold" grpId="0" nodeType="withEffect">
                                      <p:stCondLst>
                                        <p:cond delay="40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 calcmode="lin" valueType="num">
                                          <p:cBhvr>
                                            <p:cTn id="35" dur="500" fill="hold"/>
                                            <p:tgtEl>
                                              <p:spTgt spid="39"/>
                                            </p:tgtEl>
                                            <p:attrNameLst>
                                              <p:attrName>style.rotation</p:attrName>
                                            </p:attrNameLst>
                                          </p:cBhvr>
                                          <p:tavLst>
                                            <p:tav tm="0">
                                              <p:val>
                                                <p:fltVal val="360"/>
                                              </p:val>
                                            </p:tav>
                                            <p:tav tm="100000">
                                              <p:val>
                                                <p:fltVal val="0"/>
                                              </p:val>
                                            </p:tav>
                                          </p:tavLst>
                                        </p:anim>
                                        <p:animEffect transition="in" filter="fade">
                                          <p:cBhvr>
                                            <p:cTn id="36" dur="500"/>
                                            <p:tgtEl>
                                              <p:spTgt spid="39"/>
                                            </p:tgtEl>
                                          </p:cBhvr>
                                        </p:animEffect>
                                      </p:childTnLst>
                                    </p:cTn>
                                  </p:par>
                                </p:childTnLst>
                              </p:cTn>
                            </p:par>
                            <p:par>
                              <p:cTn id="37" fill="hold">
                                <p:stCondLst>
                                  <p:cond delay="2900"/>
                                </p:stCondLst>
                                <p:childTnLst>
                                  <p:par>
                                    <p:cTn id="38" presetID="12" presetClass="entr" presetSubtype="8"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500"/>
                                            <p:tgtEl>
                                              <p:spTgt spid="46"/>
                                            </p:tgtEl>
                                            <p:attrNameLst>
                                              <p:attrName>ppt_x</p:attrName>
                                            </p:attrNameLst>
                                          </p:cBhvr>
                                          <p:tavLst>
                                            <p:tav tm="0">
                                              <p:val>
                                                <p:strVal val="#ppt_x-#ppt_w*1.125000"/>
                                              </p:val>
                                            </p:tav>
                                            <p:tav tm="100000">
                                              <p:val>
                                                <p:strVal val="#ppt_x"/>
                                              </p:val>
                                            </p:tav>
                                          </p:tavLst>
                                        </p:anim>
                                        <p:animEffect transition="in" filter="wipe(right)">
                                          <p:cBhvr>
                                            <p:cTn id="41" dur="500"/>
                                            <p:tgtEl>
                                              <p:spTgt spid="46"/>
                                            </p:tgtEl>
                                          </p:cBhvr>
                                        </p:animEffect>
                                      </p:childTnLst>
                                    </p:cTn>
                                  </p:par>
                                  <p:par>
                                    <p:cTn id="42" presetID="12" presetClass="entr" presetSubtype="2"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p:tgtEl>
                                              <p:spTgt spid="40"/>
                                            </p:tgtEl>
                                            <p:attrNameLst>
                                              <p:attrName>ppt_x</p:attrName>
                                            </p:attrNameLst>
                                          </p:cBhvr>
                                          <p:tavLst>
                                            <p:tav tm="0">
                                              <p:val>
                                                <p:strVal val="#ppt_x+#ppt_w*1.125000"/>
                                              </p:val>
                                            </p:tav>
                                            <p:tav tm="100000">
                                              <p:val>
                                                <p:strVal val="#ppt_x"/>
                                              </p:val>
                                            </p:tav>
                                          </p:tavLst>
                                        </p:anim>
                                        <p:animEffect transition="in" filter="wipe(left)">
                                          <p:cBhvr>
                                            <p:cTn id="45" dur="500"/>
                                            <p:tgtEl>
                                              <p:spTgt spid="40"/>
                                            </p:tgtEl>
                                          </p:cBhvr>
                                        </p:animEffect>
                                      </p:childTnLst>
                                    </p:cTn>
                                  </p:par>
                                </p:childTnLst>
                              </p:cTn>
                            </p:par>
                            <p:par>
                              <p:cTn id="46" fill="hold">
                                <p:stCondLst>
                                  <p:cond delay="3400"/>
                                </p:stCondLst>
                                <p:childTnLst>
                                  <p:par>
                                    <p:cTn id="47" presetID="23" presetClass="entr" presetSubtype="36"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strVal val="(6*min(max(#ppt_w*#ppt_h,.3),1)-7.4)/-.7*#ppt_w"/>
                                              </p:val>
                                            </p:tav>
                                            <p:tav tm="100000">
                                              <p:val>
                                                <p:strVal val="#ppt_w"/>
                                              </p:val>
                                            </p:tav>
                                          </p:tavLst>
                                        </p:anim>
                                        <p:anim calcmode="lin" valueType="num">
                                          <p:cBhvr>
                                            <p:cTn id="50" dur="500" fill="hold"/>
                                            <p:tgtEl>
                                              <p:spTgt spid="41"/>
                                            </p:tgtEl>
                                            <p:attrNameLst>
                                              <p:attrName>ppt_h</p:attrName>
                                            </p:attrNameLst>
                                          </p:cBhvr>
                                          <p:tavLst>
                                            <p:tav tm="0">
                                              <p:val>
                                                <p:strVal val="(6*min(max(#ppt_w*#ppt_h,.3),1)-7.4)/-.7*#ppt_h"/>
                                              </p:val>
                                            </p:tav>
                                            <p:tav tm="100000">
                                              <p:val>
                                                <p:strVal val="#ppt_h"/>
                                              </p:val>
                                            </p:tav>
                                          </p:tavLst>
                                        </p:anim>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3900"/>
                                </p:stCondLst>
                                <p:childTnLst>
                                  <p:par>
                                    <p:cTn id="54" presetID="22" presetClass="entr" presetSubtype="2" fill="hold"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right)">
                                          <p:cBhvr>
                                            <p:cTn id="56" dur="500"/>
                                            <p:tgtEl>
                                              <p:spTgt spid="43"/>
                                            </p:tgtEl>
                                          </p:cBhvr>
                                        </p:animEffect>
                                      </p:childTnLst>
                                    </p:cTn>
                                  </p:par>
                                  <p:par>
                                    <p:cTn id="57" presetID="2" presetClass="entr" presetSubtype="8"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0-#ppt_w/2"/>
                                              </p:val>
                                            </p:tav>
                                            <p:tav tm="100000">
                                              <p:val>
                                                <p:strVal val="#ppt_x"/>
                                              </p:val>
                                            </p:tav>
                                          </p:tavLst>
                                        </p:anim>
                                        <p:anim calcmode="lin" valueType="num">
                                          <p:cBhvr additive="base">
                                            <p:cTn id="60" dur="500" fill="hold"/>
                                            <p:tgtEl>
                                              <p:spTgt spid="42"/>
                                            </p:tgtEl>
                                            <p:attrNameLst>
                                              <p:attrName>ppt_y</p:attrName>
                                            </p:attrNameLst>
                                          </p:cBhvr>
                                          <p:tavLst>
                                            <p:tav tm="0">
                                              <p:val>
                                                <p:strVal val="#ppt_y"/>
                                              </p:val>
                                            </p:tav>
                                            <p:tav tm="100000">
                                              <p:val>
                                                <p:strVal val="#ppt_y"/>
                                              </p:val>
                                            </p:tav>
                                          </p:tavLst>
                                        </p:anim>
                                      </p:childTnLst>
                                    </p:cTn>
                                  </p:par>
                                </p:childTnLst>
                              </p:cTn>
                            </p:par>
                            <p:par>
                              <p:cTn id="61" fill="hold">
                                <p:stCondLst>
                                  <p:cond delay="4400"/>
                                </p:stCondLst>
                                <p:childTnLst>
                                  <p:par>
                                    <p:cTn id="62" presetID="42" presetClass="entr" presetSubtype="0"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anim calcmode="lin" valueType="num">
                                          <p:cBhvr>
                                            <p:cTn id="65" dur="500" fill="hold"/>
                                            <p:tgtEl>
                                              <p:spTgt spid="52"/>
                                            </p:tgtEl>
                                            <p:attrNameLst>
                                              <p:attrName>ppt_x</p:attrName>
                                            </p:attrNameLst>
                                          </p:cBhvr>
                                          <p:tavLst>
                                            <p:tav tm="0">
                                              <p:val>
                                                <p:strVal val="#ppt_x"/>
                                              </p:val>
                                            </p:tav>
                                            <p:tav tm="100000">
                                              <p:val>
                                                <p:strVal val="#ppt_x"/>
                                              </p:val>
                                            </p:tav>
                                          </p:tavLst>
                                        </p:anim>
                                        <p:anim calcmode="lin" valueType="num">
                                          <p:cBhvr>
                                            <p:cTn id="66" dur="500" fill="hold"/>
                                            <p:tgtEl>
                                              <p:spTgt spid="5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500"/>
                                            <p:tgtEl>
                                              <p:spTgt spid="51"/>
                                            </p:tgtEl>
                                          </p:cBhvr>
                                        </p:animEffect>
                                        <p:anim calcmode="lin" valueType="num">
                                          <p:cBhvr>
                                            <p:cTn id="70" dur="500" fill="hold"/>
                                            <p:tgtEl>
                                              <p:spTgt spid="51"/>
                                            </p:tgtEl>
                                            <p:attrNameLst>
                                              <p:attrName>ppt_x</p:attrName>
                                            </p:attrNameLst>
                                          </p:cBhvr>
                                          <p:tavLst>
                                            <p:tav tm="0">
                                              <p:val>
                                                <p:strVal val="#ppt_x"/>
                                              </p:val>
                                            </p:tav>
                                            <p:tav tm="100000">
                                              <p:val>
                                                <p:strVal val="#ppt_x"/>
                                              </p:val>
                                            </p:tav>
                                          </p:tavLst>
                                        </p:anim>
                                        <p:anim calcmode="lin" valueType="num">
                                          <p:cBhvr>
                                            <p:cTn id="71" dur="500" fill="hold"/>
                                            <p:tgtEl>
                                              <p:spTgt spid="51"/>
                                            </p:tgtEl>
                                            <p:attrNameLst>
                                              <p:attrName>ppt_y</p:attrName>
                                            </p:attrNameLst>
                                          </p:cBhvr>
                                          <p:tavLst>
                                            <p:tav tm="0">
                                              <p:val>
                                                <p:strVal val="#ppt_y+.1"/>
                                              </p:val>
                                            </p:tav>
                                            <p:tav tm="100000">
                                              <p:val>
                                                <p:strVal val="#ppt_y"/>
                                              </p:val>
                                            </p:tav>
                                          </p:tavLst>
                                        </p:anim>
                                      </p:childTnLst>
                                    </p:cTn>
                                  </p:par>
                                </p:childTnLst>
                              </p:cTn>
                            </p:par>
                            <p:par>
                              <p:cTn id="72" fill="hold">
                                <p:stCondLst>
                                  <p:cond delay="4900"/>
                                </p:stCondLst>
                                <p:childTnLst>
                                  <p:par>
                                    <p:cTn id="73" presetID="23" presetClass="entr" presetSubtype="3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strVal val="(6*min(max(#ppt_w*#ppt_h,.3),1)-7.4)/-.7*#ppt_w"/>
                                              </p:val>
                                            </p:tav>
                                            <p:tav tm="100000">
                                              <p:val>
                                                <p:strVal val="#ppt_w"/>
                                              </p:val>
                                            </p:tav>
                                          </p:tavLst>
                                        </p:anim>
                                        <p:anim calcmode="lin" valueType="num">
                                          <p:cBhvr>
                                            <p:cTn id="76" dur="500" fill="hold"/>
                                            <p:tgtEl>
                                              <p:spTgt spid="49"/>
                                            </p:tgtEl>
                                            <p:attrNameLst>
                                              <p:attrName>ppt_h</p:attrName>
                                            </p:attrNameLst>
                                          </p:cBhvr>
                                          <p:tavLst>
                                            <p:tav tm="0">
                                              <p:val>
                                                <p:strVal val="(6*min(max(#ppt_w*#ppt_h,.3),1)-7.4)/-.7*#ppt_h"/>
                                              </p:val>
                                            </p:tav>
                                            <p:tav tm="100000">
                                              <p:val>
                                                <p:strVal val="#ppt_h"/>
                                              </p:val>
                                            </p:tav>
                                          </p:tavLst>
                                        </p:anim>
                                        <p:anim calcmode="lin" valueType="num">
                                          <p:cBhvr>
                                            <p:cTn id="77" dur="500" fill="hold"/>
                                            <p:tgtEl>
                                              <p:spTgt spid="49"/>
                                            </p:tgtEl>
                                            <p:attrNameLst>
                                              <p:attrName>ppt_x</p:attrName>
                                            </p:attrNameLst>
                                          </p:cBhvr>
                                          <p:tavLst>
                                            <p:tav tm="0">
                                              <p:val>
                                                <p:fltVal val="0.5"/>
                                              </p:val>
                                            </p:tav>
                                            <p:tav tm="100000">
                                              <p:val>
                                                <p:strVal val="#ppt_x"/>
                                              </p:val>
                                            </p:tav>
                                          </p:tavLst>
                                        </p:anim>
                                        <p:anim calcmode="lin" valueType="num">
                                          <p:cBhvr>
                                            <p:cTn id="78" dur="500" fill="hold"/>
                                            <p:tgtEl>
                                              <p:spTgt spid="49"/>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5400"/>
                                </p:stCondLst>
                                <p:childTnLst>
                                  <p:par>
                                    <p:cTn id="80" presetID="23" presetClass="entr" presetSubtype="36" fill="hold" grpId="0" nodeType="afterEffect">
                                      <p:stCondLst>
                                        <p:cond delay="0"/>
                                      </p:stCondLst>
                                      <p:childTnLst>
                                        <p:set>
                                          <p:cBhvr>
                                            <p:cTn id="81" dur="1" fill="hold">
                                              <p:stCondLst>
                                                <p:cond delay="0"/>
                                              </p:stCondLst>
                                            </p:cTn>
                                            <p:tgtEl>
                                              <p:spTgt spid="50"/>
                                            </p:tgtEl>
                                            <p:attrNameLst>
                                              <p:attrName>style.visibility</p:attrName>
                                            </p:attrNameLst>
                                          </p:cBhvr>
                                          <p:to>
                                            <p:strVal val="visible"/>
                                          </p:to>
                                        </p:set>
                                        <p:anim calcmode="lin" valueType="num">
                                          <p:cBhvr>
                                            <p:cTn id="82" dur="500" fill="hold"/>
                                            <p:tgtEl>
                                              <p:spTgt spid="50"/>
                                            </p:tgtEl>
                                            <p:attrNameLst>
                                              <p:attrName>ppt_w</p:attrName>
                                            </p:attrNameLst>
                                          </p:cBhvr>
                                          <p:tavLst>
                                            <p:tav tm="0">
                                              <p:val>
                                                <p:strVal val="(6*min(max(#ppt_w*#ppt_h,.3),1)-7.4)/-.7*#ppt_w"/>
                                              </p:val>
                                            </p:tav>
                                            <p:tav tm="100000">
                                              <p:val>
                                                <p:strVal val="#ppt_w"/>
                                              </p:val>
                                            </p:tav>
                                          </p:tavLst>
                                        </p:anim>
                                        <p:anim calcmode="lin" valueType="num">
                                          <p:cBhvr>
                                            <p:cTn id="83" dur="500" fill="hold"/>
                                            <p:tgtEl>
                                              <p:spTgt spid="50"/>
                                            </p:tgtEl>
                                            <p:attrNameLst>
                                              <p:attrName>ppt_h</p:attrName>
                                            </p:attrNameLst>
                                          </p:cBhvr>
                                          <p:tavLst>
                                            <p:tav tm="0">
                                              <p:val>
                                                <p:strVal val="(6*min(max(#ppt_w*#ppt_h,.3),1)-7.4)/-.7*#ppt_h"/>
                                              </p:val>
                                            </p:tav>
                                            <p:tav tm="100000">
                                              <p:val>
                                                <p:strVal val="#ppt_h"/>
                                              </p:val>
                                            </p:tav>
                                          </p:tavLst>
                                        </p:anim>
                                        <p:anim calcmode="lin" valueType="num">
                                          <p:cBhvr>
                                            <p:cTn id="84" dur="500" fill="hold"/>
                                            <p:tgtEl>
                                              <p:spTgt spid="50"/>
                                            </p:tgtEl>
                                            <p:attrNameLst>
                                              <p:attrName>ppt_x</p:attrName>
                                            </p:attrNameLst>
                                          </p:cBhvr>
                                          <p:tavLst>
                                            <p:tav tm="0">
                                              <p:val>
                                                <p:fltVal val="0.5"/>
                                              </p:val>
                                            </p:tav>
                                            <p:tav tm="100000">
                                              <p:val>
                                                <p:strVal val="#ppt_x"/>
                                              </p:val>
                                            </p:tav>
                                          </p:tavLst>
                                        </p:anim>
                                        <p:anim calcmode="lin" valueType="num">
                                          <p:cBhvr>
                                            <p:cTn id="85" dur="500" fill="hold"/>
                                            <p:tgtEl>
                                              <p:spTgt spid="50"/>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5900"/>
                                </p:stCondLst>
                                <p:childTnLst>
                                  <p:par>
                                    <p:cTn id="87" presetID="2" presetClass="entr" presetSubtype="4" fill="hold" grpId="0" nodeType="afterEffect">
                                      <p:stCondLst>
                                        <p:cond delay="0"/>
                                      </p:stCondLst>
                                      <p:childTnLst>
                                        <p:set>
                                          <p:cBhvr>
                                            <p:cTn id="88" dur="1" fill="hold">
                                              <p:stCondLst>
                                                <p:cond delay="0"/>
                                              </p:stCondLst>
                                            </p:cTn>
                                            <p:tgtEl>
                                              <p:spTgt spid="47"/>
                                            </p:tgtEl>
                                            <p:attrNameLst>
                                              <p:attrName>style.visibility</p:attrName>
                                            </p:attrNameLst>
                                          </p:cBhvr>
                                          <p:to>
                                            <p:strVal val="visible"/>
                                          </p:to>
                                        </p:set>
                                        <p:anim calcmode="lin" valueType="num">
                                          <p:cBhvr additive="base">
                                            <p:cTn id="89" dur="250" fill="hold"/>
                                            <p:tgtEl>
                                              <p:spTgt spid="47"/>
                                            </p:tgtEl>
                                            <p:attrNameLst>
                                              <p:attrName>ppt_x</p:attrName>
                                            </p:attrNameLst>
                                          </p:cBhvr>
                                          <p:tavLst>
                                            <p:tav tm="0">
                                              <p:val>
                                                <p:strVal val="#ppt_x"/>
                                              </p:val>
                                            </p:tav>
                                            <p:tav tm="100000">
                                              <p:val>
                                                <p:strVal val="#ppt_x"/>
                                              </p:val>
                                            </p:tav>
                                          </p:tavLst>
                                        </p:anim>
                                        <p:anim calcmode="lin" valueType="num">
                                          <p:cBhvr additive="base">
                                            <p:cTn id="90" dur="250" fill="hold"/>
                                            <p:tgtEl>
                                              <p:spTgt spid="47"/>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8"/>
                                            </p:tgtEl>
                                            <p:attrNameLst>
                                              <p:attrName>style.visibility</p:attrName>
                                            </p:attrNameLst>
                                          </p:cBhvr>
                                          <p:to>
                                            <p:strVal val="visible"/>
                                          </p:to>
                                        </p:set>
                                        <p:anim calcmode="lin" valueType="num">
                                          <p:cBhvr additive="base">
                                            <p:cTn id="93" dur="250" fill="hold"/>
                                            <p:tgtEl>
                                              <p:spTgt spid="48"/>
                                            </p:tgtEl>
                                            <p:attrNameLst>
                                              <p:attrName>ppt_x</p:attrName>
                                            </p:attrNameLst>
                                          </p:cBhvr>
                                          <p:tavLst>
                                            <p:tav tm="0">
                                              <p:val>
                                                <p:strVal val="#ppt_x"/>
                                              </p:val>
                                            </p:tav>
                                            <p:tav tm="100000">
                                              <p:val>
                                                <p:strVal val="#ppt_x"/>
                                              </p:val>
                                            </p:tav>
                                          </p:tavLst>
                                        </p:anim>
                                        <p:anim calcmode="lin" valueType="num">
                                          <p:cBhvr additive="base">
                                            <p:cTn id="94" dur="25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8" grpId="0" animBg="1"/>
          <p:bldP spid="39" grpId="0" animBg="1"/>
          <p:bldP spid="40" grpId="0"/>
          <p:bldP spid="41" grpId="0" animBg="1"/>
          <p:bldP spid="42" grpId="0"/>
          <p:bldP spid="46" grpId="0"/>
          <p:bldP spid="47" grpId="0"/>
          <p:bldP spid="48" grpId="0"/>
          <p:bldP spid="49" grpId="0" animBg="1"/>
          <p:bldP spid="50" grpId="0" animBg="1"/>
          <p:bldP spid="51" grpId="0" animBg="1"/>
          <p:bldP spid="52" grpId="0" animBg="1"/>
        </p:bldLst>
      </p:timing>
    </mc:Fallback>
  </mc:AlternateContent>
  <p:extLst mod="1">
    <p:ext uri="{E180D4A7-C9FB-4DFB-919C-405C955672EB}">
      <p14:showEvtLst xmlns:p14="http://schemas.microsoft.com/office/powerpoint/2010/main" xmlns="">
        <p14:playEvt time="0" objId="30"/>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0"/>
            <a:ext cx="9721850" cy="92546"/>
            <a:chOff x="0" y="-35967"/>
            <a:chExt cx="9721850" cy="92546"/>
          </a:xfrm>
        </p:grpSpPr>
        <p:sp>
          <p:nvSpPr>
            <p:cNvPr id="30" name="矩形 29"/>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0" y="5076601"/>
            <a:ext cx="9721850" cy="339502"/>
            <a:chOff x="0" y="5076601"/>
            <a:chExt cx="9721850" cy="339502"/>
          </a:xfrm>
        </p:grpSpPr>
        <p:sp>
          <p:nvSpPr>
            <p:cNvPr id="34" name="矩形 33"/>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TextBox 46"/>
          <p:cNvSpPr txBox="1"/>
          <p:nvPr/>
        </p:nvSpPr>
        <p:spPr>
          <a:xfrm>
            <a:off x="3427470" y="428019"/>
            <a:ext cx="2970584" cy="430887"/>
          </a:xfrm>
          <a:prstGeom prst="rect">
            <a:avLst/>
          </a:prstGeom>
          <a:noFill/>
        </p:spPr>
        <p:txBody>
          <a:bodyPr wrap="square" rtlCol="0">
            <a:spAutoFit/>
          </a:bodyPr>
          <a:lstStyle/>
          <a:p>
            <a:pPr algn="ctr"/>
            <a:r>
              <a:rPr lang="zh-CN" altLang="en-US" sz="2200" b="1" dirty="0" smtClean="0">
                <a:solidFill>
                  <a:srgbClr val="5A5959"/>
                </a:solidFill>
              </a:rPr>
              <a:t>单击填加主标题</a:t>
            </a:r>
            <a:endParaRPr lang="zh-CN" altLang="en-US" sz="2200" b="1" dirty="0">
              <a:solidFill>
                <a:srgbClr val="5A5959"/>
              </a:solidFill>
            </a:endParaRPr>
          </a:p>
        </p:txBody>
      </p:sp>
      <p:cxnSp>
        <p:nvCxnSpPr>
          <p:cNvPr id="48" name="直接连接符 47"/>
          <p:cNvCxnSpPr/>
          <p:nvPr/>
        </p:nvCxnSpPr>
        <p:spPr>
          <a:xfrm>
            <a:off x="0" y="658852"/>
            <a:ext cx="3754437"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091237" y="658852"/>
            <a:ext cx="3630613"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724336" y="1480883"/>
            <a:ext cx="8312194" cy="1196070"/>
            <a:chOff x="381005" y="1276350"/>
            <a:chExt cx="8312194" cy="1196070"/>
          </a:xfrm>
          <a:solidFill>
            <a:schemeClr val="accent2"/>
          </a:solidFill>
        </p:grpSpPr>
        <p:grpSp>
          <p:nvGrpSpPr>
            <p:cNvPr id="14" name="Group 148"/>
            <p:cNvGrpSpPr/>
            <p:nvPr/>
          </p:nvGrpSpPr>
          <p:grpSpPr>
            <a:xfrm>
              <a:off x="7096451" y="1276350"/>
              <a:ext cx="1596748" cy="1196070"/>
              <a:chOff x="8877050" y="1905000"/>
              <a:chExt cx="2013556" cy="2011680"/>
            </a:xfrm>
            <a:grpFill/>
          </p:grpSpPr>
          <p:sp>
            <p:nvSpPr>
              <p:cNvPr id="40" name="Rectangle 186"/>
              <p:cNvSpPr/>
              <p:nvPr/>
            </p:nvSpPr>
            <p:spPr bwMode="auto">
              <a:xfrm>
                <a:off x="8877050" y="1905000"/>
                <a:ext cx="2011680" cy="201168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1188720" rIns="91440" bIns="0" numCol="1" spcCol="0" rtlCol="0" fromWordArt="0" anchor="t" anchorCtr="0" forceAA="0" compatLnSpc="1">
                <a:prstTxWarp prst="textNoShape">
                  <a:avLst/>
                </a:prstTxWarp>
                <a:noAutofit/>
              </a:bodyPr>
              <a:lstStyle/>
              <a:p>
                <a:pPr defTabSz="685637" fontAlgn="base">
                  <a:spcBef>
                    <a:spcPct val="0"/>
                  </a:spcBef>
                  <a:spcAft>
                    <a:spcPct val="0"/>
                  </a:spcAft>
                </a:pPr>
                <a:endParaRPr lang="en-US" sz="1500" dirty="0">
                  <a:solidFill>
                    <a:schemeClr val="bg1"/>
                  </a:solidFill>
                  <a:latin typeface="微软雅黑" pitchFamily="34" charset="-122"/>
                  <a:ea typeface="微软雅黑" pitchFamily="34" charset="-122"/>
                </a:endParaRPr>
              </a:p>
            </p:txBody>
          </p:sp>
          <p:sp>
            <p:nvSpPr>
              <p:cNvPr id="41" name="TextBox 40"/>
              <p:cNvSpPr txBox="1"/>
              <p:nvPr/>
            </p:nvSpPr>
            <p:spPr>
              <a:xfrm>
                <a:off x="10533215" y="1905000"/>
                <a:ext cx="357391" cy="776478"/>
              </a:xfrm>
              <a:prstGeom prst="rect">
                <a:avLst/>
              </a:prstGeom>
              <a:noFill/>
            </p:spPr>
            <p:txBody>
              <a:bodyPr wrap="none" lIns="0" tIns="0" rIns="45720" bIns="0" rtlCol="0">
                <a:spAutoFit/>
              </a:bodyPr>
              <a:lstStyle/>
              <a:p>
                <a:r>
                  <a:rPr lang="en-US" sz="3000" b="1" dirty="0">
                    <a:solidFill>
                      <a:schemeClr val="bg1"/>
                    </a:solidFill>
                    <a:latin typeface="微软雅黑" pitchFamily="34" charset="-122"/>
                    <a:ea typeface="微软雅黑" pitchFamily="34" charset="-122"/>
                  </a:rPr>
                  <a:t>5</a:t>
                </a:r>
              </a:p>
            </p:txBody>
          </p:sp>
        </p:grpSp>
        <p:grpSp>
          <p:nvGrpSpPr>
            <p:cNvPr id="15" name="Group 149"/>
            <p:cNvGrpSpPr/>
            <p:nvPr/>
          </p:nvGrpSpPr>
          <p:grpSpPr>
            <a:xfrm>
              <a:off x="5417590" y="1276350"/>
              <a:ext cx="1604988" cy="1196070"/>
              <a:chOff x="6752439" y="1905000"/>
              <a:chExt cx="2023947" cy="2011680"/>
            </a:xfrm>
            <a:grpFill/>
          </p:grpSpPr>
          <p:sp>
            <p:nvSpPr>
              <p:cNvPr id="37" name="Rectangle 183"/>
              <p:cNvSpPr/>
              <p:nvPr/>
            </p:nvSpPr>
            <p:spPr bwMode="auto">
              <a:xfrm>
                <a:off x="6752439" y="1905000"/>
                <a:ext cx="2011680" cy="201168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1188720" rIns="91440" bIns="0" numCol="1" spcCol="0" rtlCol="0" fromWordArt="0" anchor="t" anchorCtr="0" forceAA="0" compatLnSpc="1">
                <a:prstTxWarp prst="textNoShape">
                  <a:avLst/>
                </a:prstTxWarp>
                <a:noAutofit/>
              </a:bodyPr>
              <a:lstStyle/>
              <a:p>
                <a:pPr defTabSz="685637" fontAlgn="base">
                  <a:spcBef>
                    <a:spcPct val="0"/>
                  </a:spcBef>
                  <a:spcAft>
                    <a:spcPct val="0"/>
                  </a:spcAft>
                </a:pPr>
                <a:endParaRPr lang="en-US" sz="1500" dirty="0">
                  <a:solidFill>
                    <a:schemeClr val="bg1"/>
                  </a:solidFill>
                  <a:latin typeface="微软雅黑" pitchFamily="34" charset="-122"/>
                  <a:ea typeface="微软雅黑" pitchFamily="34" charset="-122"/>
                </a:endParaRPr>
              </a:p>
            </p:txBody>
          </p:sp>
          <p:pic>
            <p:nvPicPr>
              <p:cNvPr id="38" name="Picture 174"/>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68882" y="2058656"/>
                <a:ext cx="727137" cy="966224"/>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9" name="TextBox 38"/>
              <p:cNvSpPr txBox="1"/>
              <p:nvPr/>
            </p:nvSpPr>
            <p:spPr>
              <a:xfrm>
                <a:off x="8418995" y="1905000"/>
                <a:ext cx="357391" cy="776478"/>
              </a:xfrm>
              <a:prstGeom prst="rect">
                <a:avLst/>
              </a:prstGeom>
              <a:noFill/>
            </p:spPr>
            <p:txBody>
              <a:bodyPr wrap="none" lIns="0" tIns="0" rIns="45720" bIns="0" rtlCol="0">
                <a:spAutoFit/>
              </a:bodyPr>
              <a:lstStyle/>
              <a:p>
                <a:r>
                  <a:rPr lang="en-US" sz="3000" b="1" dirty="0">
                    <a:solidFill>
                      <a:schemeClr val="bg1"/>
                    </a:solidFill>
                    <a:latin typeface="微软雅黑" pitchFamily="34" charset="-122"/>
                    <a:ea typeface="微软雅黑" pitchFamily="34" charset="-122"/>
                  </a:rPr>
                  <a:t>4</a:t>
                </a:r>
              </a:p>
            </p:txBody>
          </p:sp>
        </p:grpSp>
        <p:grpSp>
          <p:nvGrpSpPr>
            <p:cNvPr id="16" name="Group 150"/>
            <p:cNvGrpSpPr/>
            <p:nvPr/>
          </p:nvGrpSpPr>
          <p:grpSpPr>
            <a:xfrm>
              <a:off x="3738729" y="1276350"/>
              <a:ext cx="1608164" cy="1196070"/>
              <a:chOff x="4641528" y="1905000"/>
              <a:chExt cx="2027952" cy="2011680"/>
            </a:xfrm>
            <a:grpFill/>
          </p:grpSpPr>
          <p:sp>
            <p:nvSpPr>
              <p:cNvPr id="26" name="Rectangle 180"/>
              <p:cNvSpPr/>
              <p:nvPr/>
            </p:nvSpPr>
            <p:spPr bwMode="auto">
              <a:xfrm>
                <a:off x="4641528" y="1905000"/>
                <a:ext cx="2011680" cy="201168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1188720" rIns="91440" bIns="0" numCol="1" spcCol="0" rtlCol="0" fromWordArt="0" anchor="t" anchorCtr="0" forceAA="0" compatLnSpc="1">
                <a:prstTxWarp prst="textNoShape">
                  <a:avLst/>
                </a:prstTxWarp>
                <a:noAutofit/>
              </a:bodyPr>
              <a:lstStyle/>
              <a:p>
                <a:pPr defTabSz="685637" fontAlgn="base">
                  <a:spcBef>
                    <a:spcPct val="0"/>
                  </a:spcBef>
                  <a:spcAft>
                    <a:spcPct val="0"/>
                  </a:spcAft>
                </a:pPr>
                <a:endParaRPr lang="en-US" sz="1500" dirty="0">
                  <a:solidFill>
                    <a:schemeClr val="bg1"/>
                  </a:solidFill>
                  <a:latin typeface="微软雅黑" pitchFamily="34" charset="-122"/>
                  <a:ea typeface="微软雅黑" pitchFamily="34" charset="-122"/>
                </a:endParaRPr>
              </a:p>
            </p:txBody>
          </p:sp>
          <p:pic>
            <p:nvPicPr>
              <p:cNvPr id="27" name="Picture 3"/>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xmlns=""/>
                  </a:ext>
                </a:extLst>
              </a:blip>
              <a:srcRect/>
              <a:stretch>
                <a:fillRect/>
              </a:stretch>
            </p:blipFill>
            <p:spPr bwMode="auto">
              <a:xfrm>
                <a:off x="4751660" y="2024982"/>
                <a:ext cx="579482" cy="984876"/>
              </a:xfrm>
              <a:prstGeom prst="rect">
                <a:avLst/>
              </a:prstGeom>
              <a:grpFill/>
              <a:ln>
                <a:noFill/>
                <a:headEnd type="none" w="med" len="med"/>
                <a:tailEnd type="none" w="med" len="med"/>
              </a:ln>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TextBox 27"/>
              <p:cNvSpPr txBox="1"/>
              <p:nvPr/>
            </p:nvSpPr>
            <p:spPr>
              <a:xfrm>
                <a:off x="6312089" y="1905000"/>
                <a:ext cx="357391" cy="776478"/>
              </a:xfrm>
              <a:prstGeom prst="rect">
                <a:avLst/>
              </a:prstGeom>
              <a:noFill/>
            </p:spPr>
            <p:txBody>
              <a:bodyPr wrap="none" lIns="0" tIns="0" rIns="45720" bIns="0" rtlCol="0">
                <a:spAutoFit/>
              </a:bodyPr>
              <a:lstStyle/>
              <a:p>
                <a:r>
                  <a:rPr lang="en-US" sz="3000" b="1" dirty="0">
                    <a:solidFill>
                      <a:schemeClr val="bg1"/>
                    </a:solidFill>
                    <a:latin typeface="微软雅黑" pitchFamily="34" charset="-122"/>
                    <a:ea typeface="微软雅黑" pitchFamily="34" charset="-122"/>
                  </a:rPr>
                  <a:t>3</a:t>
                </a:r>
              </a:p>
            </p:txBody>
          </p:sp>
        </p:grpSp>
        <p:pic>
          <p:nvPicPr>
            <p:cNvPr id="17" name="Picture 175"/>
            <p:cNvPicPr>
              <a:picLocks noChangeAspect="1"/>
            </p:cNvPicPr>
            <p:nvPr>
              <p:custDataLst>
                <p:tags r:id="rId1"/>
              </p:custDataLst>
            </p:nvPr>
          </p:nvPicPr>
          <p:blipFill>
            <a:blip r:embed="rId7" cstate="print">
              <a:extLst>
                <a:ext uri="{28A0092B-C50C-407E-A947-70E740481C1C}">
                  <a14:useLocalDpi xmlns:a14="http://schemas.microsoft.com/office/drawing/2010/main" xmlns="" val="0"/>
                </a:ext>
              </a:extLst>
            </a:blip>
            <a:stretch>
              <a:fillRect/>
            </a:stretch>
          </p:blipFill>
          <p:spPr>
            <a:xfrm>
              <a:off x="7248013" y="1471520"/>
              <a:ext cx="614094" cy="520591"/>
            </a:xfrm>
            <a:prstGeom prst="rect">
              <a:avLst/>
            </a:prstGeom>
            <a:grpFill/>
            <a:effectLst/>
          </p:spPr>
        </p:pic>
        <p:grpSp>
          <p:nvGrpSpPr>
            <p:cNvPr id="18" name="Group 153"/>
            <p:cNvGrpSpPr/>
            <p:nvPr/>
          </p:nvGrpSpPr>
          <p:grpSpPr>
            <a:xfrm>
              <a:off x="2059867" y="1276350"/>
              <a:ext cx="1604988" cy="1196070"/>
              <a:chOff x="2504440" y="1905000"/>
              <a:chExt cx="2023947" cy="2011680"/>
            </a:xfrm>
            <a:grpFill/>
          </p:grpSpPr>
          <p:sp>
            <p:nvSpPr>
              <p:cNvPr id="23" name="Rectangle 171"/>
              <p:cNvSpPr/>
              <p:nvPr/>
            </p:nvSpPr>
            <p:spPr bwMode="auto">
              <a:xfrm>
                <a:off x="2504440" y="1905000"/>
                <a:ext cx="2011680" cy="201168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1188720" rIns="91440" bIns="0" numCol="1" spcCol="0" rtlCol="0" fromWordArt="0" anchor="t" anchorCtr="0" forceAA="0" compatLnSpc="1">
                <a:prstTxWarp prst="textNoShape">
                  <a:avLst/>
                </a:prstTxWarp>
                <a:noAutofit/>
              </a:bodyPr>
              <a:lstStyle/>
              <a:p>
                <a:pPr defTabSz="685637" fontAlgn="base">
                  <a:spcBef>
                    <a:spcPct val="0"/>
                  </a:spcBef>
                  <a:spcAft>
                    <a:spcPct val="0"/>
                  </a:spcAft>
                </a:pPr>
                <a:endParaRPr lang="en-US" sz="1500" dirty="0">
                  <a:solidFill>
                    <a:schemeClr val="bg1"/>
                  </a:solidFill>
                  <a:latin typeface="微软雅黑" pitchFamily="34" charset="-122"/>
                  <a:ea typeface="微软雅黑" pitchFamily="34" charset="-122"/>
                </a:endParaRPr>
              </a:p>
            </p:txBody>
          </p:sp>
          <p:pic>
            <p:nvPicPr>
              <p:cNvPr id="24" name="Picture 172"/>
              <p:cNvPicPr>
                <a:picLocks/>
              </p:cNvPicPr>
              <p:nvPr/>
            </p:nvPicPr>
            <p:blipFill>
              <a:blip r:embed="rId8" cstate="print">
                <a:extLst>
                  <a:ext uri="{28A0092B-C50C-407E-A947-70E740481C1C}">
                    <a14:useLocalDpi xmlns:a14="http://schemas.microsoft.com/office/drawing/2010/main" xmlns="" val="0"/>
                  </a:ext>
                </a:extLst>
              </a:blip>
              <a:stretch>
                <a:fillRect/>
              </a:stretch>
            </p:blipFill>
            <p:spPr>
              <a:xfrm>
                <a:off x="2625747" y="2058657"/>
                <a:ext cx="693083" cy="926730"/>
              </a:xfrm>
              <a:prstGeom prst="rect">
                <a:avLst/>
              </a:prstGeom>
              <a:grpFill/>
            </p:spPr>
          </p:pic>
          <p:sp>
            <p:nvSpPr>
              <p:cNvPr id="25" name="TextBox 24"/>
              <p:cNvSpPr txBox="1"/>
              <p:nvPr/>
            </p:nvSpPr>
            <p:spPr>
              <a:xfrm>
                <a:off x="4170996" y="1905000"/>
                <a:ext cx="357391" cy="776478"/>
              </a:xfrm>
              <a:prstGeom prst="rect">
                <a:avLst/>
              </a:prstGeom>
              <a:noFill/>
            </p:spPr>
            <p:txBody>
              <a:bodyPr wrap="none" lIns="0" tIns="0" rIns="45720" bIns="0" rtlCol="0">
                <a:spAutoFit/>
              </a:bodyPr>
              <a:lstStyle/>
              <a:p>
                <a:r>
                  <a:rPr lang="en-US" sz="3000" b="1" dirty="0">
                    <a:solidFill>
                      <a:schemeClr val="bg1"/>
                    </a:solidFill>
                    <a:latin typeface="微软雅黑" pitchFamily="34" charset="-122"/>
                    <a:ea typeface="微软雅黑" pitchFamily="34" charset="-122"/>
                  </a:rPr>
                  <a:t>2</a:t>
                </a:r>
              </a:p>
            </p:txBody>
          </p:sp>
        </p:grpSp>
        <p:grpSp>
          <p:nvGrpSpPr>
            <p:cNvPr id="19" name="Group 154"/>
            <p:cNvGrpSpPr/>
            <p:nvPr/>
          </p:nvGrpSpPr>
          <p:grpSpPr>
            <a:xfrm>
              <a:off x="381005" y="1276350"/>
              <a:ext cx="1608165" cy="1195200"/>
              <a:chOff x="381000" y="1905000"/>
              <a:chExt cx="2027952" cy="2020824"/>
            </a:xfrm>
            <a:grpFill/>
          </p:grpSpPr>
          <p:sp>
            <p:nvSpPr>
              <p:cNvPr id="21" name="Rectangle 168"/>
              <p:cNvSpPr/>
              <p:nvPr/>
            </p:nvSpPr>
            <p:spPr bwMode="auto">
              <a:xfrm>
                <a:off x="381000" y="1905000"/>
                <a:ext cx="2011680" cy="2020824"/>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1188720" rIns="91440" bIns="0" numCol="1" spcCol="0" rtlCol="0" fromWordArt="0" anchor="t" anchorCtr="0" forceAA="0" compatLnSpc="1">
                <a:prstTxWarp prst="textNoShape">
                  <a:avLst/>
                </a:prstTxWarp>
                <a:noAutofit/>
              </a:bodyPr>
              <a:lstStyle/>
              <a:p>
                <a:pPr defTabSz="685637" fontAlgn="base">
                  <a:spcBef>
                    <a:spcPct val="0"/>
                  </a:spcBef>
                  <a:spcAft>
                    <a:spcPct val="0"/>
                  </a:spcAft>
                </a:pPr>
                <a:endParaRPr lang="en-US" sz="1500" dirty="0">
                  <a:solidFill>
                    <a:schemeClr val="bg1"/>
                  </a:solidFill>
                  <a:latin typeface="微软雅黑" pitchFamily="34" charset="-122"/>
                  <a:ea typeface="微软雅黑" pitchFamily="34" charset="-122"/>
                </a:endParaRPr>
              </a:p>
            </p:txBody>
          </p:sp>
          <p:sp>
            <p:nvSpPr>
              <p:cNvPr id="22" name="TextBox 21"/>
              <p:cNvSpPr txBox="1"/>
              <p:nvPr/>
            </p:nvSpPr>
            <p:spPr>
              <a:xfrm>
                <a:off x="2051561" y="1905000"/>
                <a:ext cx="357391" cy="780575"/>
              </a:xfrm>
              <a:prstGeom prst="rect">
                <a:avLst/>
              </a:prstGeom>
              <a:noFill/>
            </p:spPr>
            <p:txBody>
              <a:bodyPr wrap="none" lIns="0" tIns="0" rIns="45720" bIns="0" rtlCol="0">
                <a:spAutoFit/>
              </a:bodyPr>
              <a:lstStyle/>
              <a:p>
                <a:r>
                  <a:rPr lang="en-US" sz="3000" b="1" dirty="0">
                    <a:solidFill>
                      <a:schemeClr val="bg1"/>
                    </a:solidFill>
                    <a:latin typeface="微软雅黑" pitchFamily="34" charset="-122"/>
                    <a:ea typeface="微软雅黑" pitchFamily="34" charset="-122"/>
                  </a:rPr>
                  <a:t>1</a:t>
                </a:r>
              </a:p>
            </p:txBody>
          </p:sp>
        </p:grpSp>
        <p:sp>
          <p:nvSpPr>
            <p:cNvPr id="20" name="Freeform 84"/>
            <p:cNvSpPr>
              <a:spLocks noEditPoints="1"/>
            </p:cNvSpPr>
            <p:nvPr/>
          </p:nvSpPr>
          <p:spPr bwMode="auto">
            <a:xfrm>
              <a:off x="591940" y="1471160"/>
              <a:ext cx="525557" cy="519592"/>
            </a:xfrm>
            <a:custGeom>
              <a:avLst/>
              <a:gdLst>
                <a:gd name="T0" fmla="*/ 314 w 314"/>
                <a:gd name="T1" fmla="*/ 301 h 311"/>
                <a:gd name="T2" fmla="*/ 189 w 314"/>
                <a:gd name="T3" fmla="*/ 176 h 311"/>
                <a:gd name="T4" fmla="*/ 214 w 314"/>
                <a:gd name="T5" fmla="*/ 107 h 311"/>
                <a:gd name="T6" fmla="*/ 107 w 314"/>
                <a:gd name="T7" fmla="*/ 0 h 311"/>
                <a:gd name="T8" fmla="*/ 0 w 314"/>
                <a:gd name="T9" fmla="*/ 107 h 311"/>
                <a:gd name="T10" fmla="*/ 107 w 314"/>
                <a:gd name="T11" fmla="*/ 215 h 311"/>
                <a:gd name="T12" fmla="*/ 179 w 314"/>
                <a:gd name="T13" fmla="*/ 186 h 311"/>
                <a:gd name="T14" fmla="*/ 304 w 314"/>
                <a:gd name="T15" fmla="*/ 311 h 311"/>
                <a:gd name="T16" fmla="*/ 314 w 314"/>
                <a:gd name="T17" fmla="*/ 301 h 311"/>
                <a:gd name="T18" fmla="*/ 107 w 314"/>
                <a:gd name="T19" fmla="*/ 200 h 311"/>
                <a:gd name="T20" fmla="*/ 14 w 314"/>
                <a:gd name="T21" fmla="*/ 107 h 311"/>
                <a:gd name="T22" fmla="*/ 107 w 314"/>
                <a:gd name="T23" fmla="*/ 15 h 311"/>
                <a:gd name="T24" fmla="*/ 199 w 314"/>
                <a:gd name="T25" fmla="*/ 107 h 311"/>
                <a:gd name="T26" fmla="*/ 107 w 314"/>
                <a:gd name="T27" fmla="*/ 20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4" h="311">
                  <a:moveTo>
                    <a:pt x="314" y="301"/>
                  </a:moveTo>
                  <a:cubicBezTo>
                    <a:pt x="189" y="176"/>
                    <a:pt x="189" y="176"/>
                    <a:pt x="189" y="176"/>
                  </a:cubicBezTo>
                  <a:cubicBezTo>
                    <a:pt x="205" y="157"/>
                    <a:pt x="214" y="133"/>
                    <a:pt x="214" y="107"/>
                  </a:cubicBezTo>
                  <a:cubicBezTo>
                    <a:pt x="214" y="48"/>
                    <a:pt x="166" y="0"/>
                    <a:pt x="107" y="0"/>
                  </a:cubicBezTo>
                  <a:cubicBezTo>
                    <a:pt x="48" y="0"/>
                    <a:pt x="0" y="48"/>
                    <a:pt x="0" y="107"/>
                  </a:cubicBezTo>
                  <a:cubicBezTo>
                    <a:pt x="0" y="167"/>
                    <a:pt x="48" y="215"/>
                    <a:pt x="107" y="215"/>
                  </a:cubicBezTo>
                  <a:cubicBezTo>
                    <a:pt x="135" y="215"/>
                    <a:pt x="160" y="204"/>
                    <a:pt x="179" y="186"/>
                  </a:cubicBezTo>
                  <a:cubicBezTo>
                    <a:pt x="304" y="311"/>
                    <a:pt x="304" y="311"/>
                    <a:pt x="304" y="311"/>
                  </a:cubicBezTo>
                  <a:lnTo>
                    <a:pt x="314" y="301"/>
                  </a:lnTo>
                  <a:close/>
                  <a:moveTo>
                    <a:pt x="107" y="200"/>
                  </a:moveTo>
                  <a:cubicBezTo>
                    <a:pt x="56" y="200"/>
                    <a:pt x="14" y="158"/>
                    <a:pt x="14" y="107"/>
                  </a:cubicBezTo>
                  <a:cubicBezTo>
                    <a:pt x="14" y="57"/>
                    <a:pt x="56" y="15"/>
                    <a:pt x="107" y="15"/>
                  </a:cubicBezTo>
                  <a:cubicBezTo>
                    <a:pt x="158" y="15"/>
                    <a:pt x="199" y="57"/>
                    <a:pt x="199" y="107"/>
                  </a:cubicBezTo>
                  <a:cubicBezTo>
                    <a:pt x="199" y="158"/>
                    <a:pt x="158" y="200"/>
                    <a:pt x="107"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微软雅黑" pitchFamily="34" charset="-122"/>
                <a:ea typeface="微软雅黑" pitchFamily="34" charset="-122"/>
              </a:endParaRPr>
            </a:p>
          </p:txBody>
        </p:sp>
      </p:grpSp>
      <p:sp>
        <p:nvSpPr>
          <p:cNvPr id="42" name="Rectangle 136"/>
          <p:cNvSpPr/>
          <p:nvPr/>
        </p:nvSpPr>
        <p:spPr bwMode="auto">
          <a:xfrm>
            <a:off x="724334" y="3877943"/>
            <a:ext cx="8310707" cy="478578"/>
          </a:xfrm>
          <a:prstGeom prst="rect">
            <a:avLst/>
          </a:prstGeom>
          <a:solidFill>
            <a:srgbClr val="FFC00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defTabSz="685637" fontAlgn="base">
              <a:spcBef>
                <a:spcPct val="0"/>
              </a:spcBef>
              <a:spcAft>
                <a:spcPct val="0"/>
              </a:spcAft>
            </a:pPr>
            <a:r>
              <a:rPr lang="zh-CN" altLang="en-US" sz="2100" dirty="0">
                <a:solidFill>
                  <a:schemeClr val="bg1"/>
                </a:solidFill>
                <a:latin typeface="微软雅黑" pitchFamily="34" charset="-122"/>
                <a:ea typeface="微软雅黑" pitchFamily="34" charset="-122"/>
              </a:rPr>
              <a:t>单击填</a:t>
            </a:r>
            <a:r>
              <a:rPr lang="zh-CN" altLang="en-US" sz="2100" dirty="0" smtClean="0">
                <a:solidFill>
                  <a:schemeClr val="bg1"/>
                </a:solidFill>
                <a:latin typeface="微软雅黑" pitchFamily="34" charset="-122"/>
                <a:ea typeface="微软雅黑" pitchFamily="34" charset="-122"/>
              </a:rPr>
              <a:t>加标题三</a:t>
            </a:r>
            <a:endParaRPr lang="en-US" sz="2100" dirty="0">
              <a:solidFill>
                <a:schemeClr val="bg1"/>
              </a:solidFill>
              <a:latin typeface="微软雅黑" pitchFamily="34" charset="-122"/>
              <a:ea typeface="微软雅黑" pitchFamily="34" charset="-122"/>
            </a:endParaRPr>
          </a:p>
        </p:txBody>
      </p:sp>
      <p:sp>
        <p:nvSpPr>
          <p:cNvPr id="43" name="Rectangle 70"/>
          <p:cNvSpPr/>
          <p:nvPr/>
        </p:nvSpPr>
        <p:spPr bwMode="auto">
          <a:xfrm>
            <a:off x="726682" y="3311215"/>
            <a:ext cx="8310707" cy="467390"/>
          </a:xfrm>
          <a:prstGeom prst="rect">
            <a:avLst/>
          </a:prstGeom>
          <a:solidFill>
            <a:srgbClr val="92D05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defTabSz="685637" fontAlgn="base">
              <a:spcBef>
                <a:spcPct val="0"/>
              </a:spcBef>
              <a:spcAft>
                <a:spcPct val="0"/>
              </a:spcAft>
            </a:pPr>
            <a:r>
              <a:rPr lang="zh-CN" altLang="en-US" sz="2100" dirty="0">
                <a:solidFill>
                  <a:schemeClr val="bg1"/>
                </a:solidFill>
                <a:latin typeface="微软雅黑" pitchFamily="34" charset="-122"/>
                <a:ea typeface="微软雅黑" pitchFamily="34" charset="-122"/>
              </a:rPr>
              <a:t>单击填</a:t>
            </a:r>
            <a:r>
              <a:rPr lang="zh-CN" altLang="en-US" sz="2100" dirty="0" smtClean="0">
                <a:solidFill>
                  <a:schemeClr val="bg1"/>
                </a:solidFill>
                <a:latin typeface="微软雅黑" pitchFamily="34" charset="-122"/>
                <a:ea typeface="微软雅黑" pitchFamily="34" charset="-122"/>
              </a:rPr>
              <a:t>加标题二</a:t>
            </a:r>
            <a:endParaRPr lang="en-US" sz="2100" dirty="0">
              <a:solidFill>
                <a:schemeClr val="bg1"/>
              </a:solidFill>
              <a:latin typeface="微软雅黑" pitchFamily="34" charset="-122"/>
              <a:ea typeface="微软雅黑" pitchFamily="34" charset="-122"/>
            </a:endParaRPr>
          </a:p>
        </p:txBody>
      </p:sp>
      <p:sp>
        <p:nvSpPr>
          <p:cNvPr id="44" name="Rectangle 71"/>
          <p:cNvSpPr/>
          <p:nvPr/>
        </p:nvSpPr>
        <p:spPr bwMode="auto">
          <a:xfrm>
            <a:off x="724334" y="2776283"/>
            <a:ext cx="8310707" cy="453683"/>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8583" tIns="34292" rIns="68583" bIns="34292" numCol="1" spcCol="0" rtlCol="0" fromWordArt="0" anchor="ctr" anchorCtr="0" forceAA="0" compatLnSpc="1">
            <a:prstTxWarp prst="textNoShape">
              <a:avLst/>
            </a:prstTxWarp>
            <a:noAutofit/>
          </a:bodyPr>
          <a:lstStyle/>
          <a:p>
            <a:pPr defTabSz="685637" fontAlgn="base">
              <a:spcBef>
                <a:spcPct val="0"/>
              </a:spcBef>
              <a:spcAft>
                <a:spcPct val="0"/>
              </a:spcAft>
            </a:pPr>
            <a:r>
              <a:rPr lang="zh-CN" altLang="en-US" sz="2100" dirty="0">
                <a:solidFill>
                  <a:schemeClr val="bg1"/>
                </a:solidFill>
                <a:latin typeface="微软雅黑" pitchFamily="34" charset="-122"/>
                <a:ea typeface="微软雅黑" pitchFamily="34" charset="-122"/>
              </a:rPr>
              <a:t>单击填</a:t>
            </a:r>
            <a:r>
              <a:rPr lang="zh-CN" altLang="en-US" sz="2100" dirty="0" smtClean="0">
                <a:solidFill>
                  <a:schemeClr val="bg1"/>
                </a:solidFill>
                <a:latin typeface="微软雅黑" pitchFamily="34" charset="-122"/>
                <a:ea typeface="微软雅黑" pitchFamily="34" charset="-122"/>
              </a:rPr>
              <a:t>加标题一</a:t>
            </a:r>
            <a:endParaRPr lang="en-US" sz="2100" dirty="0">
              <a:solidFill>
                <a:schemeClr val="bg1"/>
              </a:solidFill>
              <a:latin typeface="微软雅黑" pitchFamily="34" charset="-122"/>
              <a:ea typeface="微软雅黑" pitchFamily="34" charset="-122"/>
            </a:endParaRPr>
          </a:p>
        </p:txBody>
      </p:sp>
      <p:grpSp>
        <p:nvGrpSpPr>
          <p:cNvPr id="45" name="Group 4"/>
          <p:cNvGrpSpPr/>
          <p:nvPr/>
        </p:nvGrpSpPr>
        <p:grpSpPr>
          <a:xfrm>
            <a:off x="724331" y="1480883"/>
            <a:ext cx="1608165" cy="1196071"/>
            <a:chOff x="501605" y="1905885"/>
            <a:chExt cx="2703234" cy="2011681"/>
          </a:xfrm>
        </p:grpSpPr>
        <p:grpSp>
          <p:nvGrpSpPr>
            <p:cNvPr id="46" name="Group 77"/>
            <p:cNvGrpSpPr/>
            <p:nvPr/>
          </p:nvGrpSpPr>
          <p:grpSpPr>
            <a:xfrm>
              <a:off x="501605" y="1905885"/>
              <a:ext cx="2703234" cy="2011681"/>
              <a:chOff x="380999" y="1903662"/>
              <a:chExt cx="2027953" cy="2011681"/>
            </a:xfrm>
            <a:solidFill>
              <a:schemeClr val="tx2">
                <a:lumMod val="75000"/>
              </a:schemeClr>
            </a:solidFill>
          </p:grpSpPr>
          <p:sp>
            <p:nvSpPr>
              <p:cNvPr id="51" name="Rectangle 78"/>
              <p:cNvSpPr/>
              <p:nvPr/>
            </p:nvSpPr>
            <p:spPr bwMode="auto">
              <a:xfrm>
                <a:off x="380999" y="1903662"/>
                <a:ext cx="2017910" cy="2011681"/>
              </a:xfrm>
              <a:prstGeom prst="rect">
                <a:avLst/>
              </a:prstGeom>
              <a:solidFill>
                <a:schemeClr val="bg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1188720" rIns="91440" bIns="0" numCol="1" spcCol="0" rtlCol="0" fromWordArt="0" anchor="t" anchorCtr="0" forceAA="0" compatLnSpc="1">
                <a:prstTxWarp prst="textNoShape">
                  <a:avLst/>
                </a:prstTxWarp>
                <a:noAutofit/>
              </a:bodyPr>
              <a:lstStyle/>
              <a:p>
                <a:pPr defTabSz="685637" fontAlgn="base">
                  <a:spcBef>
                    <a:spcPct val="0"/>
                  </a:spcBef>
                  <a:spcAft>
                    <a:spcPct val="0"/>
                  </a:spcAft>
                </a:pPr>
                <a:endParaRPr lang="en-US" sz="1500"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52" name="TextBox 51"/>
              <p:cNvSpPr txBox="1"/>
              <p:nvPr/>
            </p:nvSpPr>
            <p:spPr>
              <a:xfrm>
                <a:off x="2051561" y="1905001"/>
                <a:ext cx="357391" cy="776478"/>
              </a:xfrm>
              <a:prstGeom prst="rect">
                <a:avLst/>
              </a:prstGeom>
              <a:noFill/>
            </p:spPr>
            <p:txBody>
              <a:bodyPr wrap="none" lIns="0" tIns="0" rIns="45720" bIns="0" rtlCol="0">
                <a:spAutoFit/>
              </a:bodyPr>
              <a:lstStyle/>
              <a:p>
                <a:r>
                  <a:rPr lang="en-US" sz="3000" b="1" dirty="0">
                    <a:solidFill>
                      <a:schemeClr val="bg1"/>
                    </a:solidFill>
                    <a:latin typeface="微软雅黑" pitchFamily="34" charset="-122"/>
                    <a:ea typeface="微软雅黑" pitchFamily="34" charset="-122"/>
                  </a:rPr>
                  <a:t>1</a:t>
                </a:r>
              </a:p>
            </p:txBody>
          </p:sp>
        </p:grpSp>
        <p:sp>
          <p:nvSpPr>
            <p:cNvPr id="50" name="Freeform 84"/>
            <p:cNvSpPr>
              <a:spLocks noEditPoints="1"/>
            </p:cNvSpPr>
            <p:nvPr/>
          </p:nvSpPr>
          <p:spPr bwMode="auto">
            <a:xfrm>
              <a:off x="899052" y="2257215"/>
              <a:ext cx="883432" cy="873908"/>
            </a:xfrm>
            <a:custGeom>
              <a:avLst/>
              <a:gdLst>
                <a:gd name="T0" fmla="*/ 314 w 314"/>
                <a:gd name="T1" fmla="*/ 301 h 311"/>
                <a:gd name="T2" fmla="*/ 189 w 314"/>
                <a:gd name="T3" fmla="*/ 176 h 311"/>
                <a:gd name="T4" fmla="*/ 214 w 314"/>
                <a:gd name="T5" fmla="*/ 107 h 311"/>
                <a:gd name="T6" fmla="*/ 107 w 314"/>
                <a:gd name="T7" fmla="*/ 0 h 311"/>
                <a:gd name="T8" fmla="*/ 0 w 314"/>
                <a:gd name="T9" fmla="*/ 107 h 311"/>
                <a:gd name="T10" fmla="*/ 107 w 314"/>
                <a:gd name="T11" fmla="*/ 215 h 311"/>
                <a:gd name="T12" fmla="*/ 179 w 314"/>
                <a:gd name="T13" fmla="*/ 186 h 311"/>
                <a:gd name="T14" fmla="*/ 304 w 314"/>
                <a:gd name="T15" fmla="*/ 311 h 311"/>
                <a:gd name="T16" fmla="*/ 314 w 314"/>
                <a:gd name="T17" fmla="*/ 301 h 311"/>
                <a:gd name="T18" fmla="*/ 107 w 314"/>
                <a:gd name="T19" fmla="*/ 200 h 311"/>
                <a:gd name="T20" fmla="*/ 14 w 314"/>
                <a:gd name="T21" fmla="*/ 107 h 311"/>
                <a:gd name="T22" fmla="*/ 107 w 314"/>
                <a:gd name="T23" fmla="*/ 15 h 311"/>
                <a:gd name="T24" fmla="*/ 199 w 314"/>
                <a:gd name="T25" fmla="*/ 107 h 311"/>
                <a:gd name="T26" fmla="*/ 107 w 314"/>
                <a:gd name="T27" fmla="*/ 20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4" h="311">
                  <a:moveTo>
                    <a:pt x="314" y="301"/>
                  </a:moveTo>
                  <a:cubicBezTo>
                    <a:pt x="189" y="176"/>
                    <a:pt x="189" y="176"/>
                    <a:pt x="189" y="176"/>
                  </a:cubicBezTo>
                  <a:cubicBezTo>
                    <a:pt x="205" y="157"/>
                    <a:pt x="214" y="133"/>
                    <a:pt x="214" y="107"/>
                  </a:cubicBezTo>
                  <a:cubicBezTo>
                    <a:pt x="214" y="48"/>
                    <a:pt x="166" y="0"/>
                    <a:pt x="107" y="0"/>
                  </a:cubicBezTo>
                  <a:cubicBezTo>
                    <a:pt x="48" y="0"/>
                    <a:pt x="0" y="48"/>
                    <a:pt x="0" y="107"/>
                  </a:cubicBezTo>
                  <a:cubicBezTo>
                    <a:pt x="0" y="167"/>
                    <a:pt x="48" y="215"/>
                    <a:pt x="107" y="215"/>
                  </a:cubicBezTo>
                  <a:cubicBezTo>
                    <a:pt x="135" y="215"/>
                    <a:pt x="160" y="204"/>
                    <a:pt x="179" y="186"/>
                  </a:cubicBezTo>
                  <a:cubicBezTo>
                    <a:pt x="304" y="311"/>
                    <a:pt x="304" y="311"/>
                    <a:pt x="304" y="311"/>
                  </a:cubicBezTo>
                  <a:lnTo>
                    <a:pt x="314" y="301"/>
                  </a:lnTo>
                  <a:close/>
                  <a:moveTo>
                    <a:pt x="107" y="200"/>
                  </a:moveTo>
                  <a:cubicBezTo>
                    <a:pt x="56" y="200"/>
                    <a:pt x="14" y="158"/>
                    <a:pt x="14" y="107"/>
                  </a:cubicBezTo>
                  <a:cubicBezTo>
                    <a:pt x="14" y="57"/>
                    <a:pt x="56" y="15"/>
                    <a:pt x="107" y="15"/>
                  </a:cubicBezTo>
                  <a:cubicBezTo>
                    <a:pt x="158" y="15"/>
                    <a:pt x="199" y="57"/>
                    <a:pt x="199" y="107"/>
                  </a:cubicBezTo>
                  <a:cubicBezTo>
                    <a:pt x="199" y="158"/>
                    <a:pt x="158" y="200"/>
                    <a:pt x="107" y="20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微软雅黑" pitchFamily="34" charset="-122"/>
                <a:ea typeface="微软雅黑" pitchFamily="34" charset="-122"/>
              </a:endParaRPr>
            </a:p>
          </p:txBody>
        </p:sp>
      </p:grpSp>
    </p:spTree>
    <p:extLst>
      <p:ext uri="{BB962C8B-B14F-4D97-AF65-F5344CB8AC3E}">
        <p14:creationId xmlns:p14="http://schemas.microsoft.com/office/powerpoint/2010/main" xmlns="" val="3978868897"/>
      </p:ext>
    </p:extLst>
  </p:cSld>
  <p:clrMapOvr>
    <a:masterClrMapping/>
  </p:clrMapOvr>
  <p:transition spd="slow" advClick="0" advTm="100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1+#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48000">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14:bounceEnd="48000">
                                          <p:cBhvr additive="base">
                                            <p:cTn id="16" dur="500" fill="hold"/>
                                            <p:tgtEl>
                                              <p:spTgt spid="47"/>
                                            </p:tgtEl>
                                            <p:attrNameLst>
                                              <p:attrName>ppt_x</p:attrName>
                                            </p:attrNameLst>
                                          </p:cBhvr>
                                          <p:tavLst>
                                            <p:tav tm="0">
                                              <p:val>
                                                <p:strVal val="#ppt_x"/>
                                              </p:val>
                                            </p:tav>
                                            <p:tav tm="100000">
                                              <p:val>
                                                <p:strVal val="#ppt_x"/>
                                              </p:val>
                                            </p:tav>
                                          </p:tavLst>
                                        </p:anim>
                                        <p:anim calcmode="lin" valueType="num" p14:bounceEnd="48000">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1+#ppt_w/2"/>
                                              </p:val>
                                            </p:tav>
                                            <p:tav tm="100000">
                                              <p:val>
                                                <p:strVal val="#ppt_x"/>
                                              </p:val>
                                            </p:tav>
                                          </p:tavLst>
                                        </p:anim>
                                        <p:anim calcmode="lin" valueType="num">
                                          <p:cBhvr additive="base">
                                            <p:cTn id="22" dur="7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par>
                                    <p:cTn id="28" presetID="2" presetClass="entr" presetSubtype="2"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750" fill="hold"/>
                                            <p:tgtEl>
                                              <p:spTgt spid="44"/>
                                            </p:tgtEl>
                                            <p:attrNameLst>
                                              <p:attrName>ppt_x</p:attrName>
                                            </p:attrNameLst>
                                          </p:cBhvr>
                                          <p:tavLst>
                                            <p:tav tm="0">
                                              <p:val>
                                                <p:strVal val="1+#ppt_w/2"/>
                                              </p:val>
                                            </p:tav>
                                            <p:tav tm="100000">
                                              <p:val>
                                                <p:strVal val="#ppt_x"/>
                                              </p:val>
                                            </p:tav>
                                          </p:tavLst>
                                        </p:anim>
                                        <p:anim calcmode="lin" valueType="num">
                                          <p:cBhvr additive="base">
                                            <p:cTn id="31" dur="750" fill="hold"/>
                                            <p:tgtEl>
                                              <p:spTgt spid="44"/>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25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750" fill="hold"/>
                                            <p:tgtEl>
                                              <p:spTgt spid="43"/>
                                            </p:tgtEl>
                                            <p:attrNameLst>
                                              <p:attrName>ppt_x</p:attrName>
                                            </p:attrNameLst>
                                          </p:cBhvr>
                                          <p:tavLst>
                                            <p:tav tm="0">
                                              <p:val>
                                                <p:strVal val="1+#ppt_w/2"/>
                                              </p:val>
                                            </p:tav>
                                            <p:tav tm="100000">
                                              <p:val>
                                                <p:strVal val="#ppt_x"/>
                                              </p:val>
                                            </p:tav>
                                          </p:tavLst>
                                        </p:anim>
                                        <p:anim calcmode="lin" valueType="num">
                                          <p:cBhvr additive="base">
                                            <p:cTn id="35" dur="750" fill="hold"/>
                                            <p:tgtEl>
                                              <p:spTgt spid="4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50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1000" fill="hold"/>
                                            <p:tgtEl>
                                              <p:spTgt spid="42"/>
                                            </p:tgtEl>
                                            <p:attrNameLst>
                                              <p:attrName>ppt_x</p:attrName>
                                            </p:attrNameLst>
                                          </p:cBhvr>
                                          <p:tavLst>
                                            <p:tav tm="0">
                                              <p:val>
                                                <p:strVal val="1+#ppt_w/2"/>
                                              </p:val>
                                            </p:tav>
                                            <p:tav tm="100000">
                                              <p:val>
                                                <p:strVal val="#ppt_x"/>
                                              </p:val>
                                            </p:tav>
                                          </p:tavLst>
                                        </p:anim>
                                        <p:anim calcmode="lin" valueType="num">
                                          <p:cBhvr additive="base">
                                            <p:cTn id="39"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2" grpId="0" animBg="1"/>
          <p:bldP spid="43" grpId="0" animBg="1"/>
          <p:bldP spid="4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1+#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ppt_x"/>
                                              </p:val>
                                            </p:tav>
                                            <p:tav tm="100000">
                                              <p:val>
                                                <p:strVal val="#ppt_x"/>
                                              </p:val>
                                            </p:tav>
                                          </p:tavLst>
                                        </p:anim>
                                        <p:anim calcmode="lin" valueType="num">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1+#ppt_w/2"/>
                                              </p:val>
                                            </p:tav>
                                            <p:tav tm="100000">
                                              <p:val>
                                                <p:strVal val="#ppt_x"/>
                                              </p:val>
                                            </p:tav>
                                          </p:tavLst>
                                        </p:anim>
                                        <p:anim calcmode="lin" valueType="num">
                                          <p:cBhvr additive="base">
                                            <p:cTn id="22" dur="7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par>
                                    <p:cTn id="28" presetID="2" presetClass="entr" presetSubtype="2"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750" fill="hold"/>
                                            <p:tgtEl>
                                              <p:spTgt spid="44"/>
                                            </p:tgtEl>
                                            <p:attrNameLst>
                                              <p:attrName>ppt_x</p:attrName>
                                            </p:attrNameLst>
                                          </p:cBhvr>
                                          <p:tavLst>
                                            <p:tav tm="0">
                                              <p:val>
                                                <p:strVal val="1+#ppt_w/2"/>
                                              </p:val>
                                            </p:tav>
                                            <p:tav tm="100000">
                                              <p:val>
                                                <p:strVal val="#ppt_x"/>
                                              </p:val>
                                            </p:tav>
                                          </p:tavLst>
                                        </p:anim>
                                        <p:anim calcmode="lin" valueType="num">
                                          <p:cBhvr additive="base">
                                            <p:cTn id="31" dur="750" fill="hold"/>
                                            <p:tgtEl>
                                              <p:spTgt spid="44"/>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25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750" fill="hold"/>
                                            <p:tgtEl>
                                              <p:spTgt spid="43"/>
                                            </p:tgtEl>
                                            <p:attrNameLst>
                                              <p:attrName>ppt_x</p:attrName>
                                            </p:attrNameLst>
                                          </p:cBhvr>
                                          <p:tavLst>
                                            <p:tav tm="0">
                                              <p:val>
                                                <p:strVal val="1+#ppt_w/2"/>
                                              </p:val>
                                            </p:tav>
                                            <p:tav tm="100000">
                                              <p:val>
                                                <p:strVal val="#ppt_x"/>
                                              </p:val>
                                            </p:tav>
                                          </p:tavLst>
                                        </p:anim>
                                        <p:anim calcmode="lin" valueType="num">
                                          <p:cBhvr additive="base">
                                            <p:cTn id="35" dur="750" fill="hold"/>
                                            <p:tgtEl>
                                              <p:spTgt spid="4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50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1000" fill="hold"/>
                                            <p:tgtEl>
                                              <p:spTgt spid="42"/>
                                            </p:tgtEl>
                                            <p:attrNameLst>
                                              <p:attrName>ppt_x</p:attrName>
                                            </p:attrNameLst>
                                          </p:cBhvr>
                                          <p:tavLst>
                                            <p:tav tm="0">
                                              <p:val>
                                                <p:strVal val="1+#ppt_w/2"/>
                                              </p:val>
                                            </p:tav>
                                            <p:tav tm="100000">
                                              <p:val>
                                                <p:strVal val="#ppt_x"/>
                                              </p:val>
                                            </p:tav>
                                          </p:tavLst>
                                        </p:anim>
                                        <p:anim calcmode="lin" valueType="num">
                                          <p:cBhvr additive="base">
                                            <p:cTn id="39"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2" grpId="0" animBg="1"/>
          <p:bldP spid="43" grpId="0" animBg="1"/>
          <p:bldP spid="44" grpId="0" animBg="1"/>
        </p:bldLst>
      </p:timing>
    </mc:Fallback>
  </mc:AlternateContent>
  <p:extLst mod="1">
    <p:ext uri="{E180D4A7-C9FB-4DFB-919C-405C955672EB}">
      <p14:showEvtLst xmlns:p14="http://schemas.microsoft.com/office/powerpoint/2010/main" xmlns="">
        <p14:playEvt time="0" objId="30"/>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1207913" y="1845983"/>
            <a:ext cx="1717224" cy="2798570"/>
            <a:chOff x="2965106" y="1622097"/>
            <a:chExt cx="1854723" cy="3022456"/>
          </a:xfrm>
        </p:grpSpPr>
        <p:sp>
          <p:nvSpPr>
            <p:cNvPr id="62" name="椭圆 61"/>
            <p:cNvSpPr/>
            <p:nvPr/>
          </p:nvSpPr>
          <p:spPr>
            <a:xfrm>
              <a:off x="3237071" y="1731833"/>
              <a:ext cx="1306554" cy="130655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2965106" y="1622097"/>
              <a:ext cx="1854723" cy="3022456"/>
              <a:chOff x="2505416" y="1131590"/>
              <a:chExt cx="2003232" cy="3264252"/>
            </a:xfrm>
          </p:grpSpPr>
          <p:sp>
            <p:nvSpPr>
              <p:cNvPr id="66" name="Rectangle 15"/>
              <p:cNvSpPr/>
              <p:nvPr/>
            </p:nvSpPr>
            <p:spPr>
              <a:xfrm>
                <a:off x="2505416" y="1131590"/>
                <a:ext cx="2003232" cy="3264252"/>
              </a:xfrm>
              <a:prstGeom prst="rect">
                <a:avLst/>
              </a:prstGeom>
              <a:noFill/>
              <a:ln w="9525" cap="flat" cmpd="sng" algn="ctr">
                <a:solidFill>
                  <a:schemeClr val="accent4">
                    <a:lumMod val="60000"/>
                    <a:lumOff val="40000"/>
                  </a:schemeClr>
                </a:solidFill>
                <a:prstDash val="solid"/>
              </a:ln>
              <a:effectLst/>
            </p:spPr>
            <p:txBody>
              <a:bodyPr lIns="274297" tIns="274297" rIns="91432" bIns="45716" anchor="t"/>
              <a:lstStyle/>
              <a:p>
                <a:pPr defTabSz="783738">
                  <a:defRPr/>
                </a:pPr>
                <a:endParaRPr lang="en-US" sz="1600" b="1" kern="0" dirty="0">
                  <a:solidFill>
                    <a:srgbClr val="FFFFFF"/>
                  </a:solidFill>
                  <a:latin typeface="Segoe" pitchFamily="34" charset="0"/>
                </a:endParaRPr>
              </a:p>
            </p:txBody>
          </p:sp>
          <p:pic>
            <p:nvPicPr>
              <p:cNvPr id="67" name="Picture 34" descr="Efficiency.png"/>
              <p:cNvPicPr>
                <a:picLocks noChangeAspect="1"/>
              </p:cNvPicPr>
              <p:nvPr/>
            </p:nvPicPr>
            <p:blipFill>
              <a:blip r:embed="rId3" cstate="print"/>
              <a:srcRect/>
              <a:stretch>
                <a:fillRect/>
              </a:stretch>
            </p:blipFill>
            <p:spPr bwMode="auto">
              <a:xfrm>
                <a:off x="2899211" y="1381893"/>
                <a:ext cx="1226282" cy="1147502"/>
              </a:xfrm>
              <a:prstGeom prst="rect">
                <a:avLst/>
              </a:prstGeom>
              <a:noFill/>
              <a:ln w="9525">
                <a:noFill/>
                <a:miter lim="800000"/>
                <a:headEnd/>
                <a:tailEnd/>
              </a:ln>
            </p:spPr>
          </p:pic>
        </p:grpSp>
        <p:sp>
          <p:nvSpPr>
            <p:cNvPr id="64" name="Rectangle 7"/>
            <p:cNvSpPr/>
            <p:nvPr/>
          </p:nvSpPr>
          <p:spPr>
            <a:xfrm>
              <a:off x="3037235" y="3286865"/>
              <a:ext cx="1751682" cy="1285680"/>
            </a:xfrm>
            <a:prstGeom prst="rect">
              <a:avLst/>
            </a:prstGeom>
          </p:spPr>
          <p:txBody>
            <a:bodyPr vert="horz" wrap="square" lIns="0" tIns="42263" rIns="84526" bIns="42263" anchor="t" anchorCtr="0">
              <a:spAutoFit/>
            </a:bodyPr>
            <a:lstStyle/>
            <a:p>
              <a:pPr indent="-4077" algn="ctr"/>
              <a:r>
                <a:rPr lang="zh-CN" altLang="en-US" sz="1500" b="1" dirty="0">
                  <a:latin typeface="微软雅黑"/>
                  <a:cs typeface="Segoe"/>
                </a:rPr>
                <a:t>单击添加标题</a:t>
              </a:r>
              <a:endParaRPr lang="en-US" altLang="zh-CN" sz="1500" b="1" dirty="0">
                <a:latin typeface="微软雅黑"/>
                <a:cs typeface="Segoe"/>
              </a:endParaRPr>
            </a:p>
            <a:p>
              <a:pPr indent="-4077" algn="ctr"/>
              <a:endParaRPr lang="en-US" altLang="zh-CN" sz="900" dirty="0">
                <a:latin typeface="微软雅黑"/>
                <a:cs typeface="Segoe"/>
              </a:endParaRPr>
            </a:p>
            <a:p>
              <a:pPr lvl="0" algn="ctr"/>
              <a:r>
                <a:rPr lang="zh-CN" altLang="en-US" sz="1200" dirty="0">
                  <a:latin typeface="微软雅黑"/>
                  <a:cs typeface="Arial" pitchFamily="34" charset="0"/>
                </a:rPr>
                <a:t>单击此处添加文本</a:t>
              </a:r>
              <a:endParaRPr lang="en-US" altLang="zh-CN" sz="1200" dirty="0">
                <a:latin typeface="微软雅黑"/>
                <a:cs typeface="Arial" pitchFamily="34" charset="0"/>
              </a:endParaRPr>
            </a:p>
            <a:p>
              <a:pPr lvl="0" algn="ctr"/>
              <a:r>
                <a:rPr lang="zh-CN" altLang="en-US" sz="1200" dirty="0">
                  <a:latin typeface="微软雅黑"/>
                  <a:cs typeface="Arial" pitchFamily="34" charset="0"/>
                </a:rPr>
                <a:t>单击此处添加文本</a:t>
              </a:r>
            </a:p>
            <a:p>
              <a:pPr lvl="0" algn="ctr"/>
              <a:r>
                <a:rPr lang="zh-CN" altLang="en-US" sz="1200" dirty="0">
                  <a:latin typeface="微软雅黑"/>
                  <a:cs typeface="Arial" pitchFamily="34" charset="0"/>
                </a:rPr>
                <a:t>单击此处添加文本</a:t>
              </a:r>
            </a:p>
            <a:p>
              <a:pPr lvl="0" algn="ctr"/>
              <a:r>
                <a:rPr lang="zh-CN" altLang="en-US" sz="1200" dirty="0">
                  <a:latin typeface="微软雅黑"/>
                  <a:cs typeface="Arial" pitchFamily="34" charset="0"/>
                </a:rPr>
                <a:t>单击此处添加文本</a:t>
              </a:r>
            </a:p>
          </p:txBody>
        </p:sp>
        <p:cxnSp>
          <p:nvCxnSpPr>
            <p:cNvPr id="65" name="直接连接符 64"/>
            <p:cNvCxnSpPr/>
            <p:nvPr/>
          </p:nvCxnSpPr>
          <p:spPr>
            <a:xfrm>
              <a:off x="3060725" y="3132385"/>
              <a:ext cx="1584176"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68" name="组合 67"/>
          <p:cNvGrpSpPr/>
          <p:nvPr/>
        </p:nvGrpSpPr>
        <p:grpSpPr>
          <a:xfrm>
            <a:off x="3074665" y="1845983"/>
            <a:ext cx="1717224" cy="2798570"/>
            <a:chOff x="2988717" y="1622097"/>
            <a:chExt cx="1854723" cy="3022456"/>
          </a:xfrm>
        </p:grpSpPr>
        <p:grpSp>
          <p:nvGrpSpPr>
            <p:cNvPr id="69" name="组合 68"/>
            <p:cNvGrpSpPr/>
            <p:nvPr/>
          </p:nvGrpSpPr>
          <p:grpSpPr>
            <a:xfrm>
              <a:off x="2988717" y="1622097"/>
              <a:ext cx="1854723" cy="3022456"/>
              <a:chOff x="2965106" y="1622097"/>
              <a:chExt cx="1854723" cy="3022456"/>
            </a:xfrm>
          </p:grpSpPr>
          <p:sp>
            <p:nvSpPr>
              <p:cNvPr id="71" name="椭圆 70"/>
              <p:cNvSpPr/>
              <p:nvPr/>
            </p:nvSpPr>
            <p:spPr>
              <a:xfrm>
                <a:off x="3237071" y="1731833"/>
                <a:ext cx="1306554" cy="13065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Rectangle 15"/>
              <p:cNvSpPr/>
              <p:nvPr/>
            </p:nvSpPr>
            <p:spPr>
              <a:xfrm>
                <a:off x="2965106" y="1622097"/>
                <a:ext cx="1854723" cy="3022456"/>
              </a:xfrm>
              <a:prstGeom prst="rect">
                <a:avLst/>
              </a:prstGeom>
              <a:noFill/>
              <a:ln w="9525" cap="flat" cmpd="sng" algn="ctr">
                <a:solidFill>
                  <a:schemeClr val="accent4">
                    <a:lumMod val="60000"/>
                    <a:lumOff val="40000"/>
                  </a:schemeClr>
                </a:solidFill>
                <a:prstDash val="solid"/>
              </a:ln>
              <a:effectLst/>
            </p:spPr>
            <p:txBody>
              <a:bodyPr lIns="274297" tIns="274297" rIns="91432" bIns="45716" anchor="t"/>
              <a:lstStyle/>
              <a:p>
                <a:pPr defTabSz="783738">
                  <a:defRPr/>
                </a:pPr>
                <a:endParaRPr lang="en-US" sz="1600" b="1" kern="0" dirty="0">
                  <a:solidFill>
                    <a:srgbClr val="FFFFFF"/>
                  </a:solidFill>
                  <a:latin typeface="Segoe" pitchFamily="34" charset="0"/>
                </a:endParaRPr>
              </a:p>
            </p:txBody>
          </p:sp>
          <p:sp>
            <p:nvSpPr>
              <p:cNvPr id="73" name="Rectangle 7"/>
              <p:cNvSpPr/>
              <p:nvPr/>
            </p:nvSpPr>
            <p:spPr>
              <a:xfrm>
                <a:off x="3037235" y="3286865"/>
                <a:ext cx="1751682" cy="1285680"/>
              </a:xfrm>
              <a:prstGeom prst="rect">
                <a:avLst/>
              </a:prstGeom>
            </p:spPr>
            <p:txBody>
              <a:bodyPr vert="horz" wrap="square" lIns="0" tIns="42263" rIns="84526" bIns="42263" anchor="t" anchorCtr="0">
                <a:spAutoFit/>
              </a:bodyPr>
              <a:lstStyle/>
              <a:p>
                <a:pPr indent="-4077" algn="ctr"/>
                <a:r>
                  <a:rPr lang="zh-CN" altLang="en-US" sz="1500" b="1" dirty="0">
                    <a:latin typeface="微软雅黑"/>
                    <a:cs typeface="Segoe"/>
                  </a:rPr>
                  <a:t>单击添加标题</a:t>
                </a:r>
                <a:endParaRPr lang="en-US" altLang="zh-CN" sz="1500" b="1" dirty="0">
                  <a:latin typeface="微软雅黑"/>
                  <a:cs typeface="Segoe"/>
                </a:endParaRPr>
              </a:p>
              <a:p>
                <a:pPr indent="-4077" algn="ctr"/>
                <a:endParaRPr lang="en-US" altLang="zh-CN" sz="900" dirty="0">
                  <a:latin typeface="微软雅黑"/>
                  <a:cs typeface="Segoe"/>
                </a:endParaRPr>
              </a:p>
              <a:p>
                <a:pPr lvl="0" algn="ctr"/>
                <a:r>
                  <a:rPr lang="zh-CN" altLang="en-US" sz="1200" dirty="0">
                    <a:latin typeface="微软雅黑"/>
                    <a:cs typeface="Arial" pitchFamily="34" charset="0"/>
                  </a:rPr>
                  <a:t>单击此处添加文本</a:t>
                </a:r>
                <a:endParaRPr lang="en-US" altLang="zh-CN" sz="1200" dirty="0">
                  <a:latin typeface="微软雅黑"/>
                  <a:cs typeface="Arial" pitchFamily="34" charset="0"/>
                </a:endParaRPr>
              </a:p>
              <a:p>
                <a:pPr lvl="0" algn="ctr"/>
                <a:r>
                  <a:rPr lang="zh-CN" altLang="en-US" sz="1200" dirty="0">
                    <a:latin typeface="微软雅黑"/>
                    <a:cs typeface="Arial" pitchFamily="34" charset="0"/>
                  </a:rPr>
                  <a:t>单击此处添加文本</a:t>
                </a:r>
              </a:p>
              <a:p>
                <a:pPr lvl="0" algn="ctr"/>
                <a:r>
                  <a:rPr lang="zh-CN" altLang="en-US" sz="1200" dirty="0">
                    <a:latin typeface="微软雅黑"/>
                    <a:cs typeface="Arial" pitchFamily="34" charset="0"/>
                  </a:rPr>
                  <a:t>单击此处添加文本</a:t>
                </a:r>
              </a:p>
              <a:p>
                <a:pPr lvl="0" algn="ctr"/>
                <a:r>
                  <a:rPr lang="zh-CN" altLang="en-US" sz="1200" dirty="0">
                    <a:latin typeface="微软雅黑"/>
                    <a:cs typeface="Arial" pitchFamily="34" charset="0"/>
                  </a:rPr>
                  <a:t>单击此处添加文本</a:t>
                </a:r>
              </a:p>
            </p:txBody>
          </p:sp>
          <p:cxnSp>
            <p:nvCxnSpPr>
              <p:cNvPr id="74" name="直接连接符 73"/>
              <p:cNvCxnSpPr/>
              <p:nvPr/>
            </p:nvCxnSpPr>
            <p:spPr>
              <a:xfrm>
                <a:off x="3060725" y="3132385"/>
                <a:ext cx="1584176"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70" name="Picture 4" descr="\\MAGNUM\Projects\Microsoft\Journey to the Cloud Campaign\Design\Assets\PrivateCloud.png"/>
            <p:cNvPicPr>
              <a:picLocks noChangeAspect="1" noChangeArrowheads="1"/>
            </p:cNvPicPr>
            <p:nvPr/>
          </p:nvPicPr>
          <p:blipFill>
            <a:blip r:embed="rId4" cstate="print">
              <a:lum bright="100000"/>
            </a:blip>
            <a:srcRect/>
            <a:stretch>
              <a:fillRect/>
            </a:stretch>
          </p:blipFill>
          <p:spPr bwMode="auto">
            <a:xfrm>
              <a:off x="3335843" y="2116117"/>
              <a:ext cx="1165042" cy="584220"/>
            </a:xfrm>
            <a:prstGeom prst="rect">
              <a:avLst/>
            </a:prstGeom>
            <a:noFill/>
          </p:spPr>
        </p:pic>
      </p:grpSp>
      <p:grpSp>
        <p:nvGrpSpPr>
          <p:cNvPr id="75" name="组合 74"/>
          <p:cNvGrpSpPr/>
          <p:nvPr/>
        </p:nvGrpSpPr>
        <p:grpSpPr>
          <a:xfrm>
            <a:off x="4904557" y="1845983"/>
            <a:ext cx="1717224" cy="2798570"/>
            <a:chOff x="4994516" y="1622097"/>
            <a:chExt cx="1854723" cy="3022456"/>
          </a:xfrm>
        </p:grpSpPr>
        <p:grpSp>
          <p:nvGrpSpPr>
            <p:cNvPr id="76" name="组合 75"/>
            <p:cNvGrpSpPr/>
            <p:nvPr/>
          </p:nvGrpSpPr>
          <p:grpSpPr>
            <a:xfrm>
              <a:off x="4994516" y="1622097"/>
              <a:ext cx="1854723" cy="3022456"/>
              <a:chOff x="2965106" y="1622097"/>
              <a:chExt cx="1854723" cy="3022456"/>
            </a:xfrm>
          </p:grpSpPr>
          <p:sp>
            <p:nvSpPr>
              <p:cNvPr id="78" name="椭圆 77"/>
              <p:cNvSpPr/>
              <p:nvPr/>
            </p:nvSpPr>
            <p:spPr>
              <a:xfrm>
                <a:off x="3237071" y="1731833"/>
                <a:ext cx="1306554" cy="130655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Rectangle 15"/>
              <p:cNvSpPr/>
              <p:nvPr/>
            </p:nvSpPr>
            <p:spPr>
              <a:xfrm>
                <a:off x="2965106" y="1622097"/>
                <a:ext cx="1854723" cy="3022456"/>
              </a:xfrm>
              <a:prstGeom prst="rect">
                <a:avLst/>
              </a:prstGeom>
              <a:noFill/>
              <a:ln w="9525" cap="flat" cmpd="sng" algn="ctr">
                <a:solidFill>
                  <a:schemeClr val="accent4">
                    <a:lumMod val="60000"/>
                    <a:lumOff val="40000"/>
                  </a:schemeClr>
                </a:solidFill>
                <a:prstDash val="solid"/>
              </a:ln>
              <a:effectLst/>
            </p:spPr>
            <p:txBody>
              <a:bodyPr lIns="274297" tIns="274297" rIns="91432" bIns="45716" anchor="t"/>
              <a:lstStyle/>
              <a:p>
                <a:pPr defTabSz="783738">
                  <a:defRPr/>
                </a:pPr>
                <a:endParaRPr lang="en-US" sz="1600" b="1" kern="0" dirty="0">
                  <a:solidFill>
                    <a:srgbClr val="FFFFFF"/>
                  </a:solidFill>
                  <a:latin typeface="Segoe" pitchFamily="34" charset="0"/>
                </a:endParaRPr>
              </a:p>
            </p:txBody>
          </p:sp>
          <p:sp>
            <p:nvSpPr>
              <p:cNvPr id="80" name="Rectangle 7"/>
              <p:cNvSpPr/>
              <p:nvPr/>
            </p:nvSpPr>
            <p:spPr>
              <a:xfrm>
                <a:off x="3037235" y="3286865"/>
                <a:ext cx="1751682" cy="1285680"/>
              </a:xfrm>
              <a:prstGeom prst="rect">
                <a:avLst/>
              </a:prstGeom>
            </p:spPr>
            <p:txBody>
              <a:bodyPr vert="horz" wrap="square" lIns="0" tIns="42263" rIns="84526" bIns="42263" anchor="t" anchorCtr="0">
                <a:spAutoFit/>
              </a:bodyPr>
              <a:lstStyle/>
              <a:p>
                <a:pPr indent="-4077" algn="ctr"/>
                <a:r>
                  <a:rPr lang="zh-CN" altLang="en-US" sz="1500" b="1" dirty="0">
                    <a:latin typeface="微软雅黑"/>
                    <a:cs typeface="Segoe"/>
                  </a:rPr>
                  <a:t>单击添加标题</a:t>
                </a:r>
                <a:endParaRPr lang="en-US" altLang="zh-CN" sz="1500" b="1" dirty="0">
                  <a:latin typeface="微软雅黑"/>
                  <a:cs typeface="Segoe"/>
                </a:endParaRPr>
              </a:p>
              <a:p>
                <a:pPr indent="-4077" algn="ctr"/>
                <a:endParaRPr lang="en-US" altLang="zh-CN" sz="900" dirty="0">
                  <a:latin typeface="微软雅黑"/>
                  <a:cs typeface="Segoe"/>
                </a:endParaRPr>
              </a:p>
              <a:p>
                <a:pPr lvl="0" algn="ctr"/>
                <a:r>
                  <a:rPr lang="zh-CN" altLang="en-US" sz="1200" dirty="0">
                    <a:latin typeface="微软雅黑"/>
                    <a:cs typeface="Arial" pitchFamily="34" charset="0"/>
                  </a:rPr>
                  <a:t>单击此处添加文本</a:t>
                </a:r>
                <a:endParaRPr lang="en-US" altLang="zh-CN" sz="1200" dirty="0">
                  <a:latin typeface="微软雅黑"/>
                  <a:cs typeface="Arial" pitchFamily="34" charset="0"/>
                </a:endParaRPr>
              </a:p>
              <a:p>
                <a:pPr lvl="0" algn="ctr"/>
                <a:r>
                  <a:rPr lang="zh-CN" altLang="en-US" sz="1200" dirty="0">
                    <a:latin typeface="微软雅黑"/>
                    <a:cs typeface="Arial" pitchFamily="34" charset="0"/>
                  </a:rPr>
                  <a:t>单击此处添加文本</a:t>
                </a:r>
              </a:p>
              <a:p>
                <a:pPr lvl="0" algn="ctr"/>
                <a:r>
                  <a:rPr lang="zh-CN" altLang="en-US" sz="1200" dirty="0">
                    <a:latin typeface="微软雅黑"/>
                    <a:cs typeface="Arial" pitchFamily="34" charset="0"/>
                  </a:rPr>
                  <a:t>单击此处添加文本</a:t>
                </a:r>
              </a:p>
              <a:p>
                <a:pPr lvl="0" algn="ctr"/>
                <a:r>
                  <a:rPr lang="zh-CN" altLang="en-US" sz="1200" dirty="0">
                    <a:latin typeface="微软雅黑"/>
                    <a:cs typeface="Arial" pitchFamily="34" charset="0"/>
                  </a:rPr>
                  <a:t>单击此处添加文本</a:t>
                </a:r>
              </a:p>
            </p:txBody>
          </p:sp>
          <p:cxnSp>
            <p:nvCxnSpPr>
              <p:cNvPr id="81" name="直接连接符 80"/>
              <p:cNvCxnSpPr/>
              <p:nvPr/>
            </p:nvCxnSpPr>
            <p:spPr>
              <a:xfrm>
                <a:off x="3060725" y="3132385"/>
                <a:ext cx="1584176"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77" name="Picture 2" descr="\\MAGNUM\Projects\Microsoft\Journey to the Cloud Campaign\Design\Assets\App_web.png"/>
            <p:cNvPicPr>
              <a:picLocks noChangeAspect="1" noChangeArrowheads="1"/>
            </p:cNvPicPr>
            <p:nvPr/>
          </p:nvPicPr>
          <p:blipFill>
            <a:blip r:embed="rId5" cstate="print">
              <a:lum bright="100000"/>
            </a:blip>
            <a:srcRect/>
            <a:stretch>
              <a:fillRect/>
            </a:stretch>
          </p:blipFill>
          <p:spPr bwMode="auto">
            <a:xfrm>
              <a:off x="5481865" y="2069656"/>
              <a:ext cx="891228" cy="657410"/>
            </a:xfrm>
            <a:prstGeom prst="rect">
              <a:avLst/>
            </a:prstGeom>
            <a:noFill/>
          </p:spPr>
        </p:pic>
      </p:grpSp>
      <p:grpSp>
        <p:nvGrpSpPr>
          <p:cNvPr id="82" name="组合 81"/>
          <p:cNvGrpSpPr/>
          <p:nvPr/>
        </p:nvGrpSpPr>
        <p:grpSpPr>
          <a:xfrm>
            <a:off x="6744101" y="1845983"/>
            <a:ext cx="1717224" cy="2798570"/>
            <a:chOff x="6998838" y="1622097"/>
            <a:chExt cx="1854723" cy="3022456"/>
          </a:xfrm>
        </p:grpSpPr>
        <p:grpSp>
          <p:nvGrpSpPr>
            <p:cNvPr id="83" name="组合 82"/>
            <p:cNvGrpSpPr/>
            <p:nvPr/>
          </p:nvGrpSpPr>
          <p:grpSpPr>
            <a:xfrm>
              <a:off x="6998838" y="1622097"/>
              <a:ext cx="1854723" cy="3022456"/>
              <a:chOff x="2965106" y="1622097"/>
              <a:chExt cx="1854723" cy="3022456"/>
            </a:xfrm>
          </p:grpSpPr>
          <p:sp>
            <p:nvSpPr>
              <p:cNvPr id="85" name="椭圆 84"/>
              <p:cNvSpPr/>
              <p:nvPr/>
            </p:nvSpPr>
            <p:spPr>
              <a:xfrm>
                <a:off x="3237071" y="1731833"/>
                <a:ext cx="1306554" cy="13065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Rectangle 15"/>
              <p:cNvSpPr/>
              <p:nvPr/>
            </p:nvSpPr>
            <p:spPr>
              <a:xfrm>
                <a:off x="2965106" y="1622097"/>
                <a:ext cx="1854723" cy="3022456"/>
              </a:xfrm>
              <a:prstGeom prst="rect">
                <a:avLst/>
              </a:prstGeom>
              <a:noFill/>
              <a:ln w="9525" cap="flat" cmpd="sng" algn="ctr">
                <a:solidFill>
                  <a:schemeClr val="accent4">
                    <a:lumMod val="60000"/>
                    <a:lumOff val="40000"/>
                  </a:schemeClr>
                </a:solidFill>
                <a:prstDash val="solid"/>
              </a:ln>
              <a:effectLst/>
            </p:spPr>
            <p:txBody>
              <a:bodyPr lIns="274297" tIns="274297" rIns="91432" bIns="45716" anchor="t"/>
              <a:lstStyle/>
              <a:p>
                <a:pPr defTabSz="783738">
                  <a:defRPr/>
                </a:pPr>
                <a:endParaRPr lang="en-US" sz="1600" b="1" kern="0" dirty="0">
                  <a:solidFill>
                    <a:srgbClr val="FFFFFF"/>
                  </a:solidFill>
                  <a:latin typeface="Segoe" pitchFamily="34" charset="0"/>
                </a:endParaRPr>
              </a:p>
            </p:txBody>
          </p:sp>
          <p:sp>
            <p:nvSpPr>
              <p:cNvPr id="87" name="Rectangle 7"/>
              <p:cNvSpPr/>
              <p:nvPr/>
            </p:nvSpPr>
            <p:spPr>
              <a:xfrm>
                <a:off x="3037235" y="3286865"/>
                <a:ext cx="1751682" cy="1285680"/>
              </a:xfrm>
              <a:prstGeom prst="rect">
                <a:avLst/>
              </a:prstGeom>
            </p:spPr>
            <p:txBody>
              <a:bodyPr vert="horz" wrap="square" lIns="0" tIns="42263" rIns="84526" bIns="42263" anchor="t" anchorCtr="0">
                <a:spAutoFit/>
              </a:bodyPr>
              <a:lstStyle/>
              <a:p>
                <a:pPr indent="-4077" algn="ctr"/>
                <a:r>
                  <a:rPr lang="zh-CN" altLang="en-US" sz="1500" b="1" dirty="0">
                    <a:latin typeface="微软雅黑"/>
                    <a:cs typeface="Segoe"/>
                  </a:rPr>
                  <a:t>单击添加标题</a:t>
                </a:r>
                <a:endParaRPr lang="en-US" altLang="zh-CN" sz="1500" b="1" dirty="0">
                  <a:latin typeface="微软雅黑"/>
                  <a:cs typeface="Segoe"/>
                </a:endParaRPr>
              </a:p>
              <a:p>
                <a:pPr indent="-4077" algn="ctr"/>
                <a:endParaRPr lang="en-US" altLang="zh-CN" sz="900" dirty="0">
                  <a:latin typeface="微软雅黑"/>
                  <a:cs typeface="Segoe"/>
                </a:endParaRPr>
              </a:p>
              <a:p>
                <a:pPr lvl="0" algn="ctr"/>
                <a:r>
                  <a:rPr lang="zh-CN" altLang="en-US" sz="1200" dirty="0">
                    <a:latin typeface="微软雅黑"/>
                    <a:cs typeface="Arial" pitchFamily="34" charset="0"/>
                  </a:rPr>
                  <a:t>单击此处添加文本</a:t>
                </a:r>
                <a:endParaRPr lang="en-US" altLang="zh-CN" sz="1200" dirty="0">
                  <a:latin typeface="微软雅黑"/>
                  <a:cs typeface="Arial" pitchFamily="34" charset="0"/>
                </a:endParaRPr>
              </a:p>
              <a:p>
                <a:pPr lvl="0" algn="ctr"/>
                <a:r>
                  <a:rPr lang="zh-CN" altLang="en-US" sz="1200" dirty="0">
                    <a:latin typeface="微软雅黑"/>
                    <a:cs typeface="Arial" pitchFamily="34" charset="0"/>
                  </a:rPr>
                  <a:t>单击此处添加文本</a:t>
                </a:r>
              </a:p>
              <a:p>
                <a:pPr lvl="0" algn="ctr"/>
                <a:r>
                  <a:rPr lang="zh-CN" altLang="en-US" sz="1200" dirty="0">
                    <a:latin typeface="微软雅黑"/>
                    <a:cs typeface="Arial" pitchFamily="34" charset="0"/>
                  </a:rPr>
                  <a:t>单击此处添加文本</a:t>
                </a:r>
              </a:p>
              <a:p>
                <a:pPr lvl="0" algn="ctr"/>
                <a:r>
                  <a:rPr lang="zh-CN" altLang="en-US" sz="1200" dirty="0">
                    <a:latin typeface="微软雅黑"/>
                    <a:cs typeface="Arial" pitchFamily="34" charset="0"/>
                  </a:rPr>
                  <a:t>单击此处添加文本</a:t>
                </a:r>
              </a:p>
            </p:txBody>
          </p:sp>
          <p:cxnSp>
            <p:nvCxnSpPr>
              <p:cNvPr id="88" name="直接连接符 87"/>
              <p:cNvCxnSpPr/>
              <p:nvPr/>
            </p:nvCxnSpPr>
            <p:spPr>
              <a:xfrm>
                <a:off x="3060725" y="3132385"/>
                <a:ext cx="1584176"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84" name="Picture 2" descr="\\MAGNUM\Projects\Microsoft\Journey to the Cloud Campaign\Design\Assets\Flexible.png"/>
            <p:cNvPicPr>
              <a:picLocks noChangeAspect="1" noChangeArrowheads="1"/>
            </p:cNvPicPr>
            <p:nvPr/>
          </p:nvPicPr>
          <p:blipFill>
            <a:blip r:embed="rId6" cstate="print">
              <a:lum bright="100000"/>
            </a:blip>
            <a:srcRect/>
            <a:stretch>
              <a:fillRect/>
            </a:stretch>
          </p:blipFill>
          <p:spPr bwMode="auto">
            <a:xfrm>
              <a:off x="7453213" y="1953198"/>
              <a:ext cx="912944" cy="863824"/>
            </a:xfrm>
            <a:prstGeom prst="rect">
              <a:avLst/>
            </a:prstGeom>
            <a:noFill/>
          </p:spPr>
        </p:pic>
      </p:grpSp>
      <p:grpSp>
        <p:nvGrpSpPr>
          <p:cNvPr id="89" name="组合 88"/>
          <p:cNvGrpSpPr/>
          <p:nvPr/>
        </p:nvGrpSpPr>
        <p:grpSpPr>
          <a:xfrm>
            <a:off x="1" y="405823"/>
            <a:ext cx="9721850" cy="1188094"/>
            <a:chOff x="-476153" y="2055535"/>
            <a:chExt cx="10500284" cy="1283142"/>
          </a:xfrm>
        </p:grpSpPr>
        <p:sp>
          <p:nvSpPr>
            <p:cNvPr id="90" name="矩形 89"/>
            <p:cNvSpPr/>
            <p:nvPr/>
          </p:nvSpPr>
          <p:spPr>
            <a:xfrm>
              <a:off x="-476153" y="2055535"/>
              <a:ext cx="10500284" cy="1283142"/>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TextBox 90"/>
            <p:cNvSpPr txBox="1"/>
            <p:nvPr/>
          </p:nvSpPr>
          <p:spPr>
            <a:xfrm>
              <a:off x="3420765" y="2484313"/>
              <a:ext cx="2874258" cy="461665"/>
            </a:xfrm>
            <a:prstGeom prst="rect">
              <a:avLst/>
            </a:prstGeom>
            <a:noFill/>
          </p:spPr>
          <p:txBody>
            <a:bodyPr wrap="square" rtlCol="0">
              <a:spAutoFit/>
            </a:bodyPr>
            <a:lstStyle/>
            <a:p>
              <a:r>
                <a:rPr lang="zh-CN" altLang="en-US" sz="2200" b="1" dirty="0">
                  <a:solidFill>
                    <a:schemeClr val="bg1"/>
                  </a:solidFill>
                </a:rPr>
                <a:t>项目工作计划总结</a:t>
              </a:r>
            </a:p>
          </p:txBody>
        </p:sp>
      </p:grpSp>
      <p:grpSp>
        <p:nvGrpSpPr>
          <p:cNvPr id="92" name="组合 91"/>
          <p:cNvGrpSpPr/>
          <p:nvPr/>
        </p:nvGrpSpPr>
        <p:grpSpPr>
          <a:xfrm>
            <a:off x="0" y="5076601"/>
            <a:ext cx="9721850" cy="339502"/>
            <a:chOff x="0" y="5076601"/>
            <a:chExt cx="9721850" cy="339502"/>
          </a:xfrm>
        </p:grpSpPr>
        <p:sp>
          <p:nvSpPr>
            <p:cNvPr id="93" name="矩形 92"/>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1723803589"/>
      </p:ext>
    </p:extLst>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750"/>
                                        <p:tgtEl>
                                          <p:spTgt spid="89"/>
                                        </p:tgtEl>
                                      </p:cBhvr>
                                    </p:animEffect>
                                  </p:childTnLst>
                                </p:cTn>
                              </p:par>
                            </p:childTnLst>
                          </p:cTn>
                        </p:par>
                        <p:par>
                          <p:cTn id="8" fill="hold">
                            <p:stCondLst>
                              <p:cond delay="750"/>
                            </p:stCondLst>
                            <p:childTnLst>
                              <p:par>
                                <p:cTn id="9" presetID="2" presetClass="entr" presetSubtype="4" decel="10000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750" fill="hold"/>
                                        <p:tgtEl>
                                          <p:spTgt spid="61"/>
                                        </p:tgtEl>
                                        <p:attrNameLst>
                                          <p:attrName>ppt_x</p:attrName>
                                        </p:attrNameLst>
                                      </p:cBhvr>
                                      <p:tavLst>
                                        <p:tav tm="0">
                                          <p:val>
                                            <p:strVal val="#ppt_x"/>
                                          </p:val>
                                        </p:tav>
                                        <p:tav tm="100000">
                                          <p:val>
                                            <p:strVal val="#ppt_x"/>
                                          </p:val>
                                        </p:tav>
                                      </p:tavLst>
                                    </p:anim>
                                    <p:anim calcmode="lin" valueType="num">
                                      <p:cBhvr additive="base">
                                        <p:cTn id="12" dur="75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5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750" fill="hold"/>
                                        <p:tgtEl>
                                          <p:spTgt spid="68"/>
                                        </p:tgtEl>
                                        <p:attrNameLst>
                                          <p:attrName>ppt_x</p:attrName>
                                        </p:attrNameLst>
                                      </p:cBhvr>
                                      <p:tavLst>
                                        <p:tav tm="0">
                                          <p:val>
                                            <p:strVal val="#ppt_x"/>
                                          </p:val>
                                        </p:tav>
                                        <p:tav tm="100000">
                                          <p:val>
                                            <p:strVal val="#ppt_x"/>
                                          </p:val>
                                        </p:tav>
                                      </p:tavLst>
                                    </p:anim>
                                    <p:anim calcmode="lin" valueType="num">
                                      <p:cBhvr additive="base">
                                        <p:cTn id="16" dur="750" fill="hold"/>
                                        <p:tgtEl>
                                          <p:spTgt spid="68"/>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50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750" fill="hold"/>
                                        <p:tgtEl>
                                          <p:spTgt spid="75"/>
                                        </p:tgtEl>
                                        <p:attrNameLst>
                                          <p:attrName>ppt_x</p:attrName>
                                        </p:attrNameLst>
                                      </p:cBhvr>
                                      <p:tavLst>
                                        <p:tav tm="0">
                                          <p:val>
                                            <p:strVal val="#ppt_x"/>
                                          </p:val>
                                        </p:tav>
                                        <p:tav tm="100000">
                                          <p:val>
                                            <p:strVal val="#ppt_x"/>
                                          </p:val>
                                        </p:tav>
                                      </p:tavLst>
                                    </p:anim>
                                    <p:anim calcmode="lin" valueType="num">
                                      <p:cBhvr additive="base">
                                        <p:cTn id="20" dur="750" fill="hold"/>
                                        <p:tgtEl>
                                          <p:spTgt spid="75"/>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750"/>
                                  </p:stCondLst>
                                  <p:childTnLst>
                                    <p:set>
                                      <p:cBhvr>
                                        <p:cTn id="22" dur="1" fill="hold">
                                          <p:stCondLst>
                                            <p:cond delay="0"/>
                                          </p:stCondLst>
                                        </p:cTn>
                                        <p:tgtEl>
                                          <p:spTgt spid="82"/>
                                        </p:tgtEl>
                                        <p:attrNameLst>
                                          <p:attrName>style.visibility</p:attrName>
                                        </p:attrNameLst>
                                      </p:cBhvr>
                                      <p:to>
                                        <p:strVal val="visible"/>
                                      </p:to>
                                    </p:set>
                                    <p:anim calcmode="lin" valueType="num">
                                      <p:cBhvr additive="base">
                                        <p:cTn id="23" dur="750" fill="hold"/>
                                        <p:tgtEl>
                                          <p:spTgt spid="82"/>
                                        </p:tgtEl>
                                        <p:attrNameLst>
                                          <p:attrName>ppt_x</p:attrName>
                                        </p:attrNameLst>
                                      </p:cBhvr>
                                      <p:tavLst>
                                        <p:tav tm="0">
                                          <p:val>
                                            <p:strVal val="#ppt_x"/>
                                          </p:val>
                                        </p:tav>
                                        <p:tav tm="100000">
                                          <p:val>
                                            <p:strVal val="#ppt_x"/>
                                          </p:val>
                                        </p:tav>
                                      </p:tavLst>
                                    </p:anim>
                                    <p:anim calcmode="lin" valueType="num">
                                      <p:cBhvr additive="base">
                                        <p:cTn id="24" dur="75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xmlns="">
        <p14:playEvt time="0" objId="30"/>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0"/>
            <a:ext cx="9721850" cy="92546"/>
            <a:chOff x="0" y="-35967"/>
            <a:chExt cx="9721850" cy="92546"/>
          </a:xfrm>
        </p:grpSpPr>
        <p:sp>
          <p:nvSpPr>
            <p:cNvPr id="30" name="矩形 29"/>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0" y="5076601"/>
            <a:ext cx="9721850" cy="339502"/>
            <a:chOff x="0" y="5076601"/>
            <a:chExt cx="9721850" cy="339502"/>
          </a:xfrm>
        </p:grpSpPr>
        <p:sp>
          <p:nvSpPr>
            <p:cNvPr id="34" name="矩形 33"/>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p:cNvSpPr txBox="1"/>
          <p:nvPr/>
        </p:nvSpPr>
        <p:spPr>
          <a:xfrm>
            <a:off x="3427470" y="428019"/>
            <a:ext cx="2970584" cy="430887"/>
          </a:xfrm>
          <a:prstGeom prst="rect">
            <a:avLst/>
          </a:prstGeom>
          <a:noFill/>
        </p:spPr>
        <p:txBody>
          <a:bodyPr wrap="square" rtlCol="0">
            <a:spAutoFit/>
          </a:bodyPr>
          <a:lstStyle/>
          <a:p>
            <a:pPr algn="ctr"/>
            <a:r>
              <a:rPr lang="zh-CN" altLang="en-US" sz="2200" b="1" dirty="0" smtClean="0">
                <a:solidFill>
                  <a:srgbClr val="5A5959"/>
                </a:solidFill>
              </a:rPr>
              <a:t>单击填加主标题</a:t>
            </a:r>
            <a:endParaRPr lang="zh-CN" altLang="en-US" sz="2200" b="1" dirty="0">
              <a:solidFill>
                <a:srgbClr val="5A5959"/>
              </a:solidFill>
            </a:endParaRPr>
          </a:p>
        </p:txBody>
      </p:sp>
      <p:cxnSp>
        <p:nvCxnSpPr>
          <p:cNvPr id="11" name="直接连接符 10"/>
          <p:cNvCxnSpPr/>
          <p:nvPr/>
        </p:nvCxnSpPr>
        <p:spPr>
          <a:xfrm>
            <a:off x="0" y="658852"/>
            <a:ext cx="3754437"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091237" y="658852"/>
            <a:ext cx="3630613"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grpSp>
        <p:nvGrpSpPr>
          <p:cNvPr id="71" name="组合 84"/>
          <p:cNvGrpSpPr>
            <a:grpSpLocks/>
          </p:cNvGrpSpPr>
          <p:nvPr/>
        </p:nvGrpSpPr>
        <p:grpSpPr bwMode="auto">
          <a:xfrm>
            <a:off x="3078338" y="1624534"/>
            <a:ext cx="1542736" cy="1526061"/>
            <a:chOff x="2330077" y="433788"/>
            <a:chExt cx="1020570" cy="1020680"/>
          </a:xfrm>
        </p:grpSpPr>
        <p:sp>
          <p:nvSpPr>
            <p:cNvPr id="72" name="椭圆 26"/>
            <p:cNvSpPr>
              <a:spLocks noChangeArrowheads="1"/>
            </p:cNvSpPr>
            <p:nvPr/>
          </p:nvSpPr>
          <p:spPr bwMode="auto">
            <a:xfrm>
              <a:off x="2405921" y="502266"/>
              <a:ext cx="868882" cy="868882"/>
            </a:xfrm>
            <a:prstGeom prst="ellipse">
              <a:avLst/>
            </a:prstGeom>
            <a:noFill/>
            <a:ln w="88900">
              <a:solidFill>
                <a:srgbClr val="C5C5C5">
                  <a:alpha val="76077"/>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latin typeface="+mn-ea"/>
              </a:endParaRPr>
            </a:p>
          </p:txBody>
        </p:sp>
        <p:sp>
          <p:nvSpPr>
            <p:cNvPr id="73" name="空心弧 72"/>
            <p:cNvSpPr/>
            <p:nvPr/>
          </p:nvSpPr>
          <p:spPr>
            <a:xfrm rot="16591937">
              <a:off x="2330022" y="433843"/>
              <a:ext cx="1020680" cy="1020570"/>
            </a:xfrm>
            <a:prstGeom prst="blockArc">
              <a:avLst>
                <a:gd name="adj1" fmla="val 3835740"/>
                <a:gd name="adj2" fmla="val 20012201"/>
                <a:gd name="adj3" fmla="val 13748"/>
              </a:avLst>
            </a:prstGeom>
            <a:solidFill>
              <a:srgbClr val="FFC000">
                <a:alpha val="83000"/>
              </a:srgbClr>
            </a:solidFill>
            <a:ln w="3175">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prstClr val="white"/>
                </a:solidFill>
                <a:latin typeface="+mn-ea"/>
              </a:endParaRPr>
            </a:p>
          </p:txBody>
        </p:sp>
        <p:sp>
          <p:nvSpPr>
            <p:cNvPr id="74" name="Freeform 228"/>
            <p:cNvSpPr>
              <a:spLocks/>
            </p:cNvSpPr>
            <p:nvPr/>
          </p:nvSpPr>
          <p:spPr bwMode="auto">
            <a:xfrm>
              <a:off x="2589918" y="668816"/>
              <a:ext cx="459416" cy="455576"/>
            </a:xfrm>
            <a:custGeom>
              <a:avLst/>
              <a:gdLst>
                <a:gd name="T0" fmla="*/ 48 w 144"/>
                <a:gd name="T1" fmla="*/ 22 h 143"/>
                <a:gd name="T2" fmla="*/ 48 w 144"/>
                <a:gd name="T3" fmla="*/ 13 h 143"/>
                <a:gd name="T4" fmla="*/ 31 w 144"/>
                <a:gd name="T5" fmla="*/ 13 h 143"/>
                <a:gd name="T6" fmla="*/ 31 w 144"/>
                <a:gd name="T7" fmla="*/ 39 h 143"/>
                <a:gd name="T8" fmla="*/ 35 w 144"/>
                <a:gd name="T9" fmla="*/ 35 h 143"/>
                <a:gd name="T10" fmla="*/ 0 w 144"/>
                <a:gd name="T11" fmla="*/ 69 h 143"/>
                <a:gd name="T12" fmla="*/ 17 w 144"/>
                <a:gd name="T13" fmla="*/ 69 h 143"/>
                <a:gd name="T14" fmla="*/ 17 w 144"/>
                <a:gd name="T15" fmla="*/ 143 h 143"/>
                <a:gd name="T16" fmla="*/ 35 w 144"/>
                <a:gd name="T17" fmla="*/ 143 h 143"/>
                <a:gd name="T18" fmla="*/ 35 w 144"/>
                <a:gd name="T19" fmla="*/ 91 h 143"/>
                <a:gd name="T20" fmla="*/ 57 w 144"/>
                <a:gd name="T21" fmla="*/ 91 h 143"/>
                <a:gd name="T22" fmla="*/ 57 w 144"/>
                <a:gd name="T23" fmla="*/ 143 h 143"/>
                <a:gd name="T24" fmla="*/ 126 w 144"/>
                <a:gd name="T25" fmla="*/ 143 h 143"/>
                <a:gd name="T26" fmla="*/ 126 w 144"/>
                <a:gd name="T27" fmla="*/ 69 h 143"/>
                <a:gd name="T28" fmla="*/ 144 w 144"/>
                <a:gd name="T29" fmla="*/ 69 h 143"/>
                <a:gd name="T30" fmla="*/ 109 w 144"/>
                <a:gd name="T31" fmla="*/ 35 h 143"/>
                <a:gd name="T32" fmla="*/ 70 w 144"/>
                <a:gd name="T33" fmla="*/ 0 h 143"/>
                <a:gd name="T34" fmla="*/ 48 w 144"/>
                <a:gd name="T35" fmla="*/ 2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143">
                  <a:moveTo>
                    <a:pt x="48" y="22"/>
                  </a:moveTo>
                  <a:lnTo>
                    <a:pt x="48" y="13"/>
                  </a:lnTo>
                  <a:lnTo>
                    <a:pt x="31" y="13"/>
                  </a:lnTo>
                  <a:lnTo>
                    <a:pt x="31" y="39"/>
                  </a:lnTo>
                  <a:lnTo>
                    <a:pt x="35" y="35"/>
                  </a:lnTo>
                  <a:lnTo>
                    <a:pt x="0" y="69"/>
                  </a:lnTo>
                  <a:lnTo>
                    <a:pt x="17" y="69"/>
                  </a:lnTo>
                  <a:lnTo>
                    <a:pt x="17" y="143"/>
                  </a:lnTo>
                  <a:lnTo>
                    <a:pt x="35" y="143"/>
                  </a:lnTo>
                  <a:lnTo>
                    <a:pt x="35" y="91"/>
                  </a:lnTo>
                  <a:lnTo>
                    <a:pt x="57" y="91"/>
                  </a:lnTo>
                  <a:lnTo>
                    <a:pt x="57" y="143"/>
                  </a:lnTo>
                  <a:lnTo>
                    <a:pt x="126" y="143"/>
                  </a:lnTo>
                  <a:lnTo>
                    <a:pt x="126" y="69"/>
                  </a:lnTo>
                  <a:lnTo>
                    <a:pt x="144" y="69"/>
                  </a:lnTo>
                  <a:lnTo>
                    <a:pt x="109" y="35"/>
                  </a:lnTo>
                  <a:lnTo>
                    <a:pt x="70" y="0"/>
                  </a:lnTo>
                  <a:lnTo>
                    <a:pt x="48" y="22"/>
                  </a:lnTo>
                  <a:close/>
                </a:path>
              </a:pathLst>
            </a:custGeom>
            <a:solidFill>
              <a:srgbClr val="FFC000">
                <a:alpha val="82000"/>
              </a:srgbClr>
            </a:solidFill>
            <a:ln w="3175">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prstClr val="white"/>
                </a:solidFill>
                <a:latin typeface="+mn-ea"/>
              </a:endParaRPr>
            </a:p>
          </p:txBody>
        </p:sp>
      </p:grpSp>
      <p:grpSp>
        <p:nvGrpSpPr>
          <p:cNvPr id="75" name="组合 85"/>
          <p:cNvGrpSpPr>
            <a:grpSpLocks/>
          </p:cNvGrpSpPr>
          <p:nvPr/>
        </p:nvGrpSpPr>
        <p:grpSpPr bwMode="auto">
          <a:xfrm>
            <a:off x="5074339" y="1612801"/>
            <a:ext cx="1542737" cy="1526061"/>
            <a:chOff x="3503153" y="425941"/>
            <a:chExt cx="1020511" cy="1020680"/>
          </a:xfrm>
        </p:grpSpPr>
        <p:sp>
          <p:nvSpPr>
            <p:cNvPr id="76" name="椭圆 30"/>
            <p:cNvSpPr>
              <a:spLocks noChangeArrowheads="1"/>
            </p:cNvSpPr>
            <p:nvPr/>
          </p:nvSpPr>
          <p:spPr bwMode="auto">
            <a:xfrm>
              <a:off x="3567499" y="509161"/>
              <a:ext cx="868882" cy="868882"/>
            </a:xfrm>
            <a:prstGeom prst="ellipse">
              <a:avLst/>
            </a:prstGeom>
            <a:noFill/>
            <a:ln w="88900">
              <a:solidFill>
                <a:srgbClr val="C5C5C5">
                  <a:alpha val="76077"/>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latin typeface="+mn-ea"/>
              </a:endParaRPr>
            </a:p>
          </p:txBody>
        </p:sp>
        <p:sp>
          <p:nvSpPr>
            <p:cNvPr id="77" name="空心弧 76"/>
            <p:cNvSpPr/>
            <p:nvPr/>
          </p:nvSpPr>
          <p:spPr>
            <a:xfrm rot="11639204">
              <a:off x="3503153" y="425941"/>
              <a:ext cx="1020511" cy="1020680"/>
            </a:xfrm>
            <a:prstGeom prst="blockArc">
              <a:avLst>
                <a:gd name="adj1" fmla="val 9360444"/>
                <a:gd name="adj2" fmla="val 1007868"/>
                <a:gd name="adj3" fmla="val 13719"/>
              </a:avLst>
            </a:prstGeom>
            <a:solidFill>
              <a:schemeClr val="accent2">
                <a:alpha val="68000"/>
              </a:schemeClr>
            </a:solidFill>
            <a:ln w="3175">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prstClr val="white"/>
                </a:solidFill>
                <a:latin typeface="+mn-ea"/>
              </a:endParaRPr>
            </a:p>
          </p:txBody>
        </p:sp>
        <p:sp>
          <p:nvSpPr>
            <p:cNvPr id="78" name="椭圆 32"/>
            <p:cNvSpPr>
              <a:spLocks noChangeArrowheads="1"/>
            </p:cNvSpPr>
            <p:nvPr/>
          </p:nvSpPr>
          <p:spPr bwMode="auto">
            <a:xfrm rot="-4652746">
              <a:off x="3591144" y="508367"/>
              <a:ext cx="868882" cy="868882"/>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88900">
                  <a:solidFill>
                    <a:srgbClr val="000000"/>
                  </a:solidFill>
                  <a:miter lim="800000"/>
                  <a:headEnd/>
                  <a:tailEnd/>
                </a14:hiddenLine>
              </a:ext>
            </a:extLst>
          </p:spPr>
          <p:txBody>
            <a:bodyPr/>
            <a:lstStyle/>
            <a:p>
              <a:endParaRPr lang="zh-CN" altLang="en-US">
                <a:latin typeface="+mn-ea"/>
              </a:endParaRPr>
            </a:p>
          </p:txBody>
        </p:sp>
        <p:sp>
          <p:nvSpPr>
            <p:cNvPr id="79" name="Freeform 224"/>
            <p:cNvSpPr>
              <a:spLocks noEditPoints="1"/>
            </p:cNvSpPr>
            <p:nvPr/>
          </p:nvSpPr>
          <p:spPr bwMode="auto">
            <a:xfrm>
              <a:off x="3754307" y="714053"/>
              <a:ext cx="495949" cy="457163"/>
            </a:xfrm>
            <a:custGeom>
              <a:avLst/>
              <a:gdLst>
                <a:gd name="T0" fmla="*/ 18 w 37"/>
                <a:gd name="T1" fmla="*/ 23 h 34"/>
                <a:gd name="T2" fmla="*/ 19 w 37"/>
                <a:gd name="T3" fmla="*/ 22 h 34"/>
                <a:gd name="T4" fmla="*/ 21 w 37"/>
                <a:gd name="T5" fmla="*/ 20 h 34"/>
                <a:gd name="T6" fmla="*/ 32 w 37"/>
                <a:gd name="T7" fmla="*/ 27 h 34"/>
                <a:gd name="T8" fmla="*/ 34 w 37"/>
                <a:gd name="T9" fmla="*/ 30 h 34"/>
                <a:gd name="T10" fmla="*/ 35 w 37"/>
                <a:gd name="T11" fmla="*/ 30 h 34"/>
                <a:gd name="T12" fmla="*/ 34 w 37"/>
                <a:gd name="T13" fmla="*/ 29 h 34"/>
                <a:gd name="T14" fmla="*/ 37 w 37"/>
                <a:gd name="T15" fmla="*/ 29 h 34"/>
                <a:gd name="T16" fmla="*/ 18 w 37"/>
                <a:gd name="T17" fmla="*/ 15 h 34"/>
                <a:gd name="T18" fmla="*/ 18 w 37"/>
                <a:gd name="T19" fmla="*/ 7 h 34"/>
                <a:gd name="T20" fmla="*/ 23 w 37"/>
                <a:gd name="T21" fmla="*/ 6 h 34"/>
                <a:gd name="T22" fmla="*/ 22 w 37"/>
                <a:gd name="T23" fmla="*/ 4 h 34"/>
                <a:gd name="T24" fmla="*/ 24 w 37"/>
                <a:gd name="T25" fmla="*/ 5 h 34"/>
                <a:gd name="T26" fmla="*/ 32 w 37"/>
                <a:gd name="T27" fmla="*/ 3 h 34"/>
                <a:gd name="T28" fmla="*/ 36 w 37"/>
                <a:gd name="T29" fmla="*/ 6 h 34"/>
                <a:gd name="T30" fmla="*/ 26 w 37"/>
                <a:gd name="T31" fmla="*/ 14 h 34"/>
                <a:gd name="T32" fmla="*/ 24 w 37"/>
                <a:gd name="T33" fmla="*/ 16 h 34"/>
                <a:gd name="T34" fmla="*/ 34 w 37"/>
                <a:gd name="T35" fmla="*/ 25 h 34"/>
                <a:gd name="T36" fmla="*/ 37 w 37"/>
                <a:gd name="T37" fmla="*/ 26 h 34"/>
                <a:gd name="T38" fmla="*/ 37 w 37"/>
                <a:gd name="T39" fmla="*/ 27 h 34"/>
                <a:gd name="T40" fmla="*/ 36 w 37"/>
                <a:gd name="T41" fmla="*/ 27 h 34"/>
                <a:gd name="T42" fmla="*/ 37 w 37"/>
                <a:gd name="T43" fmla="*/ 29 h 34"/>
                <a:gd name="T44" fmla="*/ 18 w 37"/>
                <a:gd name="T45" fmla="*/ 15 h 34"/>
                <a:gd name="T46" fmla="*/ 18 w 37"/>
                <a:gd name="T47" fmla="*/ 23 h 34"/>
                <a:gd name="T48" fmla="*/ 0 w 37"/>
                <a:gd name="T49" fmla="*/ 0 h 34"/>
                <a:gd name="T50" fmla="*/ 11 w 37"/>
                <a:gd name="T51" fmla="*/ 12 h 34"/>
                <a:gd name="T52" fmla="*/ 11 w 37"/>
                <a:gd name="T53" fmla="*/ 21 h 34"/>
                <a:gd name="T54" fmla="*/ 8 w 37"/>
                <a:gd name="T55" fmla="*/ 21 h 34"/>
                <a:gd name="T56" fmla="*/ 10 w 37"/>
                <a:gd name="T57" fmla="*/ 23 h 34"/>
                <a:gd name="T58" fmla="*/ 10 w 37"/>
                <a:gd name="T59" fmla="*/ 31 h 34"/>
                <a:gd name="T60" fmla="*/ 13 w 37"/>
                <a:gd name="T61" fmla="*/ 34 h 34"/>
                <a:gd name="T62" fmla="*/ 18 w 37"/>
                <a:gd name="T63" fmla="*/ 23 h 34"/>
                <a:gd name="T64" fmla="*/ 18 w 37"/>
                <a:gd name="T65" fmla="*/ 15 h 34"/>
                <a:gd name="T66" fmla="*/ 0 w 37"/>
                <a:gd name="T67" fmla="*/ 0 h 34"/>
                <a:gd name="T68" fmla="*/ 18 w 37"/>
                <a:gd name="T69" fmla="*/ 7 h 34"/>
                <a:gd name="T70" fmla="*/ 18 w 37"/>
                <a:gd name="T71" fmla="*/ 15 h 34"/>
                <a:gd name="T72" fmla="*/ 0 w 37"/>
                <a:gd name="T73" fmla="*/ 0 h 34"/>
                <a:gd name="T74" fmla="*/ 14 w 37"/>
                <a:gd name="T75" fmla="*/ 8 h 34"/>
                <a:gd name="T76" fmla="*/ 18 w 37"/>
                <a:gd name="T7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4">
                  <a:moveTo>
                    <a:pt x="18" y="23"/>
                  </a:moveTo>
                  <a:cubicBezTo>
                    <a:pt x="19" y="22"/>
                    <a:pt x="19" y="22"/>
                    <a:pt x="19" y="22"/>
                  </a:cubicBezTo>
                  <a:cubicBezTo>
                    <a:pt x="20" y="22"/>
                    <a:pt x="20" y="21"/>
                    <a:pt x="21" y="20"/>
                  </a:cubicBezTo>
                  <a:cubicBezTo>
                    <a:pt x="26" y="24"/>
                    <a:pt x="30" y="27"/>
                    <a:pt x="32" y="27"/>
                  </a:cubicBezTo>
                  <a:cubicBezTo>
                    <a:pt x="33" y="28"/>
                    <a:pt x="33" y="30"/>
                    <a:pt x="34" y="30"/>
                  </a:cubicBezTo>
                  <a:cubicBezTo>
                    <a:pt x="34" y="31"/>
                    <a:pt x="34" y="30"/>
                    <a:pt x="35" y="30"/>
                  </a:cubicBezTo>
                  <a:cubicBezTo>
                    <a:pt x="34" y="30"/>
                    <a:pt x="34" y="29"/>
                    <a:pt x="34" y="29"/>
                  </a:cubicBezTo>
                  <a:cubicBezTo>
                    <a:pt x="36" y="29"/>
                    <a:pt x="37" y="30"/>
                    <a:pt x="37" y="29"/>
                  </a:cubicBezTo>
                  <a:cubicBezTo>
                    <a:pt x="18" y="15"/>
                    <a:pt x="18" y="15"/>
                    <a:pt x="18" y="15"/>
                  </a:cubicBezTo>
                  <a:cubicBezTo>
                    <a:pt x="18" y="7"/>
                    <a:pt x="18" y="7"/>
                    <a:pt x="18" y="7"/>
                  </a:cubicBezTo>
                  <a:cubicBezTo>
                    <a:pt x="23" y="6"/>
                    <a:pt x="23" y="6"/>
                    <a:pt x="23" y="6"/>
                  </a:cubicBezTo>
                  <a:cubicBezTo>
                    <a:pt x="23" y="6"/>
                    <a:pt x="23" y="5"/>
                    <a:pt x="22" y="4"/>
                  </a:cubicBezTo>
                  <a:cubicBezTo>
                    <a:pt x="23" y="4"/>
                    <a:pt x="23" y="4"/>
                    <a:pt x="24" y="5"/>
                  </a:cubicBezTo>
                  <a:cubicBezTo>
                    <a:pt x="27" y="5"/>
                    <a:pt x="30" y="3"/>
                    <a:pt x="32" y="3"/>
                  </a:cubicBezTo>
                  <a:cubicBezTo>
                    <a:pt x="34" y="3"/>
                    <a:pt x="35" y="5"/>
                    <a:pt x="36" y="6"/>
                  </a:cubicBezTo>
                  <a:cubicBezTo>
                    <a:pt x="32" y="8"/>
                    <a:pt x="28" y="10"/>
                    <a:pt x="26" y="14"/>
                  </a:cubicBezTo>
                  <a:cubicBezTo>
                    <a:pt x="25" y="14"/>
                    <a:pt x="25" y="15"/>
                    <a:pt x="24" y="16"/>
                  </a:cubicBezTo>
                  <a:cubicBezTo>
                    <a:pt x="29" y="20"/>
                    <a:pt x="33" y="24"/>
                    <a:pt x="34" y="25"/>
                  </a:cubicBezTo>
                  <a:cubicBezTo>
                    <a:pt x="35" y="26"/>
                    <a:pt x="36" y="26"/>
                    <a:pt x="37" y="26"/>
                  </a:cubicBezTo>
                  <a:cubicBezTo>
                    <a:pt x="37" y="27"/>
                    <a:pt x="37" y="27"/>
                    <a:pt x="37" y="27"/>
                  </a:cubicBezTo>
                  <a:cubicBezTo>
                    <a:pt x="36" y="27"/>
                    <a:pt x="36" y="27"/>
                    <a:pt x="36" y="27"/>
                  </a:cubicBezTo>
                  <a:cubicBezTo>
                    <a:pt x="37" y="28"/>
                    <a:pt x="37" y="29"/>
                    <a:pt x="37" y="29"/>
                  </a:cubicBezTo>
                  <a:cubicBezTo>
                    <a:pt x="18" y="15"/>
                    <a:pt x="18" y="15"/>
                    <a:pt x="18" y="15"/>
                  </a:cubicBezTo>
                  <a:cubicBezTo>
                    <a:pt x="18" y="23"/>
                    <a:pt x="18" y="23"/>
                    <a:pt x="18" y="23"/>
                  </a:cubicBezTo>
                  <a:moveTo>
                    <a:pt x="0" y="0"/>
                  </a:moveTo>
                  <a:cubicBezTo>
                    <a:pt x="1" y="4"/>
                    <a:pt x="5" y="8"/>
                    <a:pt x="11" y="12"/>
                  </a:cubicBezTo>
                  <a:cubicBezTo>
                    <a:pt x="11" y="15"/>
                    <a:pt x="11" y="18"/>
                    <a:pt x="11" y="21"/>
                  </a:cubicBezTo>
                  <a:cubicBezTo>
                    <a:pt x="11" y="21"/>
                    <a:pt x="10" y="21"/>
                    <a:pt x="8" y="21"/>
                  </a:cubicBezTo>
                  <a:cubicBezTo>
                    <a:pt x="9" y="21"/>
                    <a:pt x="9" y="22"/>
                    <a:pt x="10" y="23"/>
                  </a:cubicBezTo>
                  <a:cubicBezTo>
                    <a:pt x="10" y="25"/>
                    <a:pt x="9" y="28"/>
                    <a:pt x="10" y="31"/>
                  </a:cubicBezTo>
                  <a:cubicBezTo>
                    <a:pt x="10" y="32"/>
                    <a:pt x="12" y="33"/>
                    <a:pt x="13" y="34"/>
                  </a:cubicBezTo>
                  <a:cubicBezTo>
                    <a:pt x="15" y="29"/>
                    <a:pt x="16" y="25"/>
                    <a:pt x="18" y="23"/>
                  </a:cubicBezTo>
                  <a:cubicBezTo>
                    <a:pt x="18" y="15"/>
                    <a:pt x="18" y="15"/>
                    <a:pt x="18" y="15"/>
                  </a:cubicBezTo>
                  <a:cubicBezTo>
                    <a:pt x="0" y="0"/>
                    <a:pt x="0" y="0"/>
                    <a:pt x="0" y="0"/>
                  </a:cubicBezTo>
                  <a:moveTo>
                    <a:pt x="18" y="7"/>
                  </a:moveTo>
                  <a:cubicBezTo>
                    <a:pt x="18" y="15"/>
                    <a:pt x="18" y="15"/>
                    <a:pt x="18" y="15"/>
                  </a:cubicBezTo>
                  <a:cubicBezTo>
                    <a:pt x="0" y="0"/>
                    <a:pt x="0" y="0"/>
                    <a:pt x="0" y="0"/>
                  </a:cubicBezTo>
                  <a:cubicBezTo>
                    <a:pt x="4" y="0"/>
                    <a:pt x="9" y="3"/>
                    <a:pt x="14" y="8"/>
                  </a:cubicBezTo>
                  <a:cubicBezTo>
                    <a:pt x="18" y="7"/>
                    <a:pt x="18" y="7"/>
                    <a:pt x="18" y="7"/>
                  </a:cubicBezTo>
                </a:path>
              </a:pathLst>
            </a:custGeom>
            <a:solidFill>
              <a:schemeClr val="accent2">
                <a:alpha val="68000"/>
              </a:schemeClr>
            </a:solidFill>
            <a:ln w="3175">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prstClr val="white"/>
                </a:solidFill>
                <a:latin typeface="+mn-ea"/>
              </a:endParaRPr>
            </a:p>
          </p:txBody>
        </p:sp>
      </p:grpSp>
      <p:grpSp>
        <p:nvGrpSpPr>
          <p:cNvPr id="80" name="组合 79"/>
          <p:cNvGrpSpPr/>
          <p:nvPr/>
        </p:nvGrpSpPr>
        <p:grpSpPr>
          <a:xfrm>
            <a:off x="1044501" y="1585916"/>
            <a:ext cx="1545137" cy="1530810"/>
            <a:chOff x="1260525" y="1629739"/>
            <a:chExt cx="1569663" cy="1574547"/>
          </a:xfrm>
        </p:grpSpPr>
        <p:grpSp>
          <p:nvGrpSpPr>
            <p:cNvPr id="81" name="组合 132"/>
            <p:cNvGrpSpPr>
              <a:grpSpLocks/>
            </p:cNvGrpSpPr>
            <p:nvPr/>
          </p:nvGrpSpPr>
          <p:grpSpPr bwMode="auto">
            <a:xfrm>
              <a:off x="1260525" y="1629739"/>
              <a:ext cx="1569663" cy="1574547"/>
              <a:chOff x="9117288" y="1099987"/>
              <a:chExt cx="1019981" cy="1023837"/>
            </a:xfrm>
          </p:grpSpPr>
          <p:sp>
            <p:nvSpPr>
              <p:cNvPr id="83" name="椭圆 134"/>
              <p:cNvSpPr>
                <a:spLocks noChangeArrowheads="1"/>
              </p:cNvSpPr>
              <p:nvPr/>
            </p:nvSpPr>
            <p:spPr bwMode="auto">
              <a:xfrm>
                <a:off x="9181634" y="1186357"/>
                <a:ext cx="868882" cy="868882"/>
              </a:xfrm>
              <a:prstGeom prst="ellipse">
                <a:avLst/>
              </a:prstGeom>
              <a:noFill/>
              <a:ln w="88900">
                <a:solidFill>
                  <a:srgbClr val="C5C5C5">
                    <a:alpha val="76077"/>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latin typeface="+mn-ea"/>
                </a:endParaRPr>
              </a:p>
            </p:txBody>
          </p:sp>
          <p:sp>
            <p:nvSpPr>
              <p:cNvPr id="84" name="空心弧 83"/>
              <p:cNvSpPr/>
              <p:nvPr/>
            </p:nvSpPr>
            <p:spPr>
              <a:xfrm rot="11639204">
                <a:off x="9117288" y="1099987"/>
                <a:ext cx="1019981" cy="1023837"/>
              </a:xfrm>
              <a:prstGeom prst="blockArc">
                <a:avLst>
                  <a:gd name="adj1" fmla="val 9360444"/>
                  <a:gd name="adj2" fmla="val 15236153"/>
                  <a:gd name="adj3" fmla="val 14701"/>
                </a:avLst>
              </a:prstGeom>
              <a:solidFill>
                <a:schemeClr val="bg2">
                  <a:alpha val="68000"/>
                </a:schemeClr>
              </a:solidFill>
              <a:ln w="3175">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prstClr val="white"/>
                  </a:solidFill>
                  <a:latin typeface="+mn-ea"/>
                </a:endParaRPr>
              </a:p>
            </p:txBody>
          </p:sp>
          <p:sp>
            <p:nvSpPr>
              <p:cNvPr id="85" name="椭圆 136"/>
              <p:cNvSpPr>
                <a:spLocks noChangeArrowheads="1"/>
              </p:cNvSpPr>
              <p:nvPr/>
            </p:nvSpPr>
            <p:spPr bwMode="auto">
              <a:xfrm rot="-4652746">
                <a:off x="9205279" y="1185563"/>
                <a:ext cx="868882" cy="868882"/>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88900">
                    <a:solidFill>
                      <a:srgbClr val="000000"/>
                    </a:solidFill>
                    <a:miter lim="800000"/>
                    <a:headEnd/>
                    <a:tailEnd/>
                  </a14:hiddenLine>
                </a:ext>
              </a:extLst>
            </p:spPr>
            <p:txBody>
              <a:bodyPr/>
              <a:lstStyle/>
              <a:p>
                <a:endParaRPr lang="zh-CN" altLang="en-US">
                  <a:latin typeface="+mn-ea"/>
                </a:endParaRPr>
              </a:p>
            </p:txBody>
          </p:sp>
        </p:grpSp>
        <p:sp>
          <p:nvSpPr>
            <p:cNvPr id="82" name="Freeform 6"/>
            <p:cNvSpPr>
              <a:spLocks/>
            </p:cNvSpPr>
            <p:nvPr/>
          </p:nvSpPr>
          <p:spPr bwMode="auto">
            <a:xfrm>
              <a:off x="1731336" y="2067667"/>
              <a:ext cx="666331" cy="635340"/>
            </a:xfrm>
            <a:custGeom>
              <a:avLst/>
              <a:gdLst>
                <a:gd name="T0" fmla="*/ 106 w 205"/>
                <a:gd name="T1" fmla="*/ 4 h 196"/>
                <a:gd name="T2" fmla="*/ 120 w 205"/>
                <a:gd name="T3" fmla="*/ 13 h 196"/>
                <a:gd name="T4" fmla="*/ 122 w 205"/>
                <a:gd name="T5" fmla="*/ 15 h 196"/>
                <a:gd name="T6" fmla="*/ 124 w 205"/>
                <a:gd name="T7" fmla="*/ 19 h 196"/>
                <a:gd name="T8" fmla="*/ 127 w 205"/>
                <a:gd name="T9" fmla="*/ 23 h 196"/>
                <a:gd name="T10" fmla="*/ 129 w 205"/>
                <a:gd name="T11" fmla="*/ 28 h 196"/>
                <a:gd name="T12" fmla="*/ 131 w 205"/>
                <a:gd name="T13" fmla="*/ 46 h 196"/>
                <a:gd name="T14" fmla="*/ 129 w 205"/>
                <a:gd name="T15" fmla="*/ 67 h 196"/>
                <a:gd name="T16" fmla="*/ 127 w 205"/>
                <a:gd name="T17" fmla="*/ 71 h 196"/>
                <a:gd name="T18" fmla="*/ 124 w 205"/>
                <a:gd name="T19" fmla="*/ 75 h 196"/>
                <a:gd name="T20" fmla="*/ 122 w 205"/>
                <a:gd name="T21" fmla="*/ 78 h 196"/>
                <a:gd name="T22" fmla="*/ 120 w 205"/>
                <a:gd name="T23" fmla="*/ 87 h 196"/>
                <a:gd name="T24" fmla="*/ 118 w 205"/>
                <a:gd name="T25" fmla="*/ 93 h 196"/>
                <a:gd name="T26" fmla="*/ 118 w 205"/>
                <a:gd name="T27" fmla="*/ 102 h 196"/>
                <a:gd name="T28" fmla="*/ 122 w 205"/>
                <a:gd name="T29" fmla="*/ 105 h 196"/>
                <a:gd name="T30" fmla="*/ 125 w 205"/>
                <a:gd name="T31" fmla="*/ 107 h 196"/>
                <a:gd name="T32" fmla="*/ 128 w 205"/>
                <a:gd name="T33" fmla="*/ 110 h 196"/>
                <a:gd name="T34" fmla="*/ 130 w 205"/>
                <a:gd name="T35" fmla="*/ 112 h 196"/>
                <a:gd name="T36" fmla="*/ 134 w 205"/>
                <a:gd name="T37" fmla="*/ 114 h 196"/>
                <a:gd name="T38" fmla="*/ 139 w 205"/>
                <a:gd name="T39" fmla="*/ 117 h 196"/>
                <a:gd name="T40" fmla="*/ 147 w 205"/>
                <a:gd name="T41" fmla="*/ 119 h 196"/>
                <a:gd name="T42" fmla="*/ 155 w 205"/>
                <a:gd name="T43" fmla="*/ 121 h 196"/>
                <a:gd name="T44" fmla="*/ 166 w 205"/>
                <a:gd name="T45" fmla="*/ 124 h 196"/>
                <a:gd name="T46" fmla="*/ 181 w 205"/>
                <a:gd name="T47" fmla="*/ 195 h 196"/>
                <a:gd name="T48" fmla="*/ 1 w 205"/>
                <a:gd name="T49" fmla="*/ 178 h 196"/>
                <a:gd name="T50" fmla="*/ 3 w 205"/>
                <a:gd name="T51" fmla="*/ 163 h 196"/>
                <a:gd name="T52" fmla="*/ 5 w 205"/>
                <a:gd name="T53" fmla="*/ 154 h 196"/>
                <a:gd name="T54" fmla="*/ 8 w 205"/>
                <a:gd name="T55" fmla="*/ 148 h 196"/>
                <a:gd name="T56" fmla="*/ 10 w 205"/>
                <a:gd name="T57" fmla="*/ 138 h 196"/>
                <a:gd name="T58" fmla="*/ 12 w 205"/>
                <a:gd name="T59" fmla="*/ 135 h 196"/>
                <a:gd name="T60" fmla="*/ 15 w 205"/>
                <a:gd name="T61" fmla="*/ 133 h 196"/>
                <a:gd name="T62" fmla="*/ 19 w 205"/>
                <a:gd name="T63" fmla="*/ 130 h 196"/>
                <a:gd name="T64" fmla="*/ 24 w 205"/>
                <a:gd name="T65" fmla="*/ 128 h 196"/>
                <a:gd name="T66" fmla="*/ 30 w 205"/>
                <a:gd name="T67" fmla="*/ 125 h 196"/>
                <a:gd name="T68" fmla="*/ 35 w 205"/>
                <a:gd name="T69" fmla="*/ 123 h 196"/>
                <a:gd name="T70" fmla="*/ 42 w 205"/>
                <a:gd name="T71" fmla="*/ 121 h 196"/>
                <a:gd name="T72" fmla="*/ 48 w 205"/>
                <a:gd name="T73" fmla="*/ 118 h 196"/>
                <a:gd name="T74" fmla="*/ 53 w 205"/>
                <a:gd name="T75" fmla="*/ 116 h 196"/>
                <a:gd name="T76" fmla="*/ 55 w 205"/>
                <a:gd name="T77" fmla="*/ 114 h 196"/>
                <a:gd name="T78" fmla="*/ 57 w 205"/>
                <a:gd name="T79" fmla="*/ 111 h 196"/>
                <a:gd name="T80" fmla="*/ 60 w 205"/>
                <a:gd name="T81" fmla="*/ 108 h 196"/>
                <a:gd name="T82" fmla="*/ 62 w 205"/>
                <a:gd name="T83" fmla="*/ 106 h 196"/>
                <a:gd name="T84" fmla="*/ 66 w 205"/>
                <a:gd name="T85" fmla="*/ 104 h 196"/>
                <a:gd name="T86" fmla="*/ 68 w 205"/>
                <a:gd name="T87" fmla="*/ 99 h 196"/>
                <a:gd name="T88" fmla="*/ 67 w 205"/>
                <a:gd name="T89" fmla="*/ 87 h 196"/>
                <a:gd name="T90" fmla="*/ 65 w 205"/>
                <a:gd name="T91" fmla="*/ 80 h 196"/>
                <a:gd name="T92" fmla="*/ 62 w 205"/>
                <a:gd name="T93" fmla="*/ 74 h 196"/>
                <a:gd name="T94" fmla="*/ 60 w 205"/>
                <a:gd name="T95" fmla="*/ 70 h 196"/>
                <a:gd name="T96" fmla="*/ 58 w 205"/>
                <a:gd name="T97" fmla="*/ 66 h 196"/>
                <a:gd name="T98" fmla="*/ 55 w 205"/>
                <a:gd name="T99" fmla="*/ 59 h 196"/>
                <a:gd name="T100" fmla="*/ 56 w 205"/>
                <a:gd name="T101" fmla="*/ 48 h 196"/>
                <a:gd name="T102" fmla="*/ 58 w 205"/>
                <a:gd name="T103" fmla="*/ 20 h 196"/>
                <a:gd name="T104" fmla="*/ 61 w 205"/>
                <a:gd name="T105" fmla="*/ 16 h 196"/>
                <a:gd name="T106" fmla="*/ 63 w 205"/>
                <a:gd name="T107" fmla="*/ 13 h 196"/>
                <a:gd name="T108" fmla="*/ 66 w 205"/>
                <a:gd name="T109" fmla="*/ 11 h 196"/>
                <a:gd name="T110" fmla="*/ 70 w 205"/>
                <a:gd name="T111" fmla="*/ 9 h 196"/>
                <a:gd name="T112" fmla="*/ 78 w 205"/>
                <a:gd name="T113" fmla="*/ 6 h 196"/>
                <a:gd name="T114" fmla="*/ 83 w 205"/>
                <a:gd name="T115" fmla="*/ 4 h 196"/>
                <a:gd name="T116" fmla="*/ 87 w 205"/>
                <a:gd name="T117"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5" h="196">
                  <a:moveTo>
                    <a:pt x="99" y="1"/>
                  </a:moveTo>
                  <a:cubicBezTo>
                    <a:pt x="100" y="2"/>
                    <a:pt x="100" y="2"/>
                    <a:pt x="100" y="2"/>
                  </a:cubicBezTo>
                  <a:cubicBezTo>
                    <a:pt x="102" y="2"/>
                    <a:pt x="102" y="2"/>
                    <a:pt x="102" y="2"/>
                  </a:cubicBezTo>
                  <a:cubicBezTo>
                    <a:pt x="103" y="3"/>
                    <a:pt x="103" y="3"/>
                    <a:pt x="103" y="3"/>
                  </a:cubicBezTo>
                  <a:cubicBezTo>
                    <a:pt x="104" y="3"/>
                    <a:pt x="104" y="3"/>
                    <a:pt x="104" y="3"/>
                  </a:cubicBezTo>
                  <a:cubicBezTo>
                    <a:pt x="105" y="3"/>
                    <a:pt x="105" y="3"/>
                    <a:pt x="105" y="3"/>
                  </a:cubicBezTo>
                  <a:cubicBezTo>
                    <a:pt x="106" y="4"/>
                    <a:pt x="106" y="4"/>
                    <a:pt x="106" y="4"/>
                  </a:cubicBezTo>
                  <a:cubicBezTo>
                    <a:pt x="107" y="4"/>
                    <a:pt x="107" y="4"/>
                    <a:pt x="107" y="4"/>
                  </a:cubicBezTo>
                  <a:cubicBezTo>
                    <a:pt x="107" y="4"/>
                    <a:pt x="107" y="4"/>
                    <a:pt x="107" y="4"/>
                  </a:cubicBezTo>
                  <a:cubicBezTo>
                    <a:pt x="111" y="5"/>
                    <a:pt x="113" y="3"/>
                    <a:pt x="113" y="0"/>
                  </a:cubicBezTo>
                  <a:cubicBezTo>
                    <a:pt x="115" y="2"/>
                    <a:pt x="115" y="5"/>
                    <a:pt x="113" y="6"/>
                  </a:cubicBezTo>
                  <a:cubicBezTo>
                    <a:pt x="115" y="7"/>
                    <a:pt x="118" y="2"/>
                    <a:pt x="124" y="5"/>
                  </a:cubicBezTo>
                  <a:cubicBezTo>
                    <a:pt x="119" y="5"/>
                    <a:pt x="117" y="9"/>
                    <a:pt x="120" y="13"/>
                  </a:cubicBezTo>
                  <a:cubicBezTo>
                    <a:pt x="120" y="13"/>
                    <a:pt x="120" y="13"/>
                    <a:pt x="120" y="13"/>
                  </a:cubicBezTo>
                  <a:cubicBezTo>
                    <a:pt x="120" y="13"/>
                    <a:pt x="120" y="13"/>
                    <a:pt x="120" y="13"/>
                  </a:cubicBezTo>
                  <a:cubicBezTo>
                    <a:pt x="121" y="14"/>
                    <a:pt x="121" y="14"/>
                    <a:pt x="121" y="14"/>
                  </a:cubicBezTo>
                  <a:cubicBezTo>
                    <a:pt x="121" y="14"/>
                    <a:pt x="121" y="14"/>
                    <a:pt x="121" y="14"/>
                  </a:cubicBezTo>
                  <a:cubicBezTo>
                    <a:pt x="121" y="14"/>
                    <a:pt x="121" y="14"/>
                    <a:pt x="121" y="14"/>
                  </a:cubicBezTo>
                  <a:cubicBezTo>
                    <a:pt x="122" y="15"/>
                    <a:pt x="122" y="15"/>
                    <a:pt x="122" y="15"/>
                  </a:cubicBezTo>
                  <a:cubicBezTo>
                    <a:pt x="122" y="15"/>
                    <a:pt x="122" y="15"/>
                    <a:pt x="122" y="15"/>
                  </a:cubicBezTo>
                  <a:cubicBezTo>
                    <a:pt x="122" y="15"/>
                    <a:pt x="122" y="15"/>
                    <a:pt x="122" y="15"/>
                  </a:cubicBezTo>
                  <a:cubicBezTo>
                    <a:pt x="122" y="16"/>
                    <a:pt x="122" y="16"/>
                    <a:pt x="122" y="16"/>
                  </a:cubicBezTo>
                  <a:cubicBezTo>
                    <a:pt x="123" y="16"/>
                    <a:pt x="123" y="16"/>
                    <a:pt x="123" y="16"/>
                  </a:cubicBezTo>
                  <a:cubicBezTo>
                    <a:pt x="123" y="17"/>
                    <a:pt x="123" y="17"/>
                    <a:pt x="123" y="17"/>
                  </a:cubicBezTo>
                  <a:cubicBezTo>
                    <a:pt x="123" y="17"/>
                    <a:pt x="123" y="17"/>
                    <a:pt x="123" y="17"/>
                  </a:cubicBezTo>
                  <a:cubicBezTo>
                    <a:pt x="124" y="18"/>
                    <a:pt x="124" y="18"/>
                    <a:pt x="124" y="18"/>
                  </a:cubicBezTo>
                  <a:cubicBezTo>
                    <a:pt x="124" y="18"/>
                    <a:pt x="124" y="18"/>
                    <a:pt x="124" y="18"/>
                  </a:cubicBezTo>
                  <a:cubicBezTo>
                    <a:pt x="124" y="19"/>
                    <a:pt x="124" y="19"/>
                    <a:pt x="124" y="19"/>
                  </a:cubicBezTo>
                  <a:cubicBezTo>
                    <a:pt x="125" y="19"/>
                    <a:pt x="125" y="19"/>
                    <a:pt x="125" y="19"/>
                  </a:cubicBezTo>
                  <a:cubicBezTo>
                    <a:pt x="125" y="19"/>
                    <a:pt x="125" y="19"/>
                    <a:pt x="125" y="19"/>
                  </a:cubicBezTo>
                  <a:cubicBezTo>
                    <a:pt x="125" y="20"/>
                    <a:pt x="125" y="20"/>
                    <a:pt x="125" y="20"/>
                  </a:cubicBezTo>
                  <a:cubicBezTo>
                    <a:pt x="126" y="21"/>
                    <a:pt x="126" y="21"/>
                    <a:pt x="126" y="21"/>
                  </a:cubicBezTo>
                  <a:cubicBezTo>
                    <a:pt x="126" y="21"/>
                    <a:pt x="126" y="21"/>
                    <a:pt x="126" y="21"/>
                  </a:cubicBezTo>
                  <a:cubicBezTo>
                    <a:pt x="126" y="22"/>
                    <a:pt x="126" y="22"/>
                    <a:pt x="126" y="22"/>
                  </a:cubicBezTo>
                  <a:cubicBezTo>
                    <a:pt x="127" y="23"/>
                    <a:pt x="127" y="23"/>
                    <a:pt x="127" y="23"/>
                  </a:cubicBezTo>
                  <a:cubicBezTo>
                    <a:pt x="127" y="23"/>
                    <a:pt x="127" y="23"/>
                    <a:pt x="127" y="23"/>
                  </a:cubicBezTo>
                  <a:cubicBezTo>
                    <a:pt x="127" y="24"/>
                    <a:pt x="127" y="24"/>
                    <a:pt x="127" y="24"/>
                  </a:cubicBezTo>
                  <a:cubicBezTo>
                    <a:pt x="128" y="25"/>
                    <a:pt x="128" y="25"/>
                    <a:pt x="128" y="25"/>
                  </a:cubicBezTo>
                  <a:cubicBezTo>
                    <a:pt x="128" y="26"/>
                    <a:pt x="128" y="26"/>
                    <a:pt x="128" y="26"/>
                  </a:cubicBezTo>
                  <a:cubicBezTo>
                    <a:pt x="128" y="26"/>
                    <a:pt x="128" y="26"/>
                    <a:pt x="128" y="26"/>
                  </a:cubicBezTo>
                  <a:cubicBezTo>
                    <a:pt x="128" y="27"/>
                    <a:pt x="128" y="27"/>
                    <a:pt x="128" y="27"/>
                  </a:cubicBezTo>
                  <a:cubicBezTo>
                    <a:pt x="129" y="28"/>
                    <a:pt x="129" y="28"/>
                    <a:pt x="129" y="28"/>
                  </a:cubicBezTo>
                  <a:cubicBezTo>
                    <a:pt x="129" y="30"/>
                    <a:pt x="129" y="30"/>
                    <a:pt x="129" y="30"/>
                  </a:cubicBezTo>
                  <a:cubicBezTo>
                    <a:pt x="130" y="31"/>
                    <a:pt x="130" y="31"/>
                    <a:pt x="130" y="31"/>
                  </a:cubicBezTo>
                  <a:cubicBezTo>
                    <a:pt x="130" y="33"/>
                    <a:pt x="130" y="33"/>
                    <a:pt x="130" y="33"/>
                  </a:cubicBezTo>
                  <a:cubicBezTo>
                    <a:pt x="130" y="35"/>
                    <a:pt x="130" y="35"/>
                    <a:pt x="130" y="35"/>
                  </a:cubicBezTo>
                  <a:cubicBezTo>
                    <a:pt x="130" y="38"/>
                    <a:pt x="130" y="38"/>
                    <a:pt x="130" y="38"/>
                  </a:cubicBezTo>
                  <a:cubicBezTo>
                    <a:pt x="130" y="40"/>
                    <a:pt x="130" y="42"/>
                    <a:pt x="130" y="44"/>
                  </a:cubicBezTo>
                  <a:cubicBezTo>
                    <a:pt x="130" y="45"/>
                    <a:pt x="130" y="46"/>
                    <a:pt x="131" y="46"/>
                  </a:cubicBezTo>
                  <a:cubicBezTo>
                    <a:pt x="132" y="50"/>
                    <a:pt x="131" y="54"/>
                    <a:pt x="131" y="57"/>
                  </a:cubicBezTo>
                  <a:cubicBezTo>
                    <a:pt x="130" y="62"/>
                    <a:pt x="130" y="62"/>
                    <a:pt x="130" y="62"/>
                  </a:cubicBezTo>
                  <a:cubicBezTo>
                    <a:pt x="130" y="64"/>
                    <a:pt x="130" y="64"/>
                    <a:pt x="130" y="64"/>
                  </a:cubicBezTo>
                  <a:cubicBezTo>
                    <a:pt x="130" y="65"/>
                    <a:pt x="130" y="65"/>
                    <a:pt x="130" y="65"/>
                  </a:cubicBezTo>
                  <a:cubicBezTo>
                    <a:pt x="130" y="66"/>
                    <a:pt x="130" y="66"/>
                    <a:pt x="130" y="66"/>
                  </a:cubicBezTo>
                  <a:cubicBezTo>
                    <a:pt x="129" y="66"/>
                    <a:pt x="129" y="66"/>
                    <a:pt x="129" y="66"/>
                  </a:cubicBezTo>
                  <a:cubicBezTo>
                    <a:pt x="129" y="67"/>
                    <a:pt x="129" y="67"/>
                    <a:pt x="129" y="67"/>
                  </a:cubicBezTo>
                  <a:cubicBezTo>
                    <a:pt x="128" y="68"/>
                    <a:pt x="128" y="68"/>
                    <a:pt x="128" y="68"/>
                  </a:cubicBezTo>
                  <a:cubicBezTo>
                    <a:pt x="128" y="68"/>
                    <a:pt x="128" y="68"/>
                    <a:pt x="128" y="68"/>
                  </a:cubicBezTo>
                  <a:cubicBezTo>
                    <a:pt x="128" y="69"/>
                    <a:pt x="128" y="69"/>
                    <a:pt x="128" y="69"/>
                  </a:cubicBezTo>
                  <a:cubicBezTo>
                    <a:pt x="128" y="69"/>
                    <a:pt x="128" y="69"/>
                    <a:pt x="128" y="69"/>
                  </a:cubicBezTo>
                  <a:cubicBezTo>
                    <a:pt x="127" y="70"/>
                    <a:pt x="127" y="70"/>
                    <a:pt x="127" y="70"/>
                  </a:cubicBezTo>
                  <a:cubicBezTo>
                    <a:pt x="127" y="70"/>
                    <a:pt x="127" y="70"/>
                    <a:pt x="127" y="70"/>
                  </a:cubicBezTo>
                  <a:cubicBezTo>
                    <a:pt x="127" y="71"/>
                    <a:pt x="127" y="71"/>
                    <a:pt x="127" y="71"/>
                  </a:cubicBezTo>
                  <a:cubicBezTo>
                    <a:pt x="126" y="71"/>
                    <a:pt x="126" y="71"/>
                    <a:pt x="126" y="71"/>
                  </a:cubicBezTo>
                  <a:cubicBezTo>
                    <a:pt x="126" y="72"/>
                    <a:pt x="126" y="72"/>
                    <a:pt x="126" y="72"/>
                  </a:cubicBezTo>
                  <a:cubicBezTo>
                    <a:pt x="126" y="73"/>
                    <a:pt x="126" y="73"/>
                    <a:pt x="126" y="73"/>
                  </a:cubicBezTo>
                  <a:cubicBezTo>
                    <a:pt x="125" y="74"/>
                    <a:pt x="125" y="74"/>
                    <a:pt x="125" y="74"/>
                  </a:cubicBezTo>
                  <a:cubicBezTo>
                    <a:pt x="125" y="74"/>
                    <a:pt x="125" y="74"/>
                    <a:pt x="125" y="74"/>
                  </a:cubicBezTo>
                  <a:cubicBezTo>
                    <a:pt x="125" y="75"/>
                    <a:pt x="125" y="75"/>
                    <a:pt x="125" y="75"/>
                  </a:cubicBezTo>
                  <a:cubicBezTo>
                    <a:pt x="124" y="75"/>
                    <a:pt x="124" y="75"/>
                    <a:pt x="124" y="75"/>
                  </a:cubicBezTo>
                  <a:cubicBezTo>
                    <a:pt x="124" y="76"/>
                    <a:pt x="124" y="76"/>
                    <a:pt x="124" y="76"/>
                  </a:cubicBezTo>
                  <a:cubicBezTo>
                    <a:pt x="124" y="76"/>
                    <a:pt x="124" y="76"/>
                    <a:pt x="124" y="76"/>
                  </a:cubicBezTo>
                  <a:cubicBezTo>
                    <a:pt x="123" y="76"/>
                    <a:pt x="123" y="76"/>
                    <a:pt x="123" y="76"/>
                  </a:cubicBezTo>
                  <a:cubicBezTo>
                    <a:pt x="123" y="77"/>
                    <a:pt x="123" y="77"/>
                    <a:pt x="123" y="77"/>
                  </a:cubicBezTo>
                  <a:cubicBezTo>
                    <a:pt x="123" y="77"/>
                    <a:pt x="123" y="77"/>
                    <a:pt x="123" y="77"/>
                  </a:cubicBezTo>
                  <a:cubicBezTo>
                    <a:pt x="122" y="78"/>
                    <a:pt x="122" y="78"/>
                    <a:pt x="122" y="78"/>
                  </a:cubicBezTo>
                  <a:cubicBezTo>
                    <a:pt x="122" y="78"/>
                    <a:pt x="122" y="78"/>
                    <a:pt x="122" y="78"/>
                  </a:cubicBezTo>
                  <a:cubicBezTo>
                    <a:pt x="122" y="79"/>
                    <a:pt x="122" y="79"/>
                    <a:pt x="122" y="79"/>
                  </a:cubicBezTo>
                  <a:cubicBezTo>
                    <a:pt x="122" y="80"/>
                    <a:pt x="122" y="80"/>
                    <a:pt x="122" y="80"/>
                  </a:cubicBezTo>
                  <a:cubicBezTo>
                    <a:pt x="121" y="81"/>
                    <a:pt x="121" y="81"/>
                    <a:pt x="121" y="81"/>
                  </a:cubicBezTo>
                  <a:cubicBezTo>
                    <a:pt x="121" y="83"/>
                    <a:pt x="121" y="83"/>
                    <a:pt x="121" y="83"/>
                  </a:cubicBezTo>
                  <a:cubicBezTo>
                    <a:pt x="121" y="84"/>
                    <a:pt x="121" y="84"/>
                    <a:pt x="121" y="84"/>
                  </a:cubicBezTo>
                  <a:cubicBezTo>
                    <a:pt x="120" y="86"/>
                    <a:pt x="120" y="86"/>
                    <a:pt x="120" y="86"/>
                  </a:cubicBezTo>
                  <a:cubicBezTo>
                    <a:pt x="120" y="87"/>
                    <a:pt x="120" y="87"/>
                    <a:pt x="120" y="87"/>
                  </a:cubicBezTo>
                  <a:cubicBezTo>
                    <a:pt x="120" y="88"/>
                    <a:pt x="120" y="88"/>
                    <a:pt x="120" y="88"/>
                  </a:cubicBezTo>
                  <a:cubicBezTo>
                    <a:pt x="119" y="89"/>
                    <a:pt x="119" y="89"/>
                    <a:pt x="119" y="89"/>
                  </a:cubicBezTo>
                  <a:cubicBezTo>
                    <a:pt x="119" y="90"/>
                    <a:pt x="119" y="90"/>
                    <a:pt x="119" y="90"/>
                  </a:cubicBezTo>
                  <a:cubicBezTo>
                    <a:pt x="119" y="91"/>
                    <a:pt x="119" y="91"/>
                    <a:pt x="119" y="91"/>
                  </a:cubicBezTo>
                  <a:cubicBezTo>
                    <a:pt x="118" y="91"/>
                    <a:pt x="118" y="91"/>
                    <a:pt x="118" y="91"/>
                  </a:cubicBezTo>
                  <a:cubicBezTo>
                    <a:pt x="118" y="92"/>
                    <a:pt x="118" y="92"/>
                    <a:pt x="118" y="92"/>
                  </a:cubicBezTo>
                  <a:cubicBezTo>
                    <a:pt x="118" y="93"/>
                    <a:pt x="118" y="93"/>
                    <a:pt x="118" y="93"/>
                  </a:cubicBezTo>
                  <a:cubicBezTo>
                    <a:pt x="117" y="94"/>
                    <a:pt x="117" y="94"/>
                    <a:pt x="117" y="94"/>
                  </a:cubicBezTo>
                  <a:cubicBezTo>
                    <a:pt x="117" y="95"/>
                    <a:pt x="117" y="95"/>
                    <a:pt x="117" y="95"/>
                  </a:cubicBezTo>
                  <a:cubicBezTo>
                    <a:pt x="117" y="97"/>
                    <a:pt x="117" y="97"/>
                    <a:pt x="117" y="97"/>
                  </a:cubicBezTo>
                  <a:cubicBezTo>
                    <a:pt x="117" y="99"/>
                    <a:pt x="117" y="99"/>
                    <a:pt x="117" y="99"/>
                  </a:cubicBezTo>
                  <a:cubicBezTo>
                    <a:pt x="117" y="102"/>
                    <a:pt x="117" y="102"/>
                    <a:pt x="117" y="102"/>
                  </a:cubicBezTo>
                  <a:cubicBezTo>
                    <a:pt x="117" y="102"/>
                    <a:pt x="117" y="102"/>
                    <a:pt x="117" y="102"/>
                  </a:cubicBezTo>
                  <a:cubicBezTo>
                    <a:pt x="118" y="102"/>
                    <a:pt x="118" y="102"/>
                    <a:pt x="118" y="102"/>
                  </a:cubicBezTo>
                  <a:cubicBezTo>
                    <a:pt x="118" y="103"/>
                    <a:pt x="118" y="103"/>
                    <a:pt x="118" y="103"/>
                  </a:cubicBezTo>
                  <a:cubicBezTo>
                    <a:pt x="119" y="103"/>
                    <a:pt x="119" y="103"/>
                    <a:pt x="119" y="103"/>
                  </a:cubicBezTo>
                  <a:cubicBezTo>
                    <a:pt x="120" y="104"/>
                    <a:pt x="120" y="104"/>
                    <a:pt x="120" y="104"/>
                  </a:cubicBezTo>
                  <a:cubicBezTo>
                    <a:pt x="121" y="104"/>
                    <a:pt x="121" y="104"/>
                    <a:pt x="121" y="104"/>
                  </a:cubicBezTo>
                  <a:cubicBezTo>
                    <a:pt x="121" y="104"/>
                    <a:pt x="121" y="104"/>
                    <a:pt x="121" y="104"/>
                  </a:cubicBezTo>
                  <a:cubicBezTo>
                    <a:pt x="122" y="105"/>
                    <a:pt x="122" y="105"/>
                    <a:pt x="122" y="105"/>
                  </a:cubicBezTo>
                  <a:cubicBezTo>
                    <a:pt x="122" y="105"/>
                    <a:pt x="122" y="105"/>
                    <a:pt x="122" y="105"/>
                  </a:cubicBezTo>
                  <a:cubicBezTo>
                    <a:pt x="123" y="105"/>
                    <a:pt x="123" y="105"/>
                    <a:pt x="123" y="105"/>
                  </a:cubicBezTo>
                  <a:cubicBezTo>
                    <a:pt x="123" y="106"/>
                    <a:pt x="123" y="106"/>
                    <a:pt x="123" y="106"/>
                  </a:cubicBezTo>
                  <a:cubicBezTo>
                    <a:pt x="124" y="106"/>
                    <a:pt x="124" y="106"/>
                    <a:pt x="124" y="106"/>
                  </a:cubicBezTo>
                  <a:cubicBezTo>
                    <a:pt x="124" y="106"/>
                    <a:pt x="124" y="106"/>
                    <a:pt x="124" y="106"/>
                  </a:cubicBezTo>
                  <a:cubicBezTo>
                    <a:pt x="124" y="107"/>
                    <a:pt x="124" y="107"/>
                    <a:pt x="124" y="107"/>
                  </a:cubicBezTo>
                  <a:cubicBezTo>
                    <a:pt x="125" y="107"/>
                    <a:pt x="125" y="107"/>
                    <a:pt x="125" y="107"/>
                  </a:cubicBezTo>
                  <a:cubicBezTo>
                    <a:pt x="125" y="107"/>
                    <a:pt x="125" y="107"/>
                    <a:pt x="125" y="107"/>
                  </a:cubicBezTo>
                  <a:cubicBezTo>
                    <a:pt x="126" y="108"/>
                    <a:pt x="126" y="108"/>
                    <a:pt x="126" y="108"/>
                  </a:cubicBezTo>
                  <a:cubicBezTo>
                    <a:pt x="126" y="108"/>
                    <a:pt x="126" y="108"/>
                    <a:pt x="126" y="108"/>
                  </a:cubicBezTo>
                  <a:cubicBezTo>
                    <a:pt x="126" y="108"/>
                    <a:pt x="126" y="108"/>
                    <a:pt x="126" y="108"/>
                  </a:cubicBezTo>
                  <a:cubicBezTo>
                    <a:pt x="127" y="109"/>
                    <a:pt x="127" y="109"/>
                    <a:pt x="127" y="109"/>
                  </a:cubicBezTo>
                  <a:cubicBezTo>
                    <a:pt x="127" y="109"/>
                    <a:pt x="127" y="109"/>
                    <a:pt x="127" y="109"/>
                  </a:cubicBezTo>
                  <a:cubicBezTo>
                    <a:pt x="127" y="109"/>
                    <a:pt x="127" y="109"/>
                    <a:pt x="127" y="109"/>
                  </a:cubicBezTo>
                  <a:cubicBezTo>
                    <a:pt x="128" y="110"/>
                    <a:pt x="128" y="110"/>
                    <a:pt x="128" y="110"/>
                  </a:cubicBezTo>
                  <a:cubicBezTo>
                    <a:pt x="128" y="110"/>
                    <a:pt x="128" y="110"/>
                    <a:pt x="128" y="110"/>
                  </a:cubicBezTo>
                  <a:cubicBezTo>
                    <a:pt x="128" y="110"/>
                    <a:pt x="128" y="110"/>
                    <a:pt x="128" y="110"/>
                  </a:cubicBezTo>
                  <a:cubicBezTo>
                    <a:pt x="129" y="111"/>
                    <a:pt x="129" y="111"/>
                    <a:pt x="129" y="111"/>
                  </a:cubicBezTo>
                  <a:cubicBezTo>
                    <a:pt x="129" y="111"/>
                    <a:pt x="129" y="111"/>
                    <a:pt x="129" y="111"/>
                  </a:cubicBezTo>
                  <a:cubicBezTo>
                    <a:pt x="130" y="111"/>
                    <a:pt x="130" y="111"/>
                    <a:pt x="130" y="111"/>
                  </a:cubicBezTo>
                  <a:cubicBezTo>
                    <a:pt x="130" y="112"/>
                    <a:pt x="130" y="112"/>
                    <a:pt x="130" y="112"/>
                  </a:cubicBezTo>
                  <a:cubicBezTo>
                    <a:pt x="130" y="112"/>
                    <a:pt x="130" y="112"/>
                    <a:pt x="130" y="112"/>
                  </a:cubicBezTo>
                  <a:cubicBezTo>
                    <a:pt x="131" y="112"/>
                    <a:pt x="131" y="112"/>
                    <a:pt x="131" y="112"/>
                  </a:cubicBezTo>
                  <a:cubicBezTo>
                    <a:pt x="131" y="113"/>
                    <a:pt x="131" y="113"/>
                    <a:pt x="131" y="113"/>
                  </a:cubicBezTo>
                  <a:cubicBezTo>
                    <a:pt x="132" y="113"/>
                    <a:pt x="132" y="113"/>
                    <a:pt x="132" y="113"/>
                  </a:cubicBezTo>
                  <a:cubicBezTo>
                    <a:pt x="132" y="113"/>
                    <a:pt x="132" y="113"/>
                    <a:pt x="132" y="113"/>
                  </a:cubicBezTo>
                  <a:cubicBezTo>
                    <a:pt x="133" y="114"/>
                    <a:pt x="133" y="114"/>
                    <a:pt x="133" y="114"/>
                  </a:cubicBezTo>
                  <a:cubicBezTo>
                    <a:pt x="133" y="114"/>
                    <a:pt x="133" y="114"/>
                    <a:pt x="133" y="114"/>
                  </a:cubicBezTo>
                  <a:cubicBezTo>
                    <a:pt x="134" y="114"/>
                    <a:pt x="134" y="114"/>
                    <a:pt x="134" y="114"/>
                  </a:cubicBezTo>
                  <a:cubicBezTo>
                    <a:pt x="135" y="115"/>
                    <a:pt x="135" y="115"/>
                    <a:pt x="135" y="115"/>
                  </a:cubicBezTo>
                  <a:cubicBezTo>
                    <a:pt x="135" y="115"/>
                    <a:pt x="135" y="115"/>
                    <a:pt x="135" y="115"/>
                  </a:cubicBezTo>
                  <a:cubicBezTo>
                    <a:pt x="136" y="115"/>
                    <a:pt x="136" y="115"/>
                    <a:pt x="136" y="115"/>
                  </a:cubicBezTo>
                  <a:cubicBezTo>
                    <a:pt x="137" y="116"/>
                    <a:pt x="137" y="116"/>
                    <a:pt x="137" y="116"/>
                  </a:cubicBezTo>
                  <a:cubicBezTo>
                    <a:pt x="137" y="116"/>
                    <a:pt x="137" y="116"/>
                    <a:pt x="137" y="116"/>
                  </a:cubicBezTo>
                  <a:cubicBezTo>
                    <a:pt x="139" y="116"/>
                    <a:pt x="139" y="116"/>
                    <a:pt x="139" y="116"/>
                  </a:cubicBezTo>
                  <a:cubicBezTo>
                    <a:pt x="139" y="117"/>
                    <a:pt x="139" y="117"/>
                    <a:pt x="139" y="117"/>
                  </a:cubicBezTo>
                  <a:cubicBezTo>
                    <a:pt x="140" y="117"/>
                    <a:pt x="140" y="117"/>
                    <a:pt x="140" y="117"/>
                  </a:cubicBezTo>
                  <a:cubicBezTo>
                    <a:pt x="141" y="117"/>
                    <a:pt x="141" y="117"/>
                    <a:pt x="141" y="117"/>
                  </a:cubicBezTo>
                  <a:cubicBezTo>
                    <a:pt x="142" y="118"/>
                    <a:pt x="142" y="118"/>
                    <a:pt x="142" y="118"/>
                  </a:cubicBezTo>
                  <a:cubicBezTo>
                    <a:pt x="143" y="118"/>
                    <a:pt x="143" y="118"/>
                    <a:pt x="143" y="118"/>
                  </a:cubicBezTo>
                  <a:cubicBezTo>
                    <a:pt x="144" y="118"/>
                    <a:pt x="144" y="118"/>
                    <a:pt x="144" y="118"/>
                  </a:cubicBezTo>
                  <a:cubicBezTo>
                    <a:pt x="145" y="119"/>
                    <a:pt x="145" y="119"/>
                    <a:pt x="145" y="119"/>
                  </a:cubicBezTo>
                  <a:cubicBezTo>
                    <a:pt x="147" y="119"/>
                    <a:pt x="147" y="119"/>
                    <a:pt x="147" y="119"/>
                  </a:cubicBezTo>
                  <a:cubicBezTo>
                    <a:pt x="147" y="119"/>
                    <a:pt x="147" y="119"/>
                    <a:pt x="147" y="119"/>
                  </a:cubicBezTo>
                  <a:cubicBezTo>
                    <a:pt x="149" y="120"/>
                    <a:pt x="149" y="120"/>
                    <a:pt x="149" y="120"/>
                  </a:cubicBezTo>
                  <a:cubicBezTo>
                    <a:pt x="150" y="120"/>
                    <a:pt x="150" y="120"/>
                    <a:pt x="150" y="120"/>
                  </a:cubicBezTo>
                  <a:cubicBezTo>
                    <a:pt x="151" y="121"/>
                    <a:pt x="151" y="121"/>
                    <a:pt x="151" y="121"/>
                  </a:cubicBezTo>
                  <a:cubicBezTo>
                    <a:pt x="153" y="121"/>
                    <a:pt x="153" y="121"/>
                    <a:pt x="153" y="121"/>
                  </a:cubicBezTo>
                  <a:cubicBezTo>
                    <a:pt x="154" y="121"/>
                    <a:pt x="154" y="121"/>
                    <a:pt x="154" y="121"/>
                  </a:cubicBezTo>
                  <a:cubicBezTo>
                    <a:pt x="155" y="121"/>
                    <a:pt x="155" y="121"/>
                    <a:pt x="155" y="121"/>
                  </a:cubicBezTo>
                  <a:cubicBezTo>
                    <a:pt x="156" y="122"/>
                    <a:pt x="156" y="122"/>
                    <a:pt x="156" y="122"/>
                  </a:cubicBezTo>
                  <a:cubicBezTo>
                    <a:pt x="158" y="122"/>
                    <a:pt x="158" y="122"/>
                    <a:pt x="158" y="122"/>
                  </a:cubicBezTo>
                  <a:cubicBezTo>
                    <a:pt x="159" y="123"/>
                    <a:pt x="159" y="123"/>
                    <a:pt x="159" y="123"/>
                  </a:cubicBezTo>
                  <a:cubicBezTo>
                    <a:pt x="161" y="123"/>
                    <a:pt x="161" y="123"/>
                    <a:pt x="161" y="123"/>
                  </a:cubicBezTo>
                  <a:cubicBezTo>
                    <a:pt x="163" y="123"/>
                    <a:pt x="163" y="123"/>
                    <a:pt x="163" y="123"/>
                  </a:cubicBezTo>
                  <a:cubicBezTo>
                    <a:pt x="164" y="124"/>
                    <a:pt x="164" y="124"/>
                    <a:pt x="164" y="124"/>
                  </a:cubicBezTo>
                  <a:cubicBezTo>
                    <a:pt x="166" y="124"/>
                    <a:pt x="166" y="124"/>
                    <a:pt x="166" y="124"/>
                  </a:cubicBezTo>
                  <a:cubicBezTo>
                    <a:pt x="167" y="124"/>
                    <a:pt x="167" y="124"/>
                    <a:pt x="167" y="124"/>
                  </a:cubicBezTo>
                  <a:cubicBezTo>
                    <a:pt x="168" y="124"/>
                    <a:pt x="168" y="124"/>
                    <a:pt x="168" y="124"/>
                  </a:cubicBezTo>
                  <a:cubicBezTo>
                    <a:pt x="170" y="125"/>
                    <a:pt x="170" y="125"/>
                    <a:pt x="170" y="125"/>
                  </a:cubicBezTo>
                  <a:cubicBezTo>
                    <a:pt x="171" y="125"/>
                    <a:pt x="171" y="125"/>
                    <a:pt x="171" y="125"/>
                  </a:cubicBezTo>
                  <a:cubicBezTo>
                    <a:pt x="172" y="125"/>
                    <a:pt x="172" y="125"/>
                    <a:pt x="172" y="125"/>
                  </a:cubicBezTo>
                  <a:cubicBezTo>
                    <a:pt x="173" y="126"/>
                    <a:pt x="173" y="126"/>
                    <a:pt x="173" y="126"/>
                  </a:cubicBezTo>
                  <a:cubicBezTo>
                    <a:pt x="194" y="133"/>
                    <a:pt x="205" y="191"/>
                    <a:pt x="181" y="195"/>
                  </a:cubicBezTo>
                  <a:cubicBezTo>
                    <a:pt x="12" y="196"/>
                    <a:pt x="12" y="196"/>
                    <a:pt x="12" y="196"/>
                  </a:cubicBezTo>
                  <a:cubicBezTo>
                    <a:pt x="5" y="193"/>
                    <a:pt x="5" y="193"/>
                    <a:pt x="5" y="193"/>
                  </a:cubicBezTo>
                  <a:cubicBezTo>
                    <a:pt x="0" y="188"/>
                    <a:pt x="0" y="188"/>
                    <a:pt x="0" y="188"/>
                  </a:cubicBezTo>
                  <a:cubicBezTo>
                    <a:pt x="0" y="186"/>
                    <a:pt x="0" y="186"/>
                    <a:pt x="0" y="186"/>
                  </a:cubicBezTo>
                  <a:cubicBezTo>
                    <a:pt x="0" y="183"/>
                    <a:pt x="0" y="183"/>
                    <a:pt x="0" y="183"/>
                  </a:cubicBezTo>
                  <a:cubicBezTo>
                    <a:pt x="0" y="180"/>
                    <a:pt x="0" y="180"/>
                    <a:pt x="0" y="180"/>
                  </a:cubicBezTo>
                  <a:cubicBezTo>
                    <a:pt x="1" y="178"/>
                    <a:pt x="1" y="178"/>
                    <a:pt x="1" y="178"/>
                  </a:cubicBezTo>
                  <a:cubicBezTo>
                    <a:pt x="1" y="175"/>
                    <a:pt x="1" y="175"/>
                    <a:pt x="1" y="175"/>
                  </a:cubicBezTo>
                  <a:cubicBezTo>
                    <a:pt x="1" y="173"/>
                    <a:pt x="1" y="173"/>
                    <a:pt x="1" y="173"/>
                  </a:cubicBezTo>
                  <a:cubicBezTo>
                    <a:pt x="2" y="171"/>
                    <a:pt x="2" y="171"/>
                    <a:pt x="2" y="171"/>
                  </a:cubicBezTo>
                  <a:cubicBezTo>
                    <a:pt x="2" y="169"/>
                    <a:pt x="2" y="169"/>
                    <a:pt x="2" y="169"/>
                  </a:cubicBezTo>
                  <a:cubicBezTo>
                    <a:pt x="2" y="167"/>
                    <a:pt x="2" y="167"/>
                    <a:pt x="2" y="167"/>
                  </a:cubicBezTo>
                  <a:cubicBezTo>
                    <a:pt x="3" y="165"/>
                    <a:pt x="3" y="165"/>
                    <a:pt x="3" y="165"/>
                  </a:cubicBezTo>
                  <a:cubicBezTo>
                    <a:pt x="3" y="163"/>
                    <a:pt x="3" y="163"/>
                    <a:pt x="3" y="163"/>
                  </a:cubicBezTo>
                  <a:cubicBezTo>
                    <a:pt x="3" y="161"/>
                    <a:pt x="3" y="161"/>
                    <a:pt x="3" y="161"/>
                  </a:cubicBezTo>
                  <a:cubicBezTo>
                    <a:pt x="4" y="159"/>
                    <a:pt x="4" y="159"/>
                    <a:pt x="4" y="159"/>
                  </a:cubicBezTo>
                  <a:cubicBezTo>
                    <a:pt x="4" y="158"/>
                    <a:pt x="4" y="158"/>
                    <a:pt x="4" y="158"/>
                  </a:cubicBezTo>
                  <a:cubicBezTo>
                    <a:pt x="4" y="156"/>
                    <a:pt x="4" y="156"/>
                    <a:pt x="4" y="156"/>
                  </a:cubicBezTo>
                  <a:cubicBezTo>
                    <a:pt x="5" y="155"/>
                    <a:pt x="5" y="155"/>
                    <a:pt x="5" y="155"/>
                  </a:cubicBezTo>
                  <a:cubicBezTo>
                    <a:pt x="5" y="154"/>
                    <a:pt x="5" y="154"/>
                    <a:pt x="5" y="154"/>
                  </a:cubicBezTo>
                  <a:cubicBezTo>
                    <a:pt x="5" y="154"/>
                    <a:pt x="5" y="154"/>
                    <a:pt x="5" y="154"/>
                  </a:cubicBezTo>
                  <a:cubicBezTo>
                    <a:pt x="6" y="153"/>
                    <a:pt x="6" y="153"/>
                    <a:pt x="6" y="153"/>
                  </a:cubicBezTo>
                  <a:cubicBezTo>
                    <a:pt x="6" y="152"/>
                    <a:pt x="6" y="152"/>
                    <a:pt x="6" y="152"/>
                  </a:cubicBezTo>
                  <a:cubicBezTo>
                    <a:pt x="6" y="151"/>
                    <a:pt x="6" y="151"/>
                    <a:pt x="6" y="151"/>
                  </a:cubicBezTo>
                  <a:cubicBezTo>
                    <a:pt x="7" y="151"/>
                    <a:pt x="7" y="151"/>
                    <a:pt x="7" y="151"/>
                  </a:cubicBezTo>
                  <a:cubicBezTo>
                    <a:pt x="7" y="150"/>
                    <a:pt x="7" y="150"/>
                    <a:pt x="7" y="150"/>
                  </a:cubicBezTo>
                  <a:cubicBezTo>
                    <a:pt x="7" y="149"/>
                    <a:pt x="7" y="149"/>
                    <a:pt x="7" y="149"/>
                  </a:cubicBezTo>
                  <a:cubicBezTo>
                    <a:pt x="8" y="148"/>
                    <a:pt x="8" y="148"/>
                    <a:pt x="8" y="148"/>
                  </a:cubicBezTo>
                  <a:cubicBezTo>
                    <a:pt x="8" y="147"/>
                    <a:pt x="8" y="147"/>
                    <a:pt x="8" y="147"/>
                  </a:cubicBezTo>
                  <a:cubicBezTo>
                    <a:pt x="8" y="145"/>
                    <a:pt x="8" y="145"/>
                    <a:pt x="8" y="145"/>
                  </a:cubicBezTo>
                  <a:cubicBezTo>
                    <a:pt x="9" y="142"/>
                    <a:pt x="9" y="142"/>
                    <a:pt x="9" y="142"/>
                  </a:cubicBezTo>
                  <a:cubicBezTo>
                    <a:pt x="9" y="141"/>
                    <a:pt x="9" y="141"/>
                    <a:pt x="9" y="141"/>
                  </a:cubicBezTo>
                  <a:cubicBezTo>
                    <a:pt x="9" y="140"/>
                    <a:pt x="9" y="140"/>
                    <a:pt x="9" y="140"/>
                  </a:cubicBezTo>
                  <a:cubicBezTo>
                    <a:pt x="9" y="139"/>
                    <a:pt x="9" y="139"/>
                    <a:pt x="9" y="139"/>
                  </a:cubicBezTo>
                  <a:cubicBezTo>
                    <a:pt x="10" y="138"/>
                    <a:pt x="10" y="138"/>
                    <a:pt x="10" y="138"/>
                  </a:cubicBezTo>
                  <a:cubicBezTo>
                    <a:pt x="10" y="138"/>
                    <a:pt x="10" y="138"/>
                    <a:pt x="10" y="138"/>
                  </a:cubicBezTo>
                  <a:cubicBezTo>
                    <a:pt x="10" y="137"/>
                    <a:pt x="10" y="137"/>
                    <a:pt x="10" y="137"/>
                  </a:cubicBezTo>
                  <a:cubicBezTo>
                    <a:pt x="11" y="137"/>
                    <a:pt x="11" y="137"/>
                    <a:pt x="11" y="137"/>
                  </a:cubicBezTo>
                  <a:cubicBezTo>
                    <a:pt x="11" y="136"/>
                    <a:pt x="11" y="136"/>
                    <a:pt x="11" y="136"/>
                  </a:cubicBezTo>
                  <a:cubicBezTo>
                    <a:pt x="11" y="136"/>
                    <a:pt x="11" y="136"/>
                    <a:pt x="11" y="136"/>
                  </a:cubicBezTo>
                  <a:cubicBezTo>
                    <a:pt x="12" y="135"/>
                    <a:pt x="12" y="135"/>
                    <a:pt x="12" y="135"/>
                  </a:cubicBezTo>
                  <a:cubicBezTo>
                    <a:pt x="12" y="135"/>
                    <a:pt x="12" y="135"/>
                    <a:pt x="12" y="135"/>
                  </a:cubicBezTo>
                  <a:cubicBezTo>
                    <a:pt x="12" y="135"/>
                    <a:pt x="12" y="135"/>
                    <a:pt x="12" y="135"/>
                  </a:cubicBezTo>
                  <a:cubicBezTo>
                    <a:pt x="13" y="134"/>
                    <a:pt x="13" y="134"/>
                    <a:pt x="13" y="134"/>
                  </a:cubicBezTo>
                  <a:cubicBezTo>
                    <a:pt x="13" y="134"/>
                    <a:pt x="13" y="134"/>
                    <a:pt x="13" y="134"/>
                  </a:cubicBezTo>
                  <a:cubicBezTo>
                    <a:pt x="14" y="134"/>
                    <a:pt x="14" y="134"/>
                    <a:pt x="14" y="134"/>
                  </a:cubicBezTo>
                  <a:cubicBezTo>
                    <a:pt x="14" y="133"/>
                    <a:pt x="14" y="133"/>
                    <a:pt x="14" y="133"/>
                  </a:cubicBezTo>
                  <a:cubicBezTo>
                    <a:pt x="14" y="133"/>
                    <a:pt x="14" y="133"/>
                    <a:pt x="14" y="133"/>
                  </a:cubicBezTo>
                  <a:cubicBezTo>
                    <a:pt x="15" y="133"/>
                    <a:pt x="15" y="133"/>
                    <a:pt x="15" y="133"/>
                  </a:cubicBezTo>
                  <a:cubicBezTo>
                    <a:pt x="15" y="132"/>
                    <a:pt x="15" y="132"/>
                    <a:pt x="15" y="132"/>
                  </a:cubicBezTo>
                  <a:cubicBezTo>
                    <a:pt x="16" y="132"/>
                    <a:pt x="16" y="132"/>
                    <a:pt x="16" y="132"/>
                  </a:cubicBezTo>
                  <a:cubicBezTo>
                    <a:pt x="16" y="132"/>
                    <a:pt x="16" y="132"/>
                    <a:pt x="16" y="132"/>
                  </a:cubicBezTo>
                  <a:cubicBezTo>
                    <a:pt x="17" y="131"/>
                    <a:pt x="17" y="131"/>
                    <a:pt x="17" y="131"/>
                  </a:cubicBezTo>
                  <a:cubicBezTo>
                    <a:pt x="17" y="131"/>
                    <a:pt x="17" y="131"/>
                    <a:pt x="17" y="131"/>
                  </a:cubicBezTo>
                  <a:cubicBezTo>
                    <a:pt x="18" y="131"/>
                    <a:pt x="18" y="131"/>
                    <a:pt x="18" y="131"/>
                  </a:cubicBezTo>
                  <a:cubicBezTo>
                    <a:pt x="19" y="130"/>
                    <a:pt x="19" y="130"/>
                    <a:pt x="19" y="130"/>
                  </a:cubicBezTo>
                  <a:cubicBezTo>
                    <a:pt x="19" y="130"/>
                    <a:pt x="19" y="130"/>
                    <a:pt x="19" y="130"/>
                  </a:cubicBezTo>
                  <a:cubicBezTo>
                    <a:pt x="19" y="130"/>
                    <a:pt x="19" y="130"/>
                    <a:pt x="19" y="130"/>
                  </a:cubicBezTo>
                  <a:cubicBezTo>
                    <a:pt x="20" y="129"/>
                    <a:pt x="20" y="129"/>
                    <a:pt x="20" y="129"/>
                  </a:cubicBezTo>
                  <a:cubicBezTo>
                    <a:pt x="21" y="129"/>
                    <a:pt x="21" y="129"/>
                    <a:pt x="21" y="129"/>
                  </a:cubicBezTo>
                  <a:cubicBezTo>
                    <a:pt x="22" y="129"/>
                    <a:pt x="22" y="129"/>
                    <a:pt x="22" y="129"/>
                  </a:cubicBezTo>
                  <a:cubicBezTo>
                    <a:pt x="23" y="128"/>
                    <a:pt x="23" y="128"/>
                    <a:pt x="23" y="128"/>
                  </a:cubicBezTo>
                  <a:cubicBezTo>
                    <a:pt x="24" y="128"/>
                    <a:pt x="24" y="128"/>
                    <a:pt x="24" y="128"/>
                  </a:cubicBezTo>
                  <a:cubicBezTo>
                    <a:pt x="24" y="128"/>
                    <a:pt x="24" y="128"/>
                    <a:pt x="24" y="128"/>
                  </a:cubicBezTo>
                  <a:cubicBezTo>
                    <a:pt x="26" y="127"/>
                    <a:pt x="26" y="127"/>
                    <a:pt x="26" y="127"/>
                  </a:cubicBezTo>
                  <a:cubicBezTo>
                    <a:pt x="26" y="127"/>
                    <a:pt x="26" y="127"/>
                    <a:pt x="26" y="127"/>
                  </a:cubicBezTo>
                  <a:cubicBezTo>
                    <a:pt x="27" y="127"/>
                    <a:pt x="27" y="127"/>
                    <a:pt x="27" y="127"/>
                  </a:cubicBezTo>
                  <a:cubicBezTo>
                    <a:pt x="28" y="126"/>
                    <a:pt x="28" y="126"/>
                    <a:pt x="28" y="126"/>
                  </a:cubicBezTo>
                  <a:cubicBezTo>
                    <a:pt x="29" y="126"/>
                    <a:pt x="29" y="126"/>
                    <a:pt x="29" y="126"/>
                  </a:cubicBezTo>
                  <a:cubicBezTo>
                    <a:pt x="30" y="125"/>
                    <a:pt x="30" y="125"/>
                    <a:pt x="30" y="125"/>
                  </a:cubicBezTo>
                  <a:cubicBezTo>
                    <a:pt x="30" y="125"/>
                    <a:pt x="30" y="125"/>
                    <a:pt x="30" y="125"/>
                  </a:cubicBezTo>
                  <a:cubicBezTo>
                    <a:pt x="31" y="125"/>
                    <a:pt x="31" y="125"/>
                    <a:pt x="31" y="125"/>
                  </a:cubicBezTo>
                  <a:cubicBezTo>
                    <a:pt x="32" y="124"/>
                    <a:pt x="32" y="124"/>
                    <a:pt x="32" y="124"/>
                  </a:cubicBezTo>
                  <a:cubicBezTo>
                    <a:pt x="33" y="124"/>
                    <a:pt x="33" y="124"/>
                    <a:pt x="33" y="124"/>
                  </a:cubicBezTo>
                  <a:cubicBezTo>
                    <a:pt x="34" y="124"/>
                    <a:pt x="34" y="124"/>
                    <a:pt x="34" y="124"/>
                  </a:cubicBezTo>
                  <a:cubicBezTo>
                    <a:pt x="35" y="124"/>
                    <a:pt x="35" y="124"/>
                    <a:pt x="35" y="124"/>
                  </a:cubicBezTo>
                  <a:cubicBezTo>
                    <a:pt x="35" y="123"/>
                    <a:pt x="35" y="123"/>
                    <a:pt x="35" y="123"/>
                  </a:cubicBezTo>
                  <a:cubicBezTo>
                    <a:pt x="36" y="123"/>
                    <a:pt x="36" y="123"/>
                    <a:pt x="36" y="123"/>
                  </a:cubicBezTo>
                  <a:cubicBezTo>
                    <a:pt x="37" y="123"/>
                    <a:pt x="37" y="123"/>
                    <a:pt x="37" y="123"/>
                  </a:cubicBezTo>
                  <a:cubicBezTo>
                    <a:pt x="38" y="122"/>
                    <a:pt x="38" y="122"/>
                    <a:pt x="38" y="122"/>
                  </a:cubicBezTo>
                  <a:cubicBezTo>
                    <a:pt x="39" y="122"/>
                    <a:pt x="39" y="122"/>
                    <a:pt x="39" y="122"/>
                  </a:cubicBezTo>
                  <a:cubicBezTo>
                    <a:pt x="40" y="121"/>
                    <a:pt x="40" y="121"/>
                    <a:pt x="40" y="121"/>
                  </a:cubicBezTo>
                  <a:cubicBezTo>
                    <a:pt x="41" y="121"/>
                    <a:pt x="41" y="121"/>
                    <a:pt x="41" y="121"/>
                  </a:cubicBezTo>
                  <a:cubicBezTo>
                    <a:pt x="42" y="121"/>
                    <a:pt x="42" y="121"/>
                    <a:pt x="42" y="121"/>
                  </a:cubicBezTo>
                  <a:cubicBezTo>
                    <a:pt x="42" y="121"/>
                    <a:pt x="42" y="121"/>
                    <a:pt x="42" y="121"/>
                  </a:cubicBezTo>
                  <a:cubicBezTo>
                    <a:pt x="43" y="120"/>
                    <a:pt x="43" y="120"/>
                    <a:pt x="43" y="120"/>
                  </a:cubicBezTo>
                  <a:cubicBezTo>
                    <a:pt x="44" y="120"/>
                    <a:pt x="44" y="120"/>
                    <a:pt x="44" y="120"/>
                  </a:cubicBezTo>
                  <a:cubicBezTo>
                    <a:pt x="45" y="119"/>
                    <a:pt x="45" y="119"/>
                    <a:pt x="45" y="119"/>
                  </a:cubicBezTo>
                  <a:cubicBezTo>
                    <a:pt x="46" y="119"/>
                    <a:pt x="46" y="119"/>
                    <a:pt x="46" y="119"/>
                  </a:cubicBezTo>
                  <a:cubicBezTo>
                    <a:pt x="47" y="119"/>
                    <a:pt x="47" y="119"/>
                    <a:pt x="47" y="119"/>
                  </a:cubicBezTo>
                  <a:cubicBezTo>
                    <a:pt x="48" y="118"/>
                    <a:pt x="48" y="118"/>
                    <a:pt x="48" y="118"/>
                  </a:cubicBezTo>
                  <a:cubicBezTo>
                    <a:pt x="49" y="118"/>
                    <a:pt x="49" y="118"/>
                    <a:pt x="49" y="118"/>
                  </a:cubicBezTo>
                  <a:cubicBezTo>
                    <a:pt x="50" y="118"/>
                    <a:pt x="50" y="118"/>
                    <a:pt x="50" y="118"/>
                  </a:cubicBezTo>
                  <a:cubicBezTo>
                    <a:pt x="51" y="117"/>
                    <a:pt x="51" y="117"/>
                    <a:pt x="51" y="117"/>
                  </a:cubicBezTo>
                  <a:cubicBezTo>
                    <a:pt x="51" y="117"/>
                    <a:pt x="51" y="117"/>
                    <a:pt x="51" y="117"/>
                  </a:cubicBezTo>
                  <a:cubicBezTo>
                    <a:pt x="52" y="117"/>
                    <a:pt x="52" y="117"/>
                    <a:pt x="52" y="117"/>
                  </a:cubicBezTo>
                  <a:cubicBezTo>
                    <a:pt x="52" y="116"/>
                    <a:pt x="52" y="116"/>
                    <a:pt x="52" y="116"/>
                  </a:cubicBezTo>
                  <a:cubicBezTo>
                    <a:pt x="53" y="116"/>
                    <a:pt x="53" y="116"/>
                    <a:pt x="53" y="116"/>
                  </a:cubicBezTo>
                  <a:cubicBezTo>
                    <a:pt x="53" y="116"/>
                    <a:pt x="53" y="116"/>
                    <a:pt x="53" y="116"/>
                  </a:cubicBezTo>
                  <a:cubicBezTo>
                    <a:pt x="54" y="115"/>
                    <a:pt x="54" y="115"/>
                    <a:pt x="54" y="115"/>
                  </a:cubicBezTo>
                  <a:cubicBezTo>
                    <a:pt x="54" y="115"/>
                    <a:pt x="54" y="115"/>
                    <a:pt x="54" y="115"/>
                  </a:cubicBezTo>
                  <a:cubicBezTo>
                    <a:pt x="54" y="115"/>
                    <a:pt x="54" y="115"/>
                    <a:pt x="54" y="115"/>
                  </a:cubicBezTo>
                  <a:cubicBezTo>
                    <a:pt x="54" y="114"/>
                    <a:pt x="54" y="114"/>
                    <a:pt x="54" y="114"/>
                  </a:cubicBezTo>
                  <a:cubicBezTo>
                    <a:pt x="55" y="114"/>
                    <a:pt x="55" y="114"/>
                    <a:pt x="55" y="114"/>
                  </a:cubicBezTo>
                  <a:cubicBezTo>
                    <a:pt x="55" y="114"/>
                    <a:pt x="55" y="114"/>
                    <a:pt x="55" y="114"/>
                  </a:cubicBezTo>
                  <a:cubicBezTo>
                    <a:pt x="55" y="113"/>
                    <a:pt x="55" y="113"/>
                    <a:pt x="55" y="113"/>
                  </a:cubicBezTo>
                  <a:cubicBezTo>
                    <a:pt x="56" y="113"/>
                    <a:pt x="56" y="113"/>
                    <a:pt x="56" y="113"/>
                  </a:cubicBezTo>
                  <a:cubicBezTo>
                    <a:pt x="56" y="113"/>
                    <a:pt x="56" y="113"/>
                    <a:pt x="56" y="113"/>
                  </a:cubicBezTo>
                  <a:cubicBezTo>
                    <a:pt x="56" y="112"/>
                    <a:pt x="56" y="112"/>
                    <a:pt x="56" y="112"/>
                  </a:cubicBezTo>
                  <a:cubicBezTo>
                    <a:pt x="57" y="112"/>
                    <a:pt x="57" y="112"/>
                    <a:pt x="57" y="112"/>
                  </a:cubicBezTo>
                  <a:cubicBezTo>
                    <a:pt x="57" y="112"/>
                    <a:pt x="57" y="112"/>
                    <a:pt x="57" y="112"/>
                  </a:cubicBezTo>
                  <a:cubicBezTo>
                    <a:pt x="57" y="111"/>
                    <a:pt x="57" y="111"/>
                    <a:pt x="57" y="111"/>
                  </a:cubicBezTo>
                  <a:cubicBezTo>
                    <a:pt x="58" y="111"/>
                    <a:pt x="58" y="111"/>
                    <a:pt x="58" y="111"/>
                  </a:cubicBezTo>
                  <a:cubicBezTo>
                    <a:pt x="58" y="110"/>
                    <a:pt x="58" y="110"/>
                    <a:pt x="58" y="110"/>
                  </a:cubicBezTo>
                  <a:cubicBezTo>
                    <a:pt x="58" y="110"/>
                    <a:pt x="58" y="110"/>
                    <a:pt x="58" y="110"/>
                  </a:cubicBezTo>
                  <a:cubicBezTo>
                    <a:pt x="59" y="110"/>
                    <a:pt x="59" y="110"/>
                    <a:pt x="59" y="110"/>
                  </a:cubicBezTo>
                  <a:cubicBezTo>
                    <a:pt x="59" y="109"/>
                    <a:pt x="59" y="109"/>
                    <a:pt x="59" y="109"/>
                  </a:cubicBezTo>
                  <a:cubicBezTo>
                    <a:pt x="59" y="109"/>
                    <a:pt x="59" y="109"/>
                    <a:pt x="59" y="109"/>
                  </a:cubicBezTo>
                  <a:cubicBezTo>
                    <a:pt x="60" y="108"/>
                    <a:pt x="60" y="108"/>
                    <a:pt x="60" y="108"/>
                  </a:cubicBezTo>
                  <a:cubicBezTo>
                    <a:pt x="60" y="108"/>
                    <a:pt x="60" y="108"/>
                    <a:pt x="60" y="108"/>
                  </a:cubicBezTo>
                  <a:cubicBezTo>
                    <a:pt x="60" y="108"/>
                    <a:pt x="60" y="108"/>
                    <a:pt x="60" y="108"/>
                  </a:cubicBezTo>
                  <a:cubicBezTo>
                    <a:pt x="61" y="107"/>
                    <a:pt x="61" y="107"/>
                    <a:pt x="61" y="107"/>
                  </a:cubicBezTo>
                  <a:cubicBezTo>
                    <a:pt x="61" y="107"/>
                    <a:pt x="61" y="107"/>
                    <a:pt x="61" y="107"/>
                  </a:cubicBezTo>
                  <a:cubicBezTo>
                    <a:pt x="62" y="107"/>
                    <a:pt x="62" y="107"/>
                    <a:pt x="62" y="107"/>
                  </a:cubicBezTo>
                  <a:cubicBezTo>
                    <a:pt x="62" y="106"/>
                    <a:pt x="62" y="106"/>
                    <a:pt x="62" y="106"/>
                  </a:cubicBezTo>
                  <a:cubicBezTo>
                    <a:pt x="62" y="106"/>
                    <a:pt x="62" y="106"/>
                    <a:pt x="62" y="106"/>
                  </a:cubicBezTo>
                  <a:cubicBezTo>
                    <a:pt x="63" y="106"/>
                    <a:pt x="63" y="106"/>
                    <a:pt x="63" y="106"/>
                  </a:cubicBezTo>
                  <a:cubicBezTo>
                    <a:pt x="64" y="105"/>
                    <a:pt x="64" y="105"/>
                    <a:pt x="64" y="105"/>
                  </a:cubicBezTo>
                  <a:cubicBezTo>
                    <a:pt x="64" y="105"/>
                    <a:pt x="64" y="105"/>
                    <a:pt x="64" y="105"/>
                  </a:cubicBezTo>
                  <a:cubicBezTo>
                    <a:pt x="65" y="105"/>
                    <a:pt x="65" y="105"/>
                    <a:pt x="65" y="105"/>
                  </a:cubicBezTo>
                  <a:cubicBezTo>
                    <a:pt x="65" y="104"/>
                    <a:pt x="65" y="104"/>
                    <a:pt x="65" y="104"/>
                  </a:cubicBezTo>
                  <a:cubicBezTo>
                    <a:pt x="65" y="104"/>
                    <a:pt x="65" y="104"/>
                    <a:pt x="65" y="104"/>
                  </a:cubicBezTo>
                  <a:cubicBezTo>
                    <a:pt x="66" y="104"/>
                    <a:pt x="66" y="104"/>
                    <a:pt x="66" y="104"/>
                  </a:cubicBezTo>
                  <a:cubicBezTo>
                    <a:pt x="66" y="103"/>
                    <a:pt x="66" y="103"/>
                    <a:pt x="66" y="103"/>
                  </a:cubicBezTo>
                  <a:cubicBezTo>
                    <a:pt x="66" y="103"/>
                    <a:pt x="66" y="103"/>
                    <a:pt x="66" y="103"/>
                  </a:cubicBezTo>
                  <a:cubicBezTo>
                    <a:pt x="67" y="102"/>
                    <a:pt x="67" y="102"/>
                    <a:pt x="67" y="102"/>
                  </a:cubicBezTo>
                  <a:cubicBezTo>
                    <a:pt x="67" y="102"/>
                    <a:pt x="67" y="102"/>
                    <a:pt x="67" y="102"/>
                  </a:cubicBezTo>
                  <a:cubicBezTo>
                    <a:pt x="67" y="101"/>
                    <a:pt x="67" y="101"/>
                    <a:pt x="67" y="101"/>
                  </a:cubicBezTo>
                  <a:cubicBezTo>
                    <a:pt x="68" y="100"/>
                    <a:pt x="68" y="100"/>
                    <a:pt x="68" y="100"/>
                  </a:cubicBezTo>
                  <a:cubicBezTo>
                    <a:pt x="68" y="99"/>
                    <a:pt x="68" y="99"/>
                    <a:pt x="68" y="99"/>
                  </a:cubicBezTo>
                  <a:cubicBezTo>
                    <a:pt x="68" y="95"/>
                    <a:pt x="68" y="95"/>
                    <a:pt x="68" y="95"/>
                  </a:cubicBezTo>
                  <a:cubicBezTo>
                    <a:pt x="68" y="95"/>
                    <a:pt x="68" y="95"/>
                    <a:pt x="68" y="95"/>
                  </a:cubicBezTo>
                  <a:cubicBezTo>
                    <a:pt x="68" y="92"/>
                    <a:pt x="68" y="92"/>
                    <a:pt x="68" y="92"/>
                  </a:cubicBezTo>
                  <a:cubicBezTo>
                    <a:pt x="68" y="90"/>
                    <a:pt x="68" y="90"/>
                    <a:pt x="68" y="90"/>
                  </a:cubicBezTo>
                  <a:cubicBezTo>
                    <a:pt x="67" y="89"/>
                    <a:pt x="67" y="89"/>
                    <a:pt x="67" y="89"/>
                  </a:cubicBezTo>
                  <a:cubicBezTo>
                    <a:pt x="67" y="88"/>
                    <a:pt x="67" y="88"/>
                    <a:pt x="67" y="88"/>
                  </a:cubicBezTo>
                  <a:cubicBezTo>
                    <a:pt x="67" y="87"/>
                    <a:pt x="67" y="87"/>
                    <a:pt x="67" y="87"/>
                  </a:cubicBezTo>
                  <a:cubicBezTo>
                    <a:pt x="66" y="86"/>
                    <a:pt x="66" y="86"/>
                    <a:pt x="66" y="86"/>
                  </a:cubicBezTo>
                  <a:cubicBezTo>
                    <a:pt x="66" y="85"/>
                    <a:pt x="66" y="85"/>
                    <a:pt x="66" y="85"/>
                  </a:cubicBezTo>
                  <a:cubicBezTo>
                    <a:pt x="66" y="84"/>
                    <a:pt x="66" y="84"/>
                    <a:pt x="66" y="84"/>
                  </a:cubicBezTo>
                  <a:cubicBezTo>
                    <a:pt x="65" y="83"/>
                    <a:pt x="65" y="83"/>
                    <a:pt x="65" y="83"/>
                  </a:cubicBezTo>
                  <a:cubicBezTo>
                    <a:pt x="65" y="83"/>
                    <a:pt x="65" y="83"/>
                    <a:pt x="65" y="83"/>
                  </a:cubicBezTo>
                  <a:cubicBezTo>
                    <a:pt x="65" y="81"/>
                    <a:pt x="65" y="81"/>
                    <a:pt x="65" y="81"/>
                  </a:cubicBezTo>
                  <a:cubicBezTo>
                    <a:pt x="65" y="80"/>
                    <a:pt x="65" y="80"/>
                    <a:pt x="65" y="80"/>
                  </a:cubicBezTo>
                  <a:cubicBezTo>
                    <a:pt x="64" y="79"/>
                    <a:pt x="64" y="79"/>
                    <a:pt x="64" y="79"/>
                  </a:cubicBezTo>
                  <a:cubicBezTo>
                    <a:pt x="64" y="78"/>
                    <a:pt x="64" y="78"/>
                    <a:pt x="64" y="78"/>
                  </a:cubicBezTo>
                  <a:cubicBezTo>
                    <a:pt x="64" y="76"/>
                    <a:pt x="64" y="76"/>
                    <a:pt x="64" y="76"/>
                  </a:cubicBezTo>
                  <a:cubicBezTo>
                    <a:pt x="63" y="76"/>
                    <a:pt x="63" y="76"/>
                    <a:pt x="63" y="76"/>
                  </a:cubicBezTo>
                  <a:cubicBezTo>
                    <a:pt x="63" y="75"/>
                    <a:pt x="63" y="75"/>
                    <a:pt x="63" y="75"/>
                  </a:cubicBezTo>
                  <a:cubicBezTo>
                    <a:pt x="63" y="74"/>
                    <a:pt x="63" y="74"/>
                    <a:pt x="63" y="74"/>
                  </a:cubicBezTo>
                  <a:cubicBezTo>
                    <a:pt x="62" y="74"/>
                    <a:pt x="62" y="74"/>
                    <a:pt x="62" y="74"/>
                  </a:cubicBezTo>
                  <a:cubicBezTo>
                    <a:pt x="62" y="73"/>
                    <a:pt x="62" y="73"/>
                    <a:pt x="62" y="73"/>
                  </a:cubicBezTo>
                  <a:cubicBezTo>
                    <a:pt x="62" y="73"/>
                    <a:pt x="62" y="73"/>
                    <a:pt x="62" y="73"/>
                  </a:cubicBezTo>
                  <a:cubicBezTo>
                    <a:pt x="61" y="72"/>
                    <a:pt x="61" y="72"/>
                    <a:pt x="61" y="72"/>
                  </a:cubicBezTo>
                  <a:cubicBezTo>
                    <a:pt x="61" y="72"/>
                    <a:pt x="61" y="72"/>
                    <a:pt x="61" y="72"/>
                  </a:cubicBezTo>
                  <a:cubicBezTo>
                    <a:pt x="61" y="71"/>
                    <a:pt x="61" y="71"/>
                    <a:pt x="61" y="71"/>
                  </a:cubicBezTo>
                  <a:cubicBezTo>
                    <a:pt x="60" y="71"/>
                    <a:pt x="60" y="71"/>
                    <a:pt x="60" y="71"/>
                  </a:cubicBezTo>
                  <a:cubicBezTo>
                    <a:pt x="60" y="70"/>
                    <a:pt x="60" y="70"/>
                    <a:pt x="60" y="70"/>
                  </a:cubicBezTo>
                  <a:cubicBezTo>
                    <a:pt x="60" y="70"/>
                    <a:pt x="60" y="70"/>
                    <a:pt x="60" y="70"/>
                  </a:cubicBezTo>
                  <a:cubicBezTo>
                    <a:pt x="59" y="69"/>
                    <a:pt x="59" y="69"/>
                    <a:pt x="59" y="69"/>
                  </a:cubicBezTo>
                  <a:cubicBezTo>
                    <a:pt x="59" y="69"/>
                    <a:pt x="59" y="69"/>
                    <a:pt x="59" y="69"/>
                  </a:cubicBezTo>
                  <a:cubicBezTo>
                    <a:pt x="59" y="68"/>
                    <a:pt x="59" y="68"/>
                    <a:pt x="59" y="68"/>
                  </a:cubicBezTo>
                  <a:cubicBezTo>
                    <a:pt x="58" y="67"/>
                    <a:pt x="58" y="67"/>
                    <a:pt x="58" y="67"/>
                  </a:cubicBezTo>
                  <a:cubicBezTo>
                    <a:pt x="58" y="67"/>
                    <a:pt x="58" y="67"/>
                    <a:pt x="58" y="67"/>
                  </a:cubicBezTo>
                  <a:cubicBezTo>
                    <a:pt x="58" y="66"/>
                    <a:pt x="58" y="66"/>
                    <a:pt x="58" y="66"/>
                  </a:cubicBezTo>
                  <a:cubicBezTo>
                    <a:pt x="57" y="65"/>
                    <a:pt x="57" y="65"/>
                    <a:pt x="57" y="65"/>
                  </a:cubicBezTo>
                  <a:cubicBezTo>
                    <a:pt x="57" y="65"/>
                    <a:pt x="57" y="65"/>
                    <a:pt x="57" y="65"/>
                  </a:cubicBezTo>
                  <a:cubicBezTo>
                    <a:pt x="57" y="63"/>
                    <a:pt x="57" y="63"/>
                    <a:pt x="57" y="63"/>
                  </a:cubicBezTo>
                  <a:cubicBezTo>
                    <a:pt x="56" y="63"/>
                    <a:pt x="56" y="63"/>
                    <a:pt x="56" y="63"/>
                  </a:cubicBezTo>
                  <a:cubicBezTo>
                    <a:pt x="56" y="62"/>
                    <a:pt x="56" y="62"/>
                    <a:pt x="56" y="62"/>
                  </a:cubicBezTo>
                  <a:cubicBezTo>
                    <a:pt x="56" y="60"/>
                    <a:pt x="56" y="60"/>
                    <a:pt x="56" y="60"/>
                  </a:cubicBezTo>
                  <a:cubicBezTo>
                    <a:pt x="55" y="59"/>
                    <a:pt x="55" y="59"/>
                    <a:pt x="55" y="59"/>
                  </a:cubicBezTo>
                  <a:cubicBezTo>
                    <a:pt x="55" y="58"/>
                    <a:pt x="55" y="58"/>
                    <a:pt x="55" y="58"/>
                  </a:cubicBezTo>
                  <a:cubicBezTo>
                    <a:pt x="55" y="56"/>
                    <a:pt x="55" y="56"/>
                    <a:pt x="55" y="56"/>
                  </a:cubicBezTo>
                  <a:cubicBezTo>
                    <a:pt x="55" y="50"/>
                    <a:pt x="55" y="50"/>
                    <a:pt x="55" y="50"/>
                  </a:cubicBezTo>
                  <a:cubicBezTo>
                    <a:pt x="55" y="49"/>
                    <a:pt x="55" y="49"/>
                    <a:pt x="55" y="49"/>
                  </a:cubicBezTo>
                  <a:cubicBezTo>
                    <a:pt x="55" y="49"/>
                    <a:pt x="55" y="49"/>
                    <a:pt x="55" y="49"/>
                  </a:cubicBezTo>
                  <a:cubicBezTo>
                    <a:pt x="56" y="48"/>
                    <a:pt x="56" y="48"/>
                    <a:pt x="56" y="48"/>
                  </a:cubicBezTo>
                  <a:cubicBezTo>
                    <a:pt x="56" y="48"/>
                    <a:pt x="56" y="48"/>
                    <a:pt x="56" y="48"/>
                  </a:cubicBezTo>
                  <a:cubicBezTo>
                    <a:pt x="56" y="46"/>
                    <a:pt x="56" y="46"/>
                    <a:pt x="56" y="46"/>
                  </a:cubicBezTo>
                  <a:cubicBezTo>
                    <a:pt x="57" y="41"/>
                    <a:pt x="57" y="41"/>
                    <a:pt x="57" y="41"/>
                  </a:cubicBezTo>
                  <a:cubicBezTo>
                    <a:pt x="57" y="29"/>
                    <a:pt x="57" y="29"/>
                    <a:pt x="57" y="29"/>
                  </a:cubicBezTo>
                  <a:cubicBezTo>
                    <a:pt x="57" y="25"/>
                    <a:pt x="57" y="25"/>
                    <a:pt x="57" y="25"/>
                  </a:cubicBezTo>
                  <a:cubicBezTo>
                    <a:pt x="58" y="23"/>
                    <a:pt x="58" y="23"/>
                    <a:pt x="58" y="23"/>
                  </a:cubicBezTo>
                  <a:cubicBezTo>
                    <a:pt x="58" y="22"/>
                    <a:pt x="58" y="22"/>
                    <a:pt x="58" y="22"/>
                  </a:cubicBezTo>
                  <a:cubicBezTo>
                    <a:pt x="58" y="20"/>
                    <a:pt x="58" y="20"/>
                    <a:pt x="58" y="20"/>
                  </a:cubicBezTo>
                  <a:cubicBezTo>
                    <a:pt x="59" y="19"/>
                    <a:pt x="59" y="19"/>
                    <a:pt x="59" y="19"/>
                  </a:cubicBezTo>
                  <a:cubicBezTo>
                    <a:pt x="59" y="19"/>
                    <a:pt x="59" y="19"/>
                    <a:pt x="59" y="19"/>
                  </a:cubicBezTo>
                  <a:cubicBezTo>
                    <a:pt x="59" y="18"/>
                    <a:pt x="59" y="18"/>
                    <a:pt x="59" y="18"/>
                  </a:cubicBezTo>
                  <a:cubicBezTo>
                    <a:pt x="60" y="18"/>
                    <a:pt x="60" y="18"/>
                    <a:pt x="60" y="18"/>
                  </a:cubicBezTo>
                  <a:cubicBezTo>
                    <a:pt x="60" y="17"/>
                    <a:pt x="60" y="17"/>
                    <a:pt x="60" y="17"/>
                  </a:cubicBezTo>
                  <a:cubicBezTo>
                    <a:pt x="60" y="17"/>
                    <a:pt x="60" y="17"/>
                    <a:pt x="60" y="17"/>
                  </a:cubicBezTo>
                  <a:cubicBezTo>
                    <a:pt x="61" y="16"/>
                    <a:pt x="61" y="16"/>
                    <a:pt x="61" y="16"/>
                  </a:cubicBezTo>
                  <a:cubicBezTo>
                    <a:pt x="61" y="16"/>
                    <a:pt x="61" y="16"/>
                    <a:pt x="61" y="16"/>
                  </a:cubicBezTo>
                  <a:cubicBezTo>
                    <a:pt x="61" y="15"/>
                    <a:pt x="61" y="15"/>
                    <a:pt x="61" y="15"/>
                  </a:cubicBezTo>
                  <a:cubicBezTo>
                    <a:pt x="62" y="15"/>
                    <a:pt x="62" y="15"/>
                    <a:pt x="62" y="15"/>
                  </a:cubicBezTo>
                  <a:cubicBezTo>
                    <a:pt x="62" y="14"/>
                    <a:pt x="62" y="14"/>
                    <a:pt x="62" y="14"/>
                  </a:cubicBezTo>
                  <a:cubicBezTo>
                    <a:pt x="62" y="14"/>
                    <a:pt x="62" y="14"/>
                    <a:pt x="62" y="14"/>
                  </a:cubicBezTo>
                  <a:cubicBezTo>
                    <a:pt x="63" y="14"/>
                    <a:pt x="63" y="14"/>
                    <a:pt x="63" y="14"/>
                  </a:cubicBezTo>
                  <a:cubicBezTo>
                    <a:pt x="63" y="13"/>
                    <a:pt x="63" y="13"/>
                    <a:pt x="63" y="13"/>
                  </a:cubicBezTo>
                  <a:cubicBezTo>
                    <a:pt x="63" y="13"/>
                    <a:pt x="63" y="13"/>
                    <a:pt x="63" y="13"/>
                  </a:cubicBezTo>
                  <a:cubicBezTo>
                    <a:pt x="64" y="13"/>
                    <a:pt x="64" y="13"/>
                    <a:pt x="64" y="13"/>
                  </a:cubicBezTo>
                  <a:cubicBezTo>
                    <a:pt x="64" y="12"/>
                    <a:pt x="64" y="12"/>
                    <a:pt x="64" y="12"/>
                  </a:cubicBezTo>
                  <a:cubicBezTo>
                    <a:pt x="65" y="12"/>
                    <a:pt x="65" y="12"/>
                    <a:pt x="65" y="12"/>
                  </a:cubicBezTo>
                  <a:cubicBezTo>
                    <a:pt x="65" y="12"/>
                    <a:pt x="65" y="12"/>
                    <a:pt x="65" y="12"/>
                  </a:cubicBezTo>
                  <a:cubicBezTo>
                    <a:pt x="65" y="11"/>
                    <a:pt x="65" y="11"/>
                    <a:pt x="65" y="11"/>
                  </a:cubicBezTo>
                  <a:cubicBezTo>
                    <a:pt x="66" y="11"/>
                    <a:pt x="66" y="11"/>
                    <a:pt x="66" y="11"/>
                  </a:cubicBezTo>
                  <a:cubicBezTo>
                    <a:pt x="66" y="11"/>
                    <a:pt x="66" y="11"/>
                    <a:pt x="66" y="11"/>
                  </a:cubicBezTo>
                  <a:cubicBezTo>
                    <a:pt x="67" y="10"/>
                    <a:pt x="67" y="10"/>
                    <a:pt x="67" y="10"/>
                  </a:cubicBezTo>
                  <a:cubicBezTo>
                    <a:pt x="67" y="10"/>
                    <a:pt x="67" y="10"/>
                    <a:pt x="67" y="10"/>
                  </a:cubicBezTo>
                  <a:cubicBezTo>
                    <a:pt x="68" y="10"/>
                    <a:pt x="68" y="10"/>
                    <a:pt x="68" y="10"/>
                  </a:cubicBezTo>
                  <a:cubicBezTo>
                    <a:pt x="68" y="9"/>
                    <a:pt x="68" y="9"/>
                    <a:pt x="68" y="9"/>
                  </a:cubicBezTo>
                  <a:cubicBezTo>
                    <a:pt x="69" y="9"/>
                    <a:pt x="69" y="9"/>
                    <a:pt x="69" y="9"/>
                  </a:cubicBezTo>
                  <a:cubicBezTo>
                    <a:pt x="70" y="9"/>
                    <a:pt x="70" y="9"/>
                    <a:pt x="70" y="9"/>
                  </a:cubicBezTo>
                  <a:cubicBezTo>
                    <a:pt x="71" y="8"/>
                    <a:pt x="71" y="8"/>
                    <a:pt x="71" y="8"/>
                  </a:cubicBezTo>
                  <a:cubicBezTo>
                    <a:pt x="71" y="8"/>
                    <a:pt x="71" y="8"/>
                    <a:pt x="71" y="8"/>
                  </a:cubicBezTo>
                  <a:cubicBezTo>
                    <a:pt x="72" y="8"/>
                    <a:pt x="72" y="8"/>
                    <a:pt x="72" y="8"/>
                  </a:cubicBezTo>
                  <a:cubicBezTo>
                    <a:pt x="74" y="7"/>
                    <a:pt x="74" y="7"/>
                    <a:pt x="74" y="7"/>
                  </a:cubicBezTo>
                  <a:cubicBezTo>
                    <a:pt x="75" y="7"/>
                    <a:pt x="75" y="7"/>
                    <a:pt x="75" y="7"/>
                  </a:cubicBezTo>
                  <a:cubicBezTo>
                    <a:pt x="77" y="7"/>
                    <a:pt x="77" y="7"/>
                    <a:pt x="77" y="7"/>
                  </a:cubicBezTo>
                  <a:cubicBezTo>
                    <a:pt x="78" y="6"/>
                    <a:pt x="78" y="6"/>
                    <a:pt x="78" y="6"/>
                  </a:cubicBezTo>
                  <a:cubicBezTo>
                    <a:pt x="79" y="6"/>
                    <a:pt x="79" y="6"/>
                    <a:pt x="79" y="6"/>
                  </a:cubicBezTo>
                  <a:cubicBezTo>
                    <a:pt x="80" y="6"/>
                    <a:pt x="80" y="6"/>
                    <a:pt x="80" y="6"/>
                  </a:cubicBezTo>
                  <a:cubicBezTo>
                    <a:pt x="81" y="5"/>
                    <a:pt x="81" y="5"/>
                    <a:pt x="81" y="5"/>
                  </a:cubicBezTo>
                  <a:cubicBezTo>
                    <a:pt x="81" y="5"/>
                    <a:pt x="81" y="5"/>
                    <a:pt x="81" y="5"/>
                  </a:cubicBezTo>
                  <a:cubicBezTo>
                    <a:pt x="82" y="5"/>
                    <a:pt x="82" y="5"/>
                    <a:pt x="82" y="5"/>
                  </a:cubicBezTo>
                  <a:cubicBezTo>
                    <a:pt x="83" y="4"/>
                    <a:pt x="83" y="4"/>
                    <a:pt x="83" y="4"/>
                  </a:cubicBezTo>
                  <a:cubicBezTo>
                    <a:pt x="83" y="4"/>
                    <a:pt x="83" y="4"/>
                    <a:pt x="83" y="4"/>
                  </a:cubicBezTo>
                  <a:cubicBezTo>
                    <a:pt x="83" y="4"/>
                    <a:pt x="83" y="4"/>
                    <a:pt x="83" y="4"/>
                  </a:cubicBezTo>
                  <a:cubicBezTo>
                    <a:pt x="84" y="3"/>
                    <a:pt x="84" y="3"/>
                    <a:pt x="84" y="3"/>
                  </a:cubicBezTo>
                  <a:cubicBezTo>
                    <a:pt x="84" y="3"/>
                    <a:pt x="84" y="3"/>
                    <a:pt x="84" y="3"/>
                  </a:cubicBezTo>
                  <a:cubicBezTo>
                    <a:pt x="85" y="3"/>
                    <a:pt x="85" y="3"/>
                    <a:pt x="85" y="3"/>
                  </a:cubicBezTo>
                  <a:cubicBezTo>
                    <a:pt x="85" y="2"/>
                    <a:pt x="85" y="2"/>
                    <a:pt x="85" y="2"/>
                  </a:cubicBezTo>
                  <a:cubicBezTo>
                    <a:pt x="86" y="2"/>
                    <a:pt x="86" y="2"/>
                    <a:pt x="86" y="2"/>
                  </a:cubicBezTo>
                  <a:cubicBezTo>
                    <a:pt x="87" y="1"/>
                    <a:pt x="87" y="1"/>
                    <a:pt x="87" y="1"/>
                  </a:cubicBezTo>
                  <a:cubicBezTo>
                    <a:pt x="88" y="1"/>
                    <a:pt x="88" y="1"/>
                    <a:pt x="88" y="1"/>
                  </a:cubicBezTo>
                  <a:cubicBezTo>
                    <a:pt x="97" y="1"/>
                    <a:pt x="97" y="1"/>
                    <a:pt x="97" y="1"/>
                  </a:cubicBezTo>
                  <a:lnTo>
                    <a:pt x="99" y="1"/>
                  </a:lnTo>
                  <a:close/>
                </a:path>
              </a:pathLst>
            </a:custGeom>
            <a:solidFill>
              <a:schemeClr val="bg2">
                <a:alpha val="68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prstClr val="white"/>
                </a:solidFill>
                <a:latin typeface="+mn-ea"/>
              </a:endParaRPr>
            </a:p>
          </p:txBody>
        </p:sp>
      </p:grpSp>
      <p:sp>
        <p:nvSpPr>
          <p:cNvPr id="86" name="TextBox 85"/>
          <p:cNvSpPr txBox="1"/>
          <p:nvPr/>
        </p:nvSpPr>
        <p:spPr>
          <a:xfrm>
            <a:off x="1469797" y="1228089"/>
            <a:ext cx="779712" cy="390103"/>
          </a:xfrm>
          <a:prstGeom prst="rect">
            <a:avLst/>
          </a:prstGeom>
          <a:noFill/>
        </p:spPr>
        <p:txBody>
          <a:bodyPr wrap="square" lIns="82951" tIns="41476" rIns="82951" bIns="41476" rtlCol="0">
            <a:spAutoFit/>
          </a:bodyPr>
          <a:lstStyle/>
          <a:p>
            <a:pPr algn="ctr"/>
            <a:r>
              <a:rPr lang="en-US" altLang="zh-CN" sz="2000" b="1" dirty="0">
                <a:solidFill>
                  <a:schemeClr val="bg2"/>
                </a:solidFill>
                <a:latin typeface="+mn-ea"/>
              </a:rPr>
              <a:t>25%</a:t>
            </a:r>
            <a:endParaRPr lang="zh-CN" altLang="en-US" sz="2000" b="1" dirty="0">
              <a:solidFill>
                <a:schemeClr val="bg2"/>
              </a:solidFill>
              <a:latin typeface="+mn-ea"/>
            </a:endParaRPr>
          </a:p>
        </p:txBody>
      </p:sp>
      <p:grpSp>
        <p:nvGrpSpPr>
          <p:cNvPr id="87" name="组合 86"/>
          <p:cNvGrpSpPr/>
          <p:nvPr/>
        </p:nvGrpSpPr>
        <p:grpSpPr>
          <a:xfrm>
            <a:off x="1143131" y="3333273"/>
            <a:ext cx="1466092" cy="328427"/>
            <a:chOff x="1574602" y="3225558"/>
            <a:chExt cx="2359936" cy="380444"/>
          </a:xfrm>
        </p:grpSpPr>
        <p:sp>
          <p:nvSpPr>
            <p:cNvPr id="88" name="剪去单角的矩形 87"/>
            <p:cNvSpPr/>
            <p:nvPr/>
          </p:nvSpPr>
          <p:spPr>
            <a:xfrm>
              <a:off x="1574602" y="3235045"/>
              <a:ext cx="2322150" cy="370957"/>
            </a:xfrm>
            <a:prstGeom prst="snip1Rect">
              <a:avLst>
                <a:gd name="adj" fmla="val 26937"/>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89" name="Title 3"/>
            <p:cNvSpPr txBox="1">
              <a:spLocks/>
            </p:cNvSpPr>
            <p:nvPr/>
          </p:nvSpPr>
          <p:spPr>
            <a:xfrm>
              <a:off x="1978648" y="3225558"/>
              <a:ext cx="1955890" cy="380444"/>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a:r>
                <a:rPr lang="zh-CN" altLang="en-US" sz="1600" b="1" dirty="0">
                  <a:solidFill>
                    <a:schemeClr val="bg1"/>
                  </a:solidFill>
                  <a:latin typeface="+mn-ea"/>
                  <a:ea typeface="+mn-ea"/>
                </a:rPr>
                <a:t>填加标题</a:t>
              </a:r>
              <a:endParaRPr lang="en-US" sz="1600" b="1" dirty="0">
                <a:solidFill>
                  <a:schemeClr val="bg1"/>
                </a:solidFill>
                <a:latin typeface="+mn-ea"/>
                <a:ea typeface="+mn-ea"/>
              </a:endParaRPr>
            </a:p>
          </p:txBody>
        </p:sp>
      </p:grpSp>
      <p:sp>
        <p:nvSpPr>
          <p:cNvPr id="90" name="TextBox 89"/>
          <p:cNvSpPr txBox="1"/>
          <p:nvPr/>
        </p:nvSpPr>
        <p:spPr>
          <a:xfrm>
            <a:off x="1145126" y="3736253"/>
            <a:ext cx="1458796" cy="764284"/>
          </a:xfrm>
          <a:prstGeom prst="rect">
            <a:avLst/>
          </a:prstGeom>
          <a:noFill/>
        </p:spPr>
        <p:txBody>
          <a:bodyPr wrap="square" lIns="71095" tIns="35546" rIns="71095" bIns="35546" rtlCol="0">
            <a:spAutoFit/>
          </a:bodyPr>
          <a:lstStyle/>
          <a:p>
            <a:pPr>
              <a:lnSpc>
                <a:spcPct val="150000"/>
              </a:lnSpc>
            </a:pPr>
            <a:r>
              <a:rPr lang="zh-CN" altLang="en-US" sz="1000" dirty="0">
                <a:solidFill>
                  <a:schemeClr val="accent6"/>
                </a:solidFill>
                <a:latin typeface="+mn-ea"/>
              </a:rPr>
              <a:t>单击此处填加文字内容</a:t>
            </a:r>
            <a:endParaRPr lang="en-US" altLang="zh-CN" sz="1000" dirty="0">
              <a:solidFill>
                <a:schemeClr val="accent6"/>
              </a:solidFill>
              <a:latin typeface="+mn-ea"/>
            </a:endParaRPr>
          </a:p>
          <a:p>
            <a:pPr>
              <a:lnSpc>
                <a:spcPct val="150000"/>
              </a:lnSpc>
            </a:pPr>
            <a:r>
              <a:rPr lang="zh-CN" altLang="en-US" sz="1000" dirty="0">
                <a:solidFill>
                  <a:schemeClr val="accent6"/>
                </a:solidFill>
                <a:latin typeface="+mn-ea"/>
              </a:rPr>
              <a:t>单击此处填加文字内容</a:t>
            </a:r>
            <a:endParaRPr lang="en-US" altLang="zh-CN" sz="1000" dirty="0">
              <a:solidFill>
                <a:schemeClr val="accent6"/>
              </a:solidFill>
              <a:latin typeface="+mn-ea"/>
            </a:endParaRPr>
          </a:p>
          <a:p>
            <a:pPr>
              <a:lnSpc>
                <a:spcPct val="150000"/>
              </a:lnSpc>
            </a:pPr>
            <a:r>
              <a:rPr lang="zh-CN" altLang="en-US" sz="1000" dirty="0">
                <a:solidFill>
                  <a:schemeClr val="accent6"/>
                </a:solidFill>
                <a:latin typeface="+mn-ea"/>
              </a:rPr>
              <a:t>单击此处填加文字内容</a:t>
            </a:r>
            <a:endParaRPr lang="en-US" altLang="zh-CN" sz="1000" dirty="0">
              <a:solidFill>
                <a:schemeClr val="accent6"/>
              </a:solidFill>
              <a:latin typeface="+mn-ea"/>
            </a:endParaRPr>
          </a:p>
        </p:txBody>
      </p:sp>
      <p:sp>
        <p:nvSpPr>
          <p:cNvPr id="91" name="TextBox 90"/>
          <p:cNvSpPr txBox="1"/>
          <p:nvPr/>
        </p:nvSpPr>
        <p:spPr>
          <a:xfrm>
            <a:off x="3443674" y="1228089"/>
            <a:ext cx="779712" cy="390103"/>
          </a:xfrm>
          <a:prstGeom prst="rect">
            <a:avLst/>
          </a:prstGeom>
          <a:noFill/>
        </p:spPr>
        <p:txBody>
          <a:bodyPr wrap="square" lIns="82951" tIns="41476" rIns="82951" bIns="41476" rtlCol="0">
            <a:spAutoFit/>
          </a:bodyPr>
          <a:lstStyle/>
          <a:p>
            <a:pPr algn="ctr"/>
            <a:r>
              <a:rPr lang="en-US" altLang="zh-CN" sz="2000" b="1" dirty="0">
                <a:solidFill>
                  <a:srgbClr val="FFC000"/>
                </a:solidFill>
                <a:latin typeface="+mn-ea"/>
              </a:rPr>
              <a:t>70%</a:t>
            </a:r>
            <a:endParaRPr lang="zh-CN" altLang="en-US" sz="2000" b="1" dirty="0">
              <a:solidFill>
                <a:srgbClr val="FFC000"/>
              </a:solidFill>
              <a:latin typeface="+mn-ea"/>
            </a:endParaRPr>
          </a:p>
        </p:txBody>
      </p:sp>
      <p:grpSp>
        <p:nvGrpSpPr>
          <p:cNvPr id="92" name="组合 91"/>
          <p:cNvGrpSpPr/>
          <p:nvPr/>
        </p:nvGrpSpPr>
        <p:grpSpPr>
          <a:xfrm>
            <a:off x="3117009" y="3333273"/>
            <a:ext cx="1442618" cy="328427"/>
            <a:chOff x="1574602" y="3225558"/>
            <a:chExt cx="2322150" cy="380444"/>
          </a:xfrm>
        </p:grpSpPr>
        <p:sp>
          <p:nvSpPr>
            <p:cNvPr id="93" name="剪去单角的矩形 92"/>
            <p:cNvSpPr/>
            <p:nvPr/>
          </p:nvSpPr>
          <p:spPr>
            <a:xfrm>
              <a:off x="1574602" y="3235045"/>
              <a:ext cx="2322150" cy="370957"/>
            </a:xfrm>
            <a:prstGeom prst="snip1Rect">
              <a:avLst>
                <a:gd name="adj" fmla="val 26937"/>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94" name="Title 3"/>
            <p:cNvSpPr txBox="1">
              <a:spLocks/>
            </p:cNvSpPr>
            <p:nvPr/>
          </p:nvSpPr>
          <p:spPr>
            <a:xfrm>
              <a:off x="1851693" y="3225558"/>
              <a:ext cx="1870253" cy="380444"/>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a:r>
                <a:rPr lang="zh-CN" altLang="en-US" sz="1600" b="1" dirty="0">
                  <a:solidFill>
                    <a:schemeClr val="bg1"/>
                  </a:solidFill>
                  <a:latin typeface="+mn-ea"/>
                  <a:ea typeface="+mn-ea"/>
                </a:rPr>
                <a:t>填加标题</a:t>
              </a:r>
              <a:endParaRPr lang="en-US" sz="1600" b="1" dirty="0">
                <a:solidFill>
                  <a:schemeClr val="bg1"/>
                </a:solidFill>
                <a:latin typeface="+mn-ea"/>
                <a:ea typeface="+mn-ea"/>
              </a:endParaRPr>
            </a:p>
          </p:txBody>
        </p:sp>
      </p:grpSp>
      <p:sp>
        <p:nvSpPr>
          <p:cNvPr id="95" name="TextBox 94"/>
          <p:cNvSpPr txBox="1"/>
          <p:nvPr/>
        </p:nvSpPr>
        <p:spPr>
          <a:xfrm>
            <a:off x="3132097" y="3736253"/>
            <a:ext cx="1458796" cy="764284"/>
          </a:xfrm>
          <a:prstGeom prst="rect">
            <a:avLst/>
          </a:prstGeom>
          <a:noFill/>
        </p:spPr>
        <p:txBody>
          <a:bodyPr wrap="square" lIns="71095" tIns="35546" rIns="71095" bIns="35546" rtlCol="0">
            <a:spAutoFit/>
          </a:bodyPr>
          <a:lstStyle/>
          <a:p>
            <a:pPr>
              <a:lnSpc>
                <a:spcPct val="150000"/>
              </a:lnSpc>
            </a:pPr>
            <a:r>
              <a:rPr lang="zh-CN" altLang="en-US" sz="1000" dirty="0">
                <a:solidFill>
                  <a:schemeClr val="accent6"/>
                </a:solidFill>
                <a:latin typeface="+mn-ea"/>
              </a:rPr>
              <a:t>单击此处填加文字内容</a:t>
            </a:r>
            <a:endParaRPr lang="en-US" altLang="zh-CN" sz="1000" dirty="0">
              <a:solidFill>
                <a:schemeClr val="accent6"/>
              </a:solidFill>
              <a:latin typeface="+mn-ea"/>
            </a:endParaRPr>
          </a:p>
          <a:p>
            <a:pPr>
              <a:lnSpc>
                <a:spcPct val="150000"/>
              </a:lnSpc>
            </a:pPr>
            <a:r>
              <a:rPr lang="zh-CN" altLang="en-US" sz="1000" dirty="0">
                <a:solidFill>
                  <a:schemeClr val="accent6"/>
                </a:solidFill>
                <a:latin typeface="+mn-ea"/>
              </a:rPr>
              <a:t>单击此处填加文字内容</a:t>
            </a:r>
            <a:endParaRPr lang="en-US" altLang="zh-CN" sz="1000" dirty="0">
              <a:solidFill>
                <a:schemeClr val="accent6"/>
              </a:solidFill>
              <a:latin typeface="+mn-ea"/>
            </a:endParaRPr>
          </a:p>
          <a:p>
            <a:pPr>
              <a:lnSpc>
                <a:spcPct val="150000"/>
              </a:lnSpc>
            </a:pPr>
            <a:r>
              <a:rPr lang="zh-CN" altLang="en-US" sz="1000" dirty="0">
                <a:solidFill>
                  <a:schemeClr val="accent6"/>
                </a:solidFill>
                <a:latin typeface="+mn-ea"/>
              </a:rPr>
              <a:t>单击此处填加文字内容</a:t>
            </a:r>
            <a:endParaRPr lang="en-US" altLang="zh-CN" sz="1000" dirty="0">
              <a:solidFill>
                <a:schemeClr val="accent6"/>
              </a:solidFill>
              <a:latin typeface="+mn-ea"/>
            </a:endParaRPr>
          </a:p>
        </p:txBody>
      </p:sp>
      <p:sp>
        <p:nvSpPr>
          <p:cNvPr id="96" name="TextBox 95"/>
          <p:cNvSpPr txBox="1"/>
          <p:nvPr/>
        </p:nvSpPr>
        <p:spPr>
          <a:xfrm>
            <a:off x="5443738" y="1228089"/>
            <a:ext cx="779712" cy="390103"/>
          </a:xfrm>
          <a:prstGeom prst="rect">
            <a:avLst/>
          </a:prstGeom>
          <a:noFill/>
        </p:spPr>
        <p:txBody>
          <a:bodyPr wrap="square" lIns="82951" tIns="41476" rIns="82951" bIns="41476" rtlCol="0">
            <a:spAutoFit/>
          </a:bodyPr>
          <a:lstStyle/>
          <a:p>
            <a:pPr algn="ctr"/>
            <a:r>
              <a:rPr lang="en-US" altLang="zh-CN" sz="2000" b="1" dirty="0">
                <a:solidFill>
                  <a:schemeClr val="accent2"/>
                </a:solidFill>
                <a:latin typeface="+mn-ea"/>
              </a:rPr>
              <a:t>60%</a:t>
            </a:r>
            <a:endParaRPr lang="zh-CN" altLang="en-US" sz="2000" b="1" dirty="0">
              <a:solidFill>
                <a:schemeClr val="accent2"/>
              </a:solidFill>
              <a:latin typeface="+mn-ea"/>
            </a:endParaRPr>
          </a:p>
        </p:txBody>
      </p:sp>
      <p:grpSp>
        <p:nvGrpSpPr>
          <p:cNvPr id="97" name="组合 96"/>
          <p:cNvGrpSpPr/>
          <p:nvPr/>
        </p:nvGrpSpPr>
        <p:grpSpPr>
          <a:xfrm>
            <a:off x="5127158" y="3333273"/>
            <a:ext cx="1442618" cy="328427"/>
            <a:chOff x="1574602" y="3225558"/>
            <a:chExt cx="2322150" cy="380444"/>
          </a:xfrm>
        </p:grpSpPr>
        <p:sp>
          <p:nvSpPr>
            <p:cNvPr id="98" name="剪去单角的矩形 97"/>
            <p:cNvSpPr/>
            <p:nvPr/>
          </p:nvSpPr>
          <p:spPr>
            <a:xfrm>
              <a:off x="1574602" y="3235045"/>
              <a:ext cx="2322150" cy="370957"/>
            </a:xfrm>
            <a:prstGeom prst="snip1Rect">
              <a:avLst>
                <a:gd name="adj" fmla="val 26937"/>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99" name="Title 3"/>
            <p:cNvSpPr txBox="1">
              <a:spLocks/>
            </p:cNvSpPr>
            <p:nvPr/>
          </p:nvSpPr>
          <p:spPr>
            <a:xfrm>
              <a:off x="1805448" y="3225558"/>
              <a:ext cx="1819633"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a:r>
                <a:rPr lang="zh-CN" altLang="en-US" sz="1600" b="1" dirty="0">
                  <a:solidFill>
                    <a:schemeClr val="bg1"/>
                  </a:solidFill>
                  <a:latin typeface="+mn-ea"/>
                  <a:ea typeface="+mn-ea"/>
                </a:rPr>
                <a:t>填加标题</a:t>
              </a:r>
              <a:endParaRPr lang="en-US" sz="1600" b="1" dirty="0">
                <a:solidFill>
                  <a:schemeClr val="bg1"/>
                </a:solidFill>
                <a:latin typeface="+mn-ea"/>
                <a:ea typeface="+mn-ea"/>
              </a:endParaRPr>
            </a:p>
          </p:txBody>
        </p:sp>
      </p:grpSp>
      <p:sp>
        <p:nvSpPr>
          <p:cNvPr id="100" name="TextBox 99"/>
          <p:cNvSpPr txBox="1"/>
          <p:nvPr/>
        </p:nvSpPr>
        <p:spPr>
          <a:xfrm>
            <a:off x="5148957" y="3736253"/>
            <a:ext cx="1458796" cy="764284"/>
          </a:xfrm>
          <a:prstGeom prst="rect">
            <a:avLst/>
          </a:prstGeom>
          <a:noFill/>
        </p:spPr>
        <p:txBody>
          <a:bodyPr wrap="square" lIns="71095" tIns="35546" rIns="71095" bIns="35546" rtlCol="0">
            <a:spAutoFit/>
          </a:bodyPr>
          <a:lstStyle/>
          <a:p>
            <a:pPr>
              <a:lnSpc>
                <a:spcPct val="150000"/>
              </a:lnSpc>
            </a:pPr>
            <a:r>
              <a:rPr lang="zh-CN" altLang="en-US" sz="1000" dirty="0">
                <a:solidFill>
                  <a:schemeClr val="accent6"/>
                </a:solidFill>
                <a:latin typeface="+mn-ea"/>
              </a:rPr>
              <a:t>单击此处填加文字内容</a:t>
            </a:r>
            <a:endParaRPr lang="en-US" altLang="zh-CN" sz="1000" dirty="0">
              <a:solidFill>
                <a:schemeClr val="accent6"/>
              </a:solidFill>
              <a:latin typeface="+mn-ea"/>
            </a:endParaRPr>
          </a:p>
          <a:p>
            <a:pPr>
              <a:lnSpc>
                <a:spcPct val="150000"/>
              </a:lnSpc>
            </a:pPr>
            <a:r>
              <a:rPr lang="zh-CN" altLang="en-US" sz="1000" dirty="0">
                <a:solidFill>
                  <a:schemeClr val="accent6"/>
                </a:solidFill>
                <a:latin typeface="+mn-ea"/>
              </a:rPr>
              <a:t>单击此处填加文字内容</a:t>
            </a:r>
            <a:endParaRPr lang="en-US" altLang="zh-CN" sz="1000" dirty="0">
              <a:solidFill>
                <a:schemeClr val="accent6"/>
              </a:solidFill>
              <a:latin typeface="+mn-ea"/>
            </a:endParaRPr>
          </a:p>
          <a:p>
            <a:pPr>
              <a:lnSpc>
                <a:spcPct val="150000"/>
              </a:lnSpc>
            </a:pPr>
            <a:r>
              <a:rPr lang="zh-CN" altLang="en-US" sz="1000" dirty="0">
                <a:solidFill>
                  <a:schemeClr val="accent6"/>
                </a:solidFill>
                <a:latin typeface="+mn-ea"/>
              </a:rPr>
              <a:t>单击此处填加文字内容</a:t>
            </a:r>
            <a:endParaRPr lang="en-US" altLang="zh-CN" sz="1000" dirty="0">
              <a:solidFill>
                <a:schemeClr val="accent6"/>
              </a:solidFill>
              <a:latin typeface="+mn-ea"/>
            </a:endParaRPr>
          </a:p>
        </p:txBody>
      </p:sp>
      <p:sp>
        <p:nvSpPr>
          <p:cNvPr id="101" name="TextBox 100"/>
          <p:cNvSpPr txBox="1"/>
          <p:nvPr/>
        </p:nvSpPr>
        <p:spPr>
          <a:xfrm>
            <a:off x="7522928" y="1228089"/>
            <a:ext cx="779712" cy="390103"/>
          </a:xfrm>
          <a:prstGeom prst="rect">
            <a:avLst/>
          </a:prstGeom>
          <a:noFill/>
        </p:spPr>
        <p:txBody>
          <a:bodyPr wrap="square" lIns="82951" tIns="41476" rIns="82951" bIns="41476" rtlCol="0">
            <a:spAutoFit/>
          </a:bodyPr>
          <a:lstStyle/>
          <a:p>
            <a:pPr algn="ctr"/>
            <a:r>
              <a:rPr lang="en-US" altLang="zh-CN" sz="2000" b="1" dirty="0">
                <a:solidFill>
                  <a:srgbClr val="92D050"/>
                </a:solidFill>
                <a:latin typeface="+mn-ea"/>
              </a:rPr>
              <a:t>90%</a:t>
            </a:r>
            <a:endParaRPr lang="zh-CN" altLang="en-US" sz="2000" b="1" dirty="0">
              <a:solidFill>
                <a:srgbClr val="92D050"/>
              </a:solidFill>
              <a:latin typeface="+mn-ea"/>
            </a:endParaRPr>
          </a:p>
        </p:txBody>
      </p:sp>
      <p:grpSp>
        <p:nvGrpSpPr>
          <p:cNvPr id="102" name="组合 101"/>
          <p:cNvGrpSpPr/>
          <p:nvPr/>
        </p:nvGrpSpPr>
        <p:grpSpPr>
          <a:xfrm>
            <a:off x="7196264" y="3333273"/>
            <a:ext cx="1442618" cy="328427"/>
            <a:chOff x="1574602" y="3225558"/>
            <a:chExt cx="2322150" cy="380444"/>
          </a:xfrm>
        </p:grpSpPr>
        <p:sp>
          <p:nvSpPr>
            <p:cNvPr id="103" name="剪去单角的矩形 102"/>
            <p:cNvSpPr/>
            <p:nvPr/>
          </p:nvSpPr>
          <p:spPr>
            <a:xfrm>
              <a:off x="1574602" y="3235045"/>
              <a:ext cx="2322150" cy="370957"/>
            </a:xfrm>
            <a:prstGeom prst="snip1Rect">
              <a:avLst>
                <a:gd name="adj" fmla="val 26937"/>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 name="Title 3"/>
            <p:cNvSpPr txBox="1">
              <a:spLocks/>
            </p:cNvSpPr>
            <p:nvPr/>
          </p:nvSpPr>
          <p:spPr>
            <a:xfrm>
              <a:off x="1805648" y="3225558"/>
              <a:ext cx="1955890"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a:r>
                <a:rPr lang="zh-CN" altLang="en-US" sz="1600" b="1" dirty="0">
                  <a:solidFill>
                    <a:schemeClr val="bg1"/>
                  </a:solidFill>
                  <a:latin typeface="+mn-ea"/>
                  <a:ea typeface="+mn-ea"/>
                </a:rPr>
                <a:t>填加标题</a:t>
              </a:r>
              <a:endParaRPr lang="en-US" sz="1600" b="1" dirty="0">
                <a:solidFill>
                  <a:schemeClr val="bg1"/>
                </a:solidFill>
                <a:latin typeface="+mn-ea"/>
                <a:ea typeface="+mn-ea"/>
              </a:endParaRPr>
            </a:p>
          </p:txBody>
        </p:sp>
      </p:grpSp>
      <p:sp>
        <p:nvSpPr>
          <p:cNvPr id="105" name="TextBox 104"/>
          <p:cNvSpPr txBox="1"/>
          <p:nvPr/>
        </p:nvSpPr>
        <p:spPr>
          <a:xfrm>
            <a:off x="7218063" y="3736253"/>
            <a:ext cx="1458796" cy="764284"/>
          </a:xfrm>
          <a:prstGeom prst="rect">
            <a:avLst/>
          </a:prstGeom>
          <a:noFill/>
        </p:spPr>
        <p:txBody>
          <a:bodyPr wrap="square" lIns="71095" tIns="35546" rIns="71095" bIns="35546" rtlCol="0">
            <a:spAutoFit/>
          </a:bodyPr>
          <a:lstStyle/>
          <a:p>
            <a:pPr>
              <a:lnSpc>
                <a:spcPct val="150000"/>
              </a:lnSpc>
            </a:pPr>
            <a:r>
              <a:rPr lang="zh-CN" altLang="en-US" sz="1000" dirty="0">
                <a:solidFill>
                  <a:schemeClr val="accent6"/>
                </a:solidFill>
                <a:latin typeface="+mn-ea"/>
              </a:rPr>
              <a:t>单击此处填加文字内容</a:t>
            </a:r>
            <a:endParaRPr lang="en-US" altLang="zh-CN" sz="1000" dirty="0">
              <a:solidFill>
                <a:schemeClr val="accent6"/>
              </a:solidFill>
              <a:latin typeface="+mn-ea"/>
            </a:endParaRPr>
          </a:p>
          <a:p>
            <a:pPr>
              <a:lnSpc>
                <a:spcPct val="150000"/>
              </a:lnSpc>
            </a:pPr>
            <a:r>
              <a:rPr lang="zh-CN" altLang="en-US" sz="1000" dirty="0">
                <a:solidFill>
                  <a:schemeClr val="accent6"/>
                </a:solidFill>
                <a:latin typeface="+mn-ea"/>
              </a:rPr>
              <a:t>单击此处填加文字内容</a:t>
            </a:r>
            <a:endParaRPr lang="en-US" altLang="zh-CN" sz="1000" dirty="0">
              <a:solidFill>
                <a:schemeClr val="accent6"/>
              </a:solidFill>
              <a:latin typeface="+mn-ea"/>
            </a:endParaRPr>
          </a:p>
          <a:p>
            <a:pPr>
              <a:lnSpc>
                <a:spcPct val="150000"/>
              </a:lnSpc>
            </a:pPr>
            <a:r>
              <a:rPr lang="zh-CN" altLang="en-US" sz="1000" dirty="0">
                <a:solidFill>
                  <a:schemeClr val="accent6"/>
                </a:solidFill>
                <a:latin typeface="+mn-ea"/>
              </a:rPr>
              <a:t>单击此处填加文字内容</a:t>
            </a:r>
            <a:endParaRPr lang="en-US" altLang="zh-CN" sz="1000" dirty="0">
              <a:solidFill>
                <a:schemeClr val="accent6"/>
              </a:solidFill>
              <a:latin typeface="+mn-ea"/>
            </a:endParaRPr>
          </a:p>
        </p:txBody>
      </p:sp>
      <p:grpSp>
        <p:nvGrpSpPr>
          <p:cNvPr id="106" name="组合 105"/>
          <p:cNvGrpSpPr/>
          <p:nvPr/>
        </p:nvGrpSpPr>
        <p:grpSpPr>
          <a:xfrm>
            <a:off x="7104234" y="1606967"/>
            <a:ext cx="1542736" cy="1526061"/>
            <a:chOff x="6449681" y="1394320"/>
            <a:chExt cx="1451038" cy="1453391"/>
          </a:xfrm>
        </p:grpSpPr>
        <p:grpSp>
          <p:nvGrpSpPr>
            <p:cNvPr id="107" name="组合 1"/>
            <p:cNvGrpSpPr>
              <a:grpSpLocks/>
            </p:cNvGrpSpPr>
            <p:nvPr/>
          </p:nvGrpSpPr>
          <p:grpSpPr bwMode="auto">
            <a:xfrm>
              <a:off x="6449681" y="1394320"/>
              <a:ext cx="1451038" cy="1453391"/>
              <a:chOff x="6045201" y="1179620"/>
              <a:chExt cx="1019175" cy="1021169"/>
            </a:xfrm>
          </p:grpSpPr>
          <p:sp>
            <p:nvSpPr>
              <p:cNvPr id="109" name="椭圆 36"/>
              <p:cNvSpPr>
                <a:spLocks noChangeArrowheads="1"/>
              </p:cNvSpPr>
              <p:nvPr/>
            </p:nvSpPr>
            <p:spPr bwMode="auto">
              <a:xfrm rot="-1105102">
                <a:off x="6114674" y="1257957"/>
                <a:ext cx="868896" cy="869299"/>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88900">
                    <a:solidFill>
                      <a:srgbClr val="000000"/>
                    </a:solidFill>
                    <a:miter lim="800000"/>
                    <a:headEnd/>
                    <a:tailEnd/>
                  </a14:hiddenLine>
                </a:ext>
              </a:extLst>
            </p:spPr>
            <p:txBody>
              <a:bodyPr/>
              <a:lstStyle/>
              <a:p>
                <a:endParaRPr lang="zh-CN" altLang="en-US">
                  <a:latin typeface="+mn-ea"/>
                </a:endParaRPr>
              </a:p>
            </p:txBody>
          </p:sp>
          <p:sp>
            <p:nvSpPr>
              <p:cNvPr id="110" name="椭圆 34"/>
              <p:cNvSpPr>
                <a:spLocks noChangeArrowheads="1"/>
              </p:cNvSpPr>
              <p:nvPr/>
            </p:nvSpPr>
            <p:spPr bwMode="auto">
              <a:xfrm>
                <a:off x="6109401" y="1255983"/>
                <a:ext cx="868896" cy="869299"/>
              </a:xfrm>
              <a:prstGeom prst="ellipse">
                <a:avLst/>
              </a:prstGeom>
              <a:noFill/>
              <a:ln w="88900">
                <a:solidFill>
                  <a:srgbClr val="C5C5C5">
                    <a:alpha val="76077"/>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latin typeface="+mn-ea"/>
                </a:endParaRPr>
              </a:p>
            </p:txBody>
          </p:sp>
          <p:sp>
            <p:nvSpPr>
              <p:cNvPr id="111" name="空心弧 110"/>
              <p:cNvSpPr/>
              <p:nvPr/>
            </p:nvSpPr>
            <p:spPr bwMode="auto">
              <a:xfrm rot="16591937">
                <a:off x="6044204" y="1180617"/>
                <a:ext cx="1021169" cy="1019175"/>
              </a:xfrm>
              <a:prstGeom prst="blockArc">
                <a:avLst>
                  <a:gd name="adj1" fmla="val 17984332"/>
                  <a:gd name="adj2" fmla="val 16560449"/>
                  <a:gd name="adj3" fmla="val 14025"/>
                </a:avLst>
              </a:prstGeom>
              <a:solidFill>
                <a:srgbClr val="92D050">
                  <a:alpha val="68000"/>
                </a:srgbClr>
              </a:solidFill>
              <a:ln w="3175">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prstClr val="white"/>
                  </a:solidFill>
                  <a:latin typeface="+mn-ea"/>
                </a:endParaRPr>
              </a:p>
            </p:txBody>
          </p:sp>
        </p:grpSp>
        <p:sp>
          <p:nvSpPr>
            <p:cNvPr id="108" name="Freeform 17"/>
            <p:cNvSpPr>
              <a:spLocks noEditPoints="1"/>
            </p:cNvSpPr>
            <p:nvPr/>
          </p:nvSpPr>
          <p:spPr bwMode="auto">
            <a:xfrm>
              <a:off x="6880976" y="1769777"/>
              <a:ext cx="571914" cy="666904"/>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bg1">
                <a:lumMod val="65000"/>
                <a:alpha val="80000"/>
              </a:schemeClr>
            </a:solidFill>
            <a:ln w="9525">
              <a:noFill/>
              <a:round/>
              <a:headEnd/>
              <a:tailEnd/>
            </a:ln>
          </p:spPr>
          <p:txBody>
            <a:bodyPr/>
            <a:lstStyle/>
            <a:p>
              <a:pPr>
                <a:defRPr/>
              </a:pPr>
              <a:endParaRPr lang="en-US" kern="0" dirty="0">
                <a:latin typeface="+mn-ea"/>
              </a:endParaRPr>
            </a:p>
          </p:txBody>
        </p:sp>
      </p:grpSp>
    </p:spTree>
    <p:extLst>
      <p:ext uri="{BB962C8B-B14F-4D97-AF65-F5344CB8AC3E}">
        <p14:creationId xmlns:p14="http://schemas.microsoft.com/office/powerpoint/2010/main" xmlns="" val="3351632045"/>
      </p:ext>
    </p:extLst>
  </p:cSld>
  <p:clrMapOvr>
    <a:masterClrMapping/>
  </p:clrMapOvr>
  <p:transition spd="slow" advClick="0" advTm="100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48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48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48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down)">
                                          <p:cBhvr>
                                            <p:cTn id="22" dur="362">
                                              <p:stCondLst>
                                                <p:cond delay="0"/>
                                              </p:stCondLst>
                                            </p:cTn>
                                            <p:tgtEl>
                                              <p:spTgt spid="80"/>
                                            </p:tgtEl>
                                          </p:cBhvr>
                                        </p:animEffect>
                                        <p:anim calcmode="lin" valueType="num">
                                          <p:cBhvr>
                                            <p:cTn id="23" dur="1139" tmFilter="0,0; 0.14,0.36; 0.43,0.73; 0.71,0.91; 1.0,1.0">
                                              <p:stCondLst>
                                                <p:cond delay="0"/>
                                              </p:stCondLst>
                                            </p:cTn>
                                            <p:tgtEl>
                                              <p:spTgt spid="80"/>
                                            </p:tgtEl>
                                            <p:attrNameLst>
                                              <p:attrName>ppt_x</p:attrName>
                                            </p:attrNameLst>
                                          </p:cBhvr>
                                          <p:tavLst>
                                            <p:tav tm="0">
                                              <p:val>
                                                <p:strVal val="#ppt_x-0.25"/>
                                              </p:val>
                                            </p:tav>
                                            <p:tav tm="100000">
                                              <p:val>
                                                <p:strVal val="#ppt_x"/>
                                              </p:val>
                                            </p:tav>
                                          </p:tavLst>
                                        </p:anim>
                                        <p:anim calcmode="lin" valueType="num">
                                          <p:cBhvr>
                                            <p:cTn id="24" dur="415" tmFilter="0.0,0.0; 0.25,0.07; 0.50,0.2; 0.75,0.467; 1.0,1.0">
                                              <p:stCondLst>
                                                <p:cond delay="0"/>
                                              </p:stCondLst>
                                            </p:cTn>
                                            <p:tgtEl>
                                              <p:spTgt spid="80"/>
                                            </p:tgtEl>
                                            <p:attrNameLst>
                                              <p:attrName>ppt_y</p:attrName>
                                            </p:attrNameLst>
                                          </p:cBhvr>
                                          <p:tavLst>
                                            <p:tav tm="0" fmla="#ppt_y-sin(pi*$)/3">
                                              <p:val>
                                                <p:fltVal val="0.5"/>
                                              </p:val>
                                            </p:tav>
                                            <p:tav tm="100000">
                                              <p:val>
                                                <p:fltVal val="1"/>
                                              </p:val>
                                            </p:tav>
                                          </p:tavLst>
                                        </p:anim>
                                        <p:anim calcmode="lin" valueType="num">
                                          <p:cBhvr>
                                            <p:cTn id="25" dur="415" tmFilter="0, 0; 0.125,0.2665; 0.25,0.4; 0.375,0.465; 0.5,0.5;  0.625,0.535; 0.75,0.6; 0.875,0.7335; 1,1">
                                              <p:stCondLst>
                                                <p:cond delay="415"/>
                                              </p:stCondLst>
                                            </p:cTn>
                                            <p:tgtEl>
                                              <p:spTgt spid="80"/>
                                            </p:tgtEl>
                                            <p:attrNameLst>
                                              <p:attrName>ppt_y</p:attrName>
                                            </p:attrNameLst>
                                          </p:cBhvr>
                                          <p:tavLst>
                                            <p:tav tm="0" fmla="#ppt_y-sin(pi*$)/9">
                                              <p:val>
                                                <p:fltVal val="0"/>
                                              </p:val>
                                            </p:tav>
                                            <p:tav tm="100000">
                                              <p:val>
                                                <p:fltVal val="1"/>
                                              </p:val>
                                            </p:tav>
                                          </p:tavLst>
                                        </p:anim>
                                        <p:anim calcmode="lin" valueType="num">
                                          <p:cBhvr>
                                            <p:cTn id="26" dur="207" tmFilter="0, 0; 0.125,0.2665; 0.25,0.4; 0.375,0.465; 0.5,0.5;  0.625,0.535; 0.75,0.6; 0.875,0.7335; 1,1">
                                              <p:stCondLst>
                                                <p:cond delay="828"/>
                                              </p:stCondLst>
                                            </p:cTn>
                                            <p:tgtEl>
                                              <p:spTgt spid="80"/>
                                            </p:tgtEl>
                                            <p:attrNameLst>
                                              <p:attrName>ppt_y</p:attrName>
                                            </p:attrNameLst>
                                          </p:cBhvr>
                                          <p:tavLst>
                                            <p:tav tm="0" fmla="#ppt_y-sin(pi*$)/27">
                                              <p:val>
                                                <p:fltVal val="0"/>
                                              </p:val>
                                            </p:tav>
                                            <p:tav tm="100000">
                                              <p:val>
                                                <p:fltVal val="1"/>
                                              </p:val>
                                            </p:tav>
                                          </p:tavLst>
                                        </p:anim>
                                        <p:anim calcmode="lin" valueType="num">
                                          <p:cBhvr>
                                            <p:cTn id="27" dur="103" tmFilter="0, 0; 0.125,0.2665; 0.25,0.4; 0.375,0.465; 0.5,0.5;  0.625,0.535; 0.75,0.6; 0.875,0.7335; 1,1">
                                              <p:stCondLst>
                                                <p:cond delay="1035"/>
                                              </p:stCondLst>
                                            </p:cTn>
                                            <p:tgtEl>
                                              <p:spTgt spid="80"/>
                                            </p:tgtEl>
                                            <p:attrNameLst>
                                              <p:attrName>ppt_y</p:attrName>
                                            </p:attrNameLst>
                                          </p:cBhvr>
                                          <p:tavLst>
                                            <p:tav tm="0" fmla="#ppt_y-sin(pi*$)/81">
                                              <p:val>
                                                <p:fltVal val="0"/>
                                              </p:val>
                                            </p:tav>
                                            <p:tav tm="100000">
                                              <p:val>
                                                <p:fltVal val="1"/>
                                              </p:val>
                                            </p:tav>
                                          </p:tavLst>
                                        </p:anim>
                                        <p:animScale>
                                          <p:cBhvr>
                                            <p:cTn id="28" dur="16">
                                              <p:stCondLst>
                                                <p:cond delay="406"/>
                                              </p:stCondLst>
                                            </p:cTn>
                                            <p:tgtEl>
                                              <p:spTgt spid="80"/>
                                            </p:tgtEl>
                                          </p:cBhvr>
                                          <p:to x="100000" y="60000"/>
                                        </p:animScale>
                                        <p:animScale>
                                          <p:cBhvr>
                                            <p:cTn id="29" dur="104" decel="50000">
                                              <p:stCondLst>
                                                <p:cond delay="423"/>
                                              </p:stCondLst>
                                            </p:cTn>
                                            <p:tgtEl>
                                              <p:spTgt spid="80"/>
                                            </p:tgtEl>
                                          </p:cBhvr>
                                          <p:to x="100000" y="100000"/>
                                        </p:animScale>
                                        <p:animScale>
                                          <p:cBhvr>
                                            <p:cTn id="30" dur="16">
                                              <p:stCondLst>
                                                <p:cond delay="820"/>
                                              </p:stCondLst>
                                            </p:cTn>
                                            <p:tgtEl>
                                              <p:spTgt spid="80"/>
                                            </p:tgtEl>
                                          </p:cBhvr>
                                          <p:to x="100000" y="80000"/>
                                        </p:animScale>
                                        <p:animScale>
                                          <p:cBhvr>
                                            <p:cTn id="31" dur="104" decel="50000">
                                              <p:stCondLst>
                                                <p:cond delay="836"/>
                                              </p:stCondLst>
                                            </p:cTn>
                                            <p:tgtEl>
                                              <p:spTgt spid="80"/>
                                            </p:tgtEl>
                                          </p:cBhvr>
                                          <p:to x="100000" y="100000"/>
                                        </p:animScale>
                                        <p:animScale>
                                          <p:cBhvr>
                                            <p:cTn id="32" dur="16">
                                              <p:stCondLst>
                                                <p:cond delay="1026"/>
                                              </p:stCondLst>
                                            </p:cTn>
                                            <p:tgtEl>
                                              <p:spTgt spid="80"/>
                                            </p:tgtEl>
                                          </p:cBhvr>
                                          <p:to x="100000" y="90000"/>
                                        </p:animScale>
                                        <p:animScale>
                                          <p:cBhvr>
                                            <p:cTn id="33" dur="104" decel="50000">
                                              <p:stCondLst>
                                                <p:cond delay="1042"/>
                                              </p:stCondLst>
                                            </p:cTn>
                                            <p:tgtEl>
                                              <p:spTgt spid="80"/>
                                            </p:tgtEl>
                                          </p:cBhvr>
                                          <p:to x="100000" y="100000"/>
                                        </p:animScale>
                                        <p:animScale>
                                          <p:cBhvr>
                                            <p:cTn id="34" dur="16">
                                              <p:stCondLst>
                                                <p:cond delay="1130"/>
                                              </p:stCondLst>
                                            </p:cTn>
                                            <p:tgtEl>
                                              <p:spTgt spid="80"/>
                                            </p:tgtEl>
                                          </p:cBhvr>
                                          <p:to x="100000" y="95000"/>
                                        </p:animScale>
                                        <p:animScale>
                                          <p:cBhvr>
                                            <p:cTn id="35" dur="104" decel="50000">
                                              <p:stCondLst>
                                                <p:cond delay="1146"/>
                                              </p:stCondLst>
                                            </p:cTn>
                                            <p:tgtEl>
                                              <p:spTgt spid="80"/>
                                            </p:tgtEl>
                                          </p:cBhvr>
                                          <p:to x="100000" y="100000"/>
                                        </p:animScale>
                                      </p:childTnLst>
                                    </p:cTn>
                                  </p:par>
                                  <p:par>
                                    <p:cTn id="36" presetID="26" presetClass="entr" presetSubtype="0" fill="hold" nodeType="withEffect">
                                      <p:stCondLst>
                                        <p:cond delay="250"/>
                                      </p:stCondLst>
                                      <p:childTnLst>
                                        <p:set>
                                          <p:cBhvr>
                                            <p:cTn id="37" dur="1" fill="hold">
                                              <p:stCondLst>
                                                <p:cond delay="0"/>
                                              </p:stCondLst>
                                            </p:cTn>
                                            <p:tgtEl>
                                              <p:spTgt spid="71"/>
                                            </p:tgtEl>
                                            <p:attrNameLst>
                                              <p:attrName>style.visibility</p:attrName>
                                            </p:attrNameLst>
                                          </p:cBhvr>
                                          <p:to>
                                            <p:strVal val="visible"/>
                                          </p:to>
                                        </p:set>
                                        <p:animEffect transition="in" filter="wipe(down)">
                                          <p:cBhvr>
                                            <p:cTn id="38" dur="362">
                                              <p:stCondLst>
                                                <p:cond delay="0"/>
                                              </p:stCondLst>
                                            </p:cTn>
                                            <p:tgtEl>
                                              <p:spTgt spid="71"/>
                                            </p:tgtEl>
                                          </p:cBhvr>
                                        </p:animEffect>
                                        <p:anim calcmode="lin" valueType="num">
                                          <p:cBhvr>
                                            <p:cTn id="39" dur="1139"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0" dur="415"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1" dur="415" tmFilter="0, 0; 0.125,0.2665; 0.25,0.4; 0.375,0.465; 0.5,0.5;  0.625,0.535; 0.75,0.6; 0.875,0.7335; 1,1">
                                              <p:stCondLst>
                                                <p:cond delay="415"/>
                                              </p:stCondLst>
                                            </p:cTn>
                                            <p:tgtEl>
                                              <p:spTgt spid="71"/>
                                            </p:tgtEl>
                                            <p:attrNameLst>
                                              <p:attrName>ppt_y</p:attrName>
                                            </p:attrNameLst>
                                          </p:cBhvr>
                                          <p:tavLst>
                                            <p:tav tm="0" fmla="#ppt_y-sin(pi*$)/9">
                                              <p:val>
                                                <p:fltVal val="0"/>
                                              </p:val>
                                            </p:tav>
                                            <p:tav tm="100000">
                                              <p:val>
                                                <p:fltVal val="1"/>
                                              </p:val>
                                            </p:tav>
                                          </p:tavLst>
                                        </p:anim>
                                        <p:anim calcmode="lin" valueType="num">
                                          <p:cBhvr>
                                            <p:cTn id="42" dur="207" tmFilter="0, 0; 0.125,0.2665; 0.25,0.4; 0.375,0.465; 0.5,0.5;  0.625,0.535; 0.75,0.6; 0.875,0.7335; 1,1">
                                              <p:stCondLst>
                                                <p:cond delay="828"/>
                                              </p:stCondLst>
                                            </p:cTn>
                                            <p:tgtEl>
                                              <p:spTgt spid="71"/>
                                            </p:tgtEl>
                                            <p:attrNameLst>
                                              <p:attrName>ppt_y</p:attrName>
                                            </p:attrNameLst>
                                          </p:cBhvr>
                                          <p:tavLst>
                                            <p:tav tm="0" fmla="#ppt_y-sin(pi*$)/27">
                                              <p:val>
                                                <p:fltVal val="0"/>
                                              </p:val>
                                            </p:tav>
                                            <p:tav tm="100000">
                                              <p:val>
                                                <p:fltVal val="1"/>
                                              </p:val>
                                            </p:tav>
                                          </p:tavLst>
                                        </p:anim>
                                        <p:anim calcmode="lin" valueType="num">
                                          <p:cBhvr>
                                            <p:cTn id="43" dur="103" tmFilter="0, 0; 0.125,0.2665; 0.25,0.4; 0.375,0.465; 0.5,0.5;  0.625,0.535; 0.75,0.6; 0.875,0.7335; 1,1">
                                              <p:stCondLst>
                                                <p:cond delay="1035"/>
                                              </p:stCondLst>
                                            </p:cTn>
                                            <p:tgtEl>
                                              <p:spTgt spid="71"/>
                                            </p:tgtEl>
                                            <p:attrNameLst>
                                              <p:attrName>ppt_y</p:attrName>
                                            </p:attrNameLst>
                                          </p:cBhvr>
                                          <p:tavLst>
                                            <p:tav tm="0" fmla="#ppt_y-sin(pi*$)/81">
                                              <p:val>
                                                <p:fltVal val="0"/>
                                              </p:val>
                                            </p:tav>
                                            <p:tav tm="100000">
                                              <p:val>
                                                <p:fltVal val="1"/>
                                              </p:val>
                                            </p:tav>
                                          </p:tavLst>
                                        </p:anim>
                                        <p:animScale>
                                          <p:cBhvr>
                                            <p:cTn id="44" dur="16">
                                              <p:stCondLst>
                                                <p:cond delay="406"/>
                                              </p:stCondLst>
                                            </p:cTn>
                                            <p:tgtEl>
                                              <p:spTgt spid="71"/>
                                            </p:tgtEl>
                                          </p:cBhvr>
                                          <p:to x="100000" y="60000"/>
                                        </p:animScale>
                                        <p:animScale>
                                          <p:cBhvr>
                                            <p:cTn id="45" dur="104" decel="50000">
                                              <p:stCondLst>
                                                <p:cond delay="423"/>
                                              </p:stCondLst>
                                            </p:cTn>
                                            <p:tgtEl>
                                              <p:spTgt spid="71"/>
                                            </p:tgtEl>
                                          </p:cBhvr>
                                          <p:to x="100000" y="100000"/>
                                        </p:animScale>
                                        <p:animScale>
                                          <p:cBhvr>
                                            <p:cTn id="46" dur="16">
                                              <p:stCondLst>
                                                <p:cond delay="820"/>
                                              </p:stCondLst>
                                            </p:cTn>
                                            <p:tgtEl>
                                              <p:spTgt spid="71"/>
                                            </p:tgtEl>
                                          </p:cBhvr>
                                          <p:to x="100000" y="80000"/>
                                        </p:animScale>
                                        <p:animScale>
                                          <p:cBhvr>
                                            <p:cTn id="47" dur="104" decel="50000">
                                              <p:stCondLst>
                                                <p:cond delay="836"/>
                                              </p:stCondLst>
                                            </p:cTn>
                                            <p:tgtEl>
                                              <p:spTgt spid="71"/>
                                            </p:tgtEl>
                                          </p:cBhvr>
                                          <p:to x="100000" y="100000"/>
                                        </p:animScale>
                                        <p:animScale>
                                          <p:cBhvr>
                                            <p:cTn id="48" dur="16">
                                              <p:stCondLst>
                                                <p:cond delay="1026"/>
                                              </p:stCondLst>
                                            </p:cTn>
                                            <p:tgtEl>
                                              <p:spTgt spid="71"/>
                                            </p:tgtEl>
                                          </p:cBhvr>
                                          <p:to x="100000" y="90000"/>
                                        </p:animScale>
                                        <p:animScale>
                                          <p:cBhvr>
                                            <p:cTn id="49" dur="104" decel="50000">
                                              <p:stCondLst>
                                                <p:cond delay="1042"/>
                                              </p:stCondLst>
                                            </p:cTn>
                                            <p:tgtEl>
                                              <p:spTgt spid="71"/>
                                            </p:tgtEl>
                                          </p:cBhvr>
                                          <p:to x="100000" y="100000"/>
                                        </p:animScale>
                                        <p:animScale>
                                          <p:cBhvr>
                                            <p:cTn id="50" dur="16">
                                              <p:stCondLst>
                                                <p:cond delay="1130"/>
                                              </p:stCondLst>
                                            </p:cTn>
                                            <p:tgtEl>
                                              <p:spTgt spid="71"/>
                                            </p:tgtEl>
                                          </p:cBhvr>
                                          <p:to x="100000" y="95000"/>
                                        </p:animScale>
                                        <p:animScale>
                                          <p:cBhvr>
                                            <p:cTn id="51" dur="104" decel="50000">
                                              <p:stCondLst>
                                                <p:cond delay="1146"/>
                                              </p:stCondLst>
                                            </p:cTn>
                                            <p:tgtEl>
                                              <p:spTgt spid="71"/>
                                            </p:tgtEl>
                                          </p:cBhvr>
                                          <p:to x="100000" y="100000"/>
                                        </p:animScale>
                                      </p:childTnLst>
                                    </p:cTn>
                                  </p:par>
                                  <p:par>
                                    <p:cTn id="52" presetID="26" presetClass="entr" presetSubtype="0" fill="hold" nodeType="withEffect">
                                      <p:stCondLst>
                                        <p:cond delay="500"/>
                                      </p:stCondLst>
                                      <p:childTnLst>
                                        <p:set>
                                          <p:cBhvr>
                                            <p:cTn id="53" dur="1" fill="hold">
                                              <p:stCondLst>
                                                <p:cond delay="0"/>
                                              </p:stCondLst>
                                            </p:cTn>
                                            <p:tgtEl>
                                              <p:spTgt spid="75"/>
                                            </p:tgtEl>
                                            <p:attrNameLst>
                                              <p:attrName>style.visibility</p:attrName>
                                            </p:attrNameLst>
                                          </p:cBhvr>
                                          <p:to>
                                            <p:strVal val="visible"/>
                                          </p:to>
                                        </p:set>
                                        <p:animEffect transition="in" filter="wipe(down)">
                                          <p:cBhvr>
                                            <p:cTn id="54" dur="362">
                                              <p:stCondLst>
                                                <p:cond delay="0"/>
                                              </p:stCondLst>
                                            </p:cTn>
                                            <p:tgtEl>
                                              <p:spTgt spid="75"/>
                                            </p:tgtEl>
                                          </p:cBhvr>
                                        </p:animEffect>
                                        <p:anim calcmode="lin" valueType="num">
                                          <p:cBhvr>
                                            <p:cTn id="55" dur="1139"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56" dur="415"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57" dur="415" tmFilter="0, 0; 0.125,0.2665; 0.25,0.4; 0.375,0.465; 0.5,0.5;  0.625,0.535; 0.75,0.6; 0.875,0.7335; 1,1">
                                              <p:stCondLst>
                                                <p:cond delay="415"/>
                                              </p:stCondLst>
                                            </p:cTn>
                                            <p:tgtEl>
                                              <p:spTgt spid="75"/>
                                            </p:tgtEl>
                                            <p:attrNameLst>
                                              <p:attrName>ppt_y</p:attrName>
                                            </p:attrNameLst>
                                          </p:cBhvr>
                                          <p:tavLst>
                                            <p:tav tm="0" fmla="#ppt_y-sin(pi*$)/9">
                                              <p:val>
                                                <p:fltVal val="0"/>
                                              </p:val>
                                            </p:tav>
                                            <p:tav tm="100000">
                                              <p:val>
                                                <p:fltVal val="1"/>
                                              </p:val>
                                            </p:tav>
                                          </p:tavLst>
                                        </p:anim>
                                        <p:anim calcmode="lin" valueType="num">
                                          <p:cBhvr>
                                            <p:cTn id="58" dur="207" tmFilter="0, 0; 0.125,0.2665; 0.25,0.4; 0.375,0.465; 0.5,0.5;  0.625,0.535; 0.75,0.6; 0.875,0.7335; 1,1">
                                              <p:stCondLst>
                                                <p:cond delay="828"/>
                                              </p:stCondLst>
                                            </p:cTn>
                                            <p:tgtEl>
                                              <p:spTgt spid="75"/>
                                            </p:tgtEl>
                                            <p:attrNameLst>
                                              <p:attrName>ppt_y</p:attrName>
                                            </p:attrNameLst>
                                          </p:cBhvr>
                                          <p:tavLst>
                                            <p:tav tm="0" fmla="#ppt_y-sin(pi*$)/27">
                                              <p:val>
                                                <p:fltVal val="0"/>
                                              </p:val>
                                            </p:tav>
                                            <p:tav tm="100000">
                                              <p:val>
                                                <p:fltVal val="1"/>
                                              </p:val>
                                            </p:tav>
                                          </p:tavLst>
                                        </p:anim>
                                        <p:anim calcmode="lin" valueType="num">
                                          <p:cBhvr>
                                            <p:cTn id="59" dur="103" tmFilter="0, 0; 0.125,0.2665; 0.25,0.4; 0.375,0.465; 0.5,0.5;  0.625,0.535; 0.75,0.6; 0.875,0.7335; 1,1">
                                              <p:stCondLst>
                                                <p:cond delay="1035"/>
                                              </p:stCondLst>
                                            </p:cTn>
                                            <p:tgtEl>
                                              <p:spTgt spid="75"/>
                                            </p:tgtEl>
                                            <p:attrNameLst>
                                              <p:attrName>ppt_y</p:attrName>
                                            </p:attrNameLst>
                                          </p:cBhvr>
                                          <p:tavLst>
                                            <p:tav tm="0" fmla="#ppt_y-sin(pi*$)/81">
                                              <p:val>
                                                <p:fltVal val="0"/>
                                              </p:val>
                                            </p:tav>
                                            <p:tav tm="100000">
                                              <p:val>
                                                <p:fltVal val="1"/>
                                              </p:val>
                                            </p:tav>
                                          </p:tavLst>
                                        </p:anim>
                                        <p:animScale>
                                          <p:cBhvr>
                                            <p:cTn id="60" dur="16">
                                              <p:stCondLst>
                                                <p:cond delay="406"/>
                                              </p:stCondLst>
                                            </p:cTn>
                                            <p:tgtEl>
                                              <p:spTgt spid="75"/>
                                            </p:tgtEl>
                                          </p:cBhvr>
                                          <p:to x="100000" y="60000"/>
                                        </p:animScale>
                                        <p:animScale>
                                          <p:cBhvr>
                                            <p:cTn id="61" dur="104" decel="50000">
                                              <p:stCondLst>
                                                <p:cond delay="423"/>
                                              </p:stCondLst>
                                            </p:cTn>
                                            <p:tgtEl>
                                              <p:spTgt spid="75"/>
                                            </p:tgtEl>
                                          </p:cBhvr>
                                          <p:to x="100000" y="100000"/>
                                        </p:animScale>
                                        <p:animScale>
                                          <p:cBhvr>
                                            <p:cTn id="62" dur="16">
                                              <p:stCondLst>
                                                <p:cond delay="820"/>
                                              </p:stCondLst>
                                            </p:cTn>
                                            <p:tgtEl>
                                              <p:spTgt spid="75"/>
                                            </p:tgtEl>
                                          </p:cBhvr>
                                          <p:to x="100000" y="80000"/>
                                        </p:animScale>
                                        <p:animScale>
                                          <p:cBhvr>
                                            <p:cTn id="63" dur="104" decel="50000">
                                              <p:stCondLst>
                                                <p:cond delay="836"/>
                                              </p:stCondLst>
                                            </p:cTn>
                                            <p:tgtEl>
                                              <p:spTgt spid="75"/>
                                            </p:tgtEl>
                                          </p:cBhvr>
                                          <p:to x="100000" y="100000"/>
                                        </p:animScale>
                                        <p:animScale>
                                          <p:cBhvr>
                                            <p:cTn id="64" dur="16">
                                              <p:stCondLst>
                                                <p:cond delay="1026"/>
                                              </p:stCondLst>
                                            </p:cTn>
                                            <p:tgtEl>
                                              <p:spTgt spid="75"/>
                                            </p:tgtEl>
                                          </p:cBhvr>
                                          <p:to x="100000" y="90000"/>
                                        </p:animScale>
                                        <p:animScale>
                                          <p:cBhvr>
                                            <p:cTn id="65" dur="104" decel="50000">
                                              <p:stCondLst>
                                                <p:cond delay="1042"/>
                                              </p:stCondLst>
                                            </p:cTn>
                                            <p:tgtEl>
                                              <p:spTgt spid="75"/>
                                            </p:tgtEl>
                                          </p:cBhvr>
                                          <p:to x="100000" y="100000"/>
                                        </p:animScale>
                                        <p:animScale>
                                          <p:cBhvr>
                                            <p:cTn id="66" dur="16">
                                              <p:stCondLst>
                                                <p:cond delay="1130"/>
                                              </p:stCondLst>
                                            </p:cTn>
                                            <p:tgtEl>
                                              <p:spTgt spid="75"/>
                                            </p:tgtEl>
                                          </p:cBhvr>
                                          <p:to x="100000" y="95000"/>
                                        </p:animScale>
                                        <p:animScale>
                                          <p:cBhvr>
                                            <p:cTn id="67" dur="104" decel="50000">
                                              <p:stCondLst>
                                                <p:cond delay="1146"/>
                                              </p:stCondLst>
                                            </p:cTn>
                                            <p:tgtEl>
                                              <p:spTgt spid="75"/>
                                            </p:tgtEl>
                                          </p:cBhvr>
                                          <p:to x="100000" y="100000"/>
                                        </p:animScale>
                                      </p:childTnLst>
                                    </p:cTn>
                                  </p:par>
                                  <p:par>
                                    <p:cTn id="68" presetID="26" presetClass="entr" presetSubtype="0" fill="hold" nodeType="withEffect">
                                      <p:stCondLst>
                                        <p:cond delay="750"/>
                                      </p:stCondLst>
                                      <p:childTnLst>
                                        <p:set>
                                          <p:cBhvr>
                                            <p:cTn id="69" dur="1" fill="hold">
                                              <p:stCondLst>
                                                <p:cond delay="0"/>
                                              </p:stCondLst>
                                            </p:cTn>
                                            <p:tgtEl>
                                              <p:spTgt spid="106"/>
                                            </p:tgtEl>
                                            <p:attrNameLst>
                                              <p:attrName>style.visibility</p:attrName>
                                            </p:attrNameLst>
                                          </p:cBhvr>
                                          <p:to>
                                            <p:strVal val="visible"/>
                                          </p:to>
                                        </p:set>
                                        <p:animEffect transition="in" filter="wipe(down)">
                                          <p:cBhvr>
                                            <p:cTn id="70" dur="362">
                                              <p:stCondLst>
                                                <p:cond delay="0"/>
                                              </p:stCondLst>
                                            </p:cTn>
                                            <p:tgtEl>
                                              <p:spTgt spid="106"/>
                                            </p:tgtEl>
                                          </p:cBhvr>
                                        </p:animEffect>
                                        <p:anim calcmode="lin" valueType="num">
                                          <p:cBhvr>
                                            <p:cTn id="71" dur="1139" tmFilter="0,0; 0.14,0.36; 0.43,0.73; 0.71,0.91; 1.0,1.0">
                                              <p:stCondLst>
                                                <p:cond delay="0"/>
                                              </p:stCondLst>
                                            </p:cTn>
                                            <p:tgtEl>
                                              <p:spTgt spid="106"/>
                                            </p:tgtEl>
                                            <p:attrNameLst>
                                              <p:attrName>ppt_x</p:attrName>
                                            </p:attrNameLst>
                                          </p:cBhvr>
                                          <p:tavLst>
                                            <p:tav tm="0">
                                              <p:val>
                                                <p:strVal val="#ppt_x-0.25"/>
                                              </p:val>
                                            </p:tav>
                                            <p:tav tm="100000">
                                              <p:val>
                                                <p:strVal val="#ppt_x"/>
                                              </p:val>
                                            </p:tav>
                                          </p:tavLst>
                                        </p:anim>
                                        <p:anim calcmode="lin" valueType="num">
                                          <p:cBhvr>
                                            <p:cTn id="72" dur="415" tmFilter="0.0,0.0; 0.25,0.07; 0.50,0.2; 0.75,0.467; 1.0,1.0">
                                              <p:stCondLst>
                                                <p:cond delay="0"/>
                                              </p:stCondLst>
                                            </p:cTn>
                                            <p:tgtEl>
                                              <p:spTgt spid="106"/>
                                            </p:tgtEl>
                                            <p:attrNameLst>
                                              <p:attrName>ppt_y</p:attrName>
                                            </p:attrNameLst>
                                          </p:cBhvr>
                                          <p:tavLst>
                                            <p:tav tm="0" fmla="#ppt_y-sin(pi*$)/3">
                                              <p:val>
                                                <p:fltVal val="0.5"/>
                                              </p:val>
                                            </p:tav>
                                            <p:tav tm="100000">
                                              <p:val>
                                                <p:fltVal val="1"/>
                                              </p:val>
                                            </p:tav>
                                          </p:tavLst>
                                        </p:anim>
                                        <p:anim calcmode="lin" valueType="num">
                                          <p:cBhvr>
                                            <p:cTn id="73" dur="415" tmFilter="0, 0; 0.125,0.2665; 0.25,0.4; 0.375,0.465; 0.5,0.5;  0.625,0.535; 0.75,0.6; 0.875,0.7335; 1,1">
                                              <p:stCondLst>
                                                <p:cond delay="415"/>
                                              </p:stCondLst>
                                            </p:cTn>
                                            <p:tgtEl>
                                              <p:spTgt spid="106"/>
                                            </p:tgtEl>
                                            <p:attrNameLst>
                                              <p:attrName>ppt_y</p:attrName>
                                            </p:attrNameLst>
                                          </p:cBhvr>
                                          <p:tavLst>
                                            <p:tav tm="0" fmla="#ppt_y-sin(pi*$)/9">
                                              <p:val>
                                                <p:fltVal val="0"/>
                                              </p:val>
                                            </p:tav>
                                            <p:tav tm="100000">
                                              <p:val>
                                                <p:fltVal val="1"/>
                                              </p:val>
                                            </p:tav>
                                          </p:tavLst>
                                        </p:anim>
                                        <p:anim calcmode="lin" valueType="num">
                                          <p:cBhvr>
                                            <p:cTn id="74" dur="207" tmFilter="0, 0; 0.125,0.2665; 0.25,0.4; 0.375,0.465; 0.5,0.5;  0.625,0.535; 0.75,0.6; 0.875,0.7335; 1,1">
                                              <p:stCondLst>
                                                <p:cond delay="828"/>
                                              </p:stCondLst>
                                            </p:cTn>
                                            <p:tgtEl>
                                              <p:spTgt spid="106"/>
                                            </p:tgtEl>
                                            <p:attrNameLst>
                                              <p:attrName>ppt_y</p:attrName>
                                            </p:attrNameLst>
                                          </p:cBhvr>
                                          <p:tavLst>
                                            <p:tav tm="0" fmla="#ppt_y-sin(pi*$)/27">
                                              <p:val>
                                                <p:fltVal val="0"/>
                                              </p:val>
                                            </p:tav>
                                            <p:tav tm="100000">
                                              <p:val>
                                                <p:fltVal val="1"/>
                                              </p:val>
                                            </p:tav>
                                          </p:tavLst>
                                        </p:anim>
                                        <p:anim calcmode="lin" valueType="num">
                                          <p:cBhvr>
                                            <p:cTn id="75" dur="103" tmFilter="0, 0; 0.125,0.2665; 0.25,0.4; 0.375,0.465; 0.5,0.5;  0.625,0.535; 0.75,0.6; 0.875,0.7335; 1,1">
                                              <p:stCondLst>
                                                <p:cond delay="1035"/>
                                              </p:stCondLst>
                                            </p:cTn>
                                            <p:tgtEl>
                                              <p:spTgt spid="106"/>
                                            </p:tgtEl>
                                            <p:attrNameLst>
                                              <p:attrName>ppt_y</p:attrName>
                                            </p:attrNameLst>
                                          </p:cBhvr>
                                          <p:tavLst>
                                            <p:tav tm="0" fmla="#ppt_y-sin(pi*$)/81">
                                              <p:val>
                                                <p:fltVal val="0"/>
                                              </p:val>
                                            </p:tav>
                                            <p:tav tm="100000">
                                              <p:val>
                                                <p:fltVal val="1"/>
                                              </p:val>
                                            </p:tav>
                                          </p:tavLst>
                                        </p:anim>
                                        <p:animScale>
                                          <p:cBhvr>
                                            <p:cTn id="76" dur="16">
                                              <p:stCondLst>
                                                <p:cond delay="406"/>
                                              </p:stCondLst>
                                            </p:cTn>
                                            <p:tgtEl>
                                              <p:spTgt spid="106"/>
                                            </p:tgtEl>
                                          </p:cBhvr>
                                          <p:to x="100000" y="60000"/>
                                        </p:animScale>
                                        <p:animScale>
                                          <p:cBhvr>
                                            <p:cTn id="77" dur="104" decel="50000">
                                              <p:stCondLst>
                                                <p:cond delay="423"/>
                                              </p:stCondLst>
                                            </p:cTn>
                                            <p:tgtEl>
                                              <p:spTgt spid="106"/>
                                            </p:tgtEl>
                                          </p:cBhvr>
                                          <p:to x="100000" y="100000"/>
                                        </p:animScale>
                                        <p:animScale>
                                          <p:cBhvr>
                                            <p:cTn id="78" dur="16">
                                              <p:stCondLst>
                                                <p:cond delay="820"/>
                                              </p:stCondLst>
                                            </p:cTn>
                                            <p:tgtEl>
                                              <p:spTgt spid="106"/>
                                            </p:tgtEl>
                                          </p:cBhvr>
                                          <p:to x="100000" y="80000"/>
                                        </p:animScale>
                                        <p:animScale>
                                          <p:cBhvr>
                                            <p:cTn id="79" dur="104" decel="50000">
                                              <p:stCondLst>
                                                <p:cond delay="836"/>
                                              </p:stCondLst>
                                            </p:cTn>
                                            <p:tgtEl>
                                              <p:spTgt spid="106"/>
                                            </p:tgtEl>
                                          </p:cBhvr>
                                          <p:to x="100000" y="100000"/>
                                        </p:animScale>
                                        <p:animScale>
                                          <p:cBhvr>
                                            <p:cTn id="80" dur="16">
                                              <p:stCondLst>
                                                <p:cond delay="1026"/>
                                              </p:stCondLst>
                                            </p:cTn>
                                            <p:tgtEl>
                                              <p:spTgt spid="106"/>
                                            </p:tgtEl>
                                          </p:cBhvr>
                                          <p:to x="100000" y="90000"/>
                                        </p:animScale>
                                        <p:animScale>
                                          <p:cBhvr>
                                            <p:cTn id="81" dur="104" decel="50000">
                                              <p:stCondLst>
                                                <p:cond delay="1042"/>
                                              </p:stCondLst>
                                            </p:cTn>
                                            <p:tgtEl>
                                              <p:spTgt spid="106"/>
                                            </p:tgtEl>
                                          </p:cBhvr>
                                          <p:to x="100000" y="100000"/>
                                        </p:animScale>
                                        <p:animScale>
                                          <p:cBhvr>
                                            <p:cTn id="82" dur="16">
                                              <p:stCondLst>
                                                <p:cond delay="1130"/>
                                              </p:stCondLst>
                                            </p:cTn>
                                            <p:tgtEl>
                                              <p:spTgt spid="106"/>
                                            </p:tgtEl>
                                          </p:cBhvr>
                                          <p:to x="100000" y="95000"/>
                                        </p:animScale>
                                        <p:animScale>
                                          <p:cBhvr>
                                            <p:cTn id="83" dur="104" decel="50000">
                                              <p:stCondLst>
                                                <p:cond delay="1146"/>
                                              </p:stCondLst>
                                            </p:cTn>
                                            <p:tgtEl>
                                              <p:spTgt spid="106"/>
                                            </p:tgtEl>
                                          </p:cBhvr>
                                          <p:to x="100000" y="100000"/>
                                        </p:animScale>
                                      </p:childTnLst>
                                    </p:cTn>
                                  </p:par>
                                </p:childTnLst>
                              </p:cTn>
                            </p:par>
                            <p:par>
                              <p:cTn id="84" fill="hold">
                                <p:stCondLst>
                                  <p:cond delay="2000"/>
                                </p:stCondLst>
                                <p:childTnLst>
                                  <p:par>
                                    <p:cTn id="85" presetID="12" presetClass="entr" presetSubtype="4" fill="hold" grpId="0" nodeType="after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additive="base">
                                            <p:cTn id="87" dur="500"/>
                                            <p:tgtEl>
                                              <p:spTgt spid="86"/>
                                            </p:tgtEl>
                                            <p:attrNameLst>
                                              <p:attrName>ppt_y</p:attrName>
                                            </p:attrNameLst>
                                          </p:cBhvr>
                                          <p:tavLst>
                                            <p:tav tm="0">
                                              <p:val>
                                                <p:strVal val="#ppt_y+#ppt_h*1.125000"/>
                                              </p:val>
                                            </p:tav>
                                            <p:tav tm="100000">
                                              <p:val>
                                                <p:strVal val="#ppt_y"/>
                                              </p:val>
                                            </p:tav>
                                          </p:tavLst>
                                        </p:anim>
                                        <p:animEffect transition="in" filter="wipe(up)">
                                          <p:cBhvr>
                                            <p:cTn id="88" dur="500"/>
                                            <p:tgtEl>
                                              <p:spTgt spid="86"/>
                                            </p:tgtEl>
                                          </p:cBhvr>
                                        </p:animEffect>
                                      </p:childTnLst>
                                    </p:cTn>
                                  </p:par>
                                </p:childTnLst>
                              </p:cTn>
                            </p:par>
                            <p:par>
                              <p:cTn id="89" fill="hold">
                                <p:stCondLst>
                                  <p:cond delay="2500"/>
                                </p:stCondLst>
                                <p:childTnLst>
                                  <p:par>
                                    <p:cTn id="90" presetID="22" presetClass="entr" presetSubtype="8" fill="hold" nodeType="afterEffect">
                                      <p:stCondLst>
                                        <p:cond delay="100"/>
                                      </p:stCondLst>
                                      <p:childTnLst>
                                        <p:set>
                                          <p:cBhvr>
                                            <p:cTn id="91" dur="1" fill="hold">
                                              <p:stCondLst>
                                                <p:cond delay="0"/>
                                              </p:stCondLst>
                                            </p:cTn>
                                            <p:tgtEl>
                                              <p:spTgt spid="87"/>
                                            </p:tgtEl>
                                            <p:attrNameLst>
                                              <p:attrName>style.visibility</p:attrName>
                                            </p:attrNameLst>
                                          </p:cBhvr>
                                          <p:to>
                                            <p:strVal val="visible"/>
                                          </p:to>
                                        </p:set>
                                        <p:animEffect transition="in" filter="wipe(left)">
                                          <p:cBhvr>
                                            <p:cTn id="92" dur="500"/>
                                            <p:tgtEl>
                                              <p:spTgt spid="87"/>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90"/>
                                            </p:tgtEl>
                                            <p:attrNameLst>
                                              <p:attrName>style.visibility</p:attrName>
                                            </p:attrNameLst>
                                          </p:cBhvr>
                                          <p:to>
                                            <p:strVal val="visible"/>
                                          </p:to>
                                        </p:set>
                                        <p:animEffect transition="in" filter="fade">
                                          <p:cBhvr>
                                            <p:cTn id="97" dur="500"/>
                                            <p:tgtEl>
                                              <p:spTgt spid="90"/>
                                            </p:tgtEl>
                                          </p:cBhvr>
                                        </p:animEffect>
                                        <p:anim calcmode="lin" valueType="num">
                                          <p:cBhvr>
                                            <p:cTn id="98" dur="500" fill="hold"/>
                                            <p:tgtEl>
                                              <p:spTgt spid="90"/>
                                            </p:tgtEl>
                                            <p:attrNameLst>
                                              <p:attrName>ppt_x</p:attrName>
                                            </p:attrNameLst>
                                          </p:cBhvr>
                                          <p:tavLst>
                                            <p:tav tm="0">
                                              <p:val>
                                                <p:strVal val="#ppt_x"/>
                                              </p:val>
                                            </p:tav>
                                            <p:tav tm="100000">
                                              <p:val>
                                                <p:strVal val="#ppt_x"/>
                                              </p:val>
                                            </p:tav>
                                          </p:tavLst>
                                        </p:anim>
                                        <p:anim calcmode="lin" valueType="num">
                                          <p:cBhvr>
                                            <p:cTn id="99" dur="500" fill="hold"/>
                                            <p:tgtEl>
                                              <p:spTgt spid="90"/>
                                            </p:tgtEl>
                                            <p:attrNameLst>
                                              <p:attrName>ppt_y</p:attrName>
                                            </p:attrNameLst>
                                          </p:cBhvr>
                                          <p:tavLst>
                                            <p:tav tm="0">
                                              <p:val>
                                                <p:strVal val="#ppt_y+.1"/>
                                              </p:val>
                                            </p:tav>
                                            <p:tav tm="100000">
                                              <p:val>
                                                <p:strVal val="#ppt_y"/>
                                              </p:val>
                                            </p:tav>
                                          </p:tavLst>
                                        </p:anim>
                                      </p:childTnLst>
                                    </p:cTn>
                                  </p:par>
                                  <p:par>
                                    <p:cTn id="100" presetID="12" presetClass="entr" presetSubtype="4" fill="hold" grpId="0" nodeType="withEffect">
                                      <p:stCondLst>
                                        <p:cond delay="500"/>
                                      </p:stCondLst>
                                      <p:childTnLst>
                                        <p:set>
                                          <p:cBhvr>
                                            <p:cTn id="101" dur="1" fill="hold">
                                              <p:stCondLst>
                                                <p:cond delay="0"/>
                                              </p:stCondLst>
                                            </p:cTn>
                                            <p:tgtEl>
                                              <p:spTgt spid="91"/>
                                            </p:tgtEl>
                                            <p:attrNameLst>
                                              <p:attrName>style.visibility</p:attrName>
                                            </p:attrNameLst>
                                          </p:cBhvr>
                                          <p:to>
                                            <p:strVal val="visible"/>
                                          </p:to>
                                        </p:set>
                                        <p:anim calcmode="lin" valueType="num">
                                          <p:cBhvr additive="base">
                                            <p:cTn id="102" dur="500"/>
                                            <p:tgtEl>
                                              <p:spTgt spid="91"/>
                                            </p:tgtEl>
                                            <p:attrNameLst>
                                              <p:attrName>ppt_y</p:attrName>
                                            </p:attrNameLst>
                                          </p:cBhvr>
                                          <p:tavLst>
                                            <p:tav tm="0">
                                              <p:val>
                                                <p:strVal val="#ppt_y+#ppt_h*1.125000"/>
                                              </p:val>
                                            </p:tav>
                                            <p:tav tm="100000">
                                              <p:val>
                                                <p:strVal val="#ppt_y"/>
                                              </p:val>
                                            </p:tav>
                                          </p:tavLst>
                                        </p:anim>
                                        <p:animEffect transition="in" filter="wipe(up)">
                                          <p:cBhvr>
                                            <p:cTn id="103" dur="500"/>
                                            <p:tgtEl>
                                              <p:spTgt spid="91"/>
                                            </p:tgtEl>
                                          </p:cBhvr>
                                        </p:animEffect>
                                      </p:childTnLst>
                                    </p:cTn>
                                  </p:par>
                                </p:childTnLst>
                              </p:cTn>
                            </p:par>
                            <p:par>
                              <p:cTn id="104" fill="hold">
                                <p:stCondLst>
                                  <p:cond delay="1000"/>
                                </p:stCondLst>
                                <p:childTnLst>
                                  <p:par>
                                    <p:cTn id="105" presetID="22" presetClass="entr" presetSubtype="8" fill="hold" nodeType="afterEffect">
                                      <p:stCondLst>
                                        <p:cond delay="100"/>
                                      </p:stCondLst>
                                      <p:childTnLst>
                                        <p:set>
                                          <p:cBhvr>
                                            <p:cTn id="106" dur="1" fill="hold">
                                              <p:stCondLst>
                                                <p:cond delay="0"/>
                                              </p:stCondLst>
                                            </p:cTn>
                                            <p:tgtEl>
                                              <p:spTgt spid="92"/>
                                            </p:tgtEl>
                                            <p:attrNameLst>
                                              <p:attrName>style.visibility</p:attrName>
                                            </p:attrNameLst>
                                          </p:cBhvr>
                                          <p:to>
                                            <p:strVal val="visible"/>
                                          </p:to>
                                        </p:set>
                                        <p:animEffect transition="in" filter="wipe(left)">
                                          <p:cBhvr>
                                            <p:cTn id="107" dur="500"/>
                                            <p:tgtEl>
                                              <p:spTgt spid="92"/>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95"/>
                                            </p:tgtEl>
                                            <p:attrNameLst>
                                              <p:attrName>style.visibility</p:attrName>
                                            </p:attrNameLst>
                                          </p:cBhvr>
                                          <p:to>
                                            <p:strVal val="visible"/>
                                          </p:to>
                                        </p:set>
                                        <p:animEffect transition="in" filter="fade">
                                          <p:cBhvr>
                                            <p:cTn id="112" dur="500"/>
                                            <p:tgtEl>
                                              <p:spTgt spid="95"/>
                                            </p:tgtEl>
                                          </p:cBhvr>
                                        </p:animEffect>
                                        <p:anim calcmode="lin" valueType="num">
                                          <p:cBhvr>
                                            <p:cTn id="113" dur="500" fill="hold"/>
                                            <p:tgtEl>
                                              <p:spTgt spid="95"/>
                                            </p:tgtEl>
                                            <p:attrNameLst>
                                              <p:attrName>ppt_x</p:attrName>
                                            </p:attrNameLst>
                                          </p:cBhvr>
                                          <p:tavLst>
                                            <p:tav tm="0">
                                              <p:val>
                                                <p:strVal val="#ppt_x"/>
                                              </p:val>
                                            </p:tav>
                                            <p:tav tm="100000">
                                              <p:val>
                                                <p:strVal val="#ppt_x"/>
                                              </p:val>
                                            </p:tav>
                                          </p:tavLst>
                                        </p:anim>
                                        <p:anim calcmode="lin" valueType="num">
                                          <p:cBhvr>
                                            <p:cTn id="114" dur="500" fill="hold"/>
                                            <p:tgtEl>
                                              <p:spTgt spid="95"/>
                                            </p:tgtEl>
                                            <p:attrNameLst>
                                              <p:attrName>ppt_y</p:attrName>
                                            </p:attrNameLst>
                                          </p:cBhvr>
                                          <p:tavLst>
                                            <p:tav tm="0">
                                              <p:val>
                                                <p:strVal val="#ppt_y+.1"/>
                                              </p:val>
                                            </p:tav>
                                            <p:tav tm="100000">
                                              <p:val>
                                                <p:strVal val="#ppt_y"/>
                                              </p:val>
                                            </p:tav>
                                          </p:tavLst>
                                        </p:anim>
                                      </p:childTnLst>
                                    </p:cTn>
                                  </p:par>
                                  <p:par>
                                    <p:cTn id="115" presetID="12" presetClass="entr" presetSubtype="4" fill="hold" grpId="0" nodeType="withEffect">
                                      <p:stCondLst>
                                        <p:cond delay="500"/>
                                      </p:stCondLst>
                                      <p:childTnLst>
                                        <p:set>
                                          <p:cBhvr>
                                            <p:cTn id="116" dur="1" fill="hold">
                                              <p:stCondLst>
                                                <p:cond delay="0"/>
                                              </p:stCondLst>
                                            </p:cTn>
                                            <p:tgtEl>
                                              <p:spTgt spid="96"/>
                                            </p:tgtEl>
                                            <p:attrNameLst>
                                              <p:attrName>style.visibility</p:attrName>
                                            </p:attrNameLst>
                                          </p:cBhvr>
                                          <p:to>
                                            <p:strVal val="visible"/>
                                          </p:to>
                                        </p:set>
                                        <p:anim calcmode="lin" valueType="num">
                                          <p:cBhvr additive="base">
                                            <p:cTn id="117" dur="500"/>
                                            <p:tgtEl>
                                              <p:spTgt spid="96"/>
                                            </p:tgtEl>
                                            <p:attrNameLst>
                                              <p:attrName>ppt_y</p:attrName>
                                            </p:attrNameLst>
                                          </p:cBhvr>
                                          <p:tavLst>
                                            <p:tav tm="0">
                                              <p:val>
                                                <p:strVal val="#ppt_y+#ppt_h*1.125000"/>
                                              </p:val>
                                            </p:tav>
                                            <p:tav tm="100000">
                                              <p:val>
                                                <p:strVal val="#ppt_y"/>
                                              </p:val>
                                            </p:tav>
                                          </p:tavLst>
                                        </p:anim>
                                        <p:animEffect transition="in" filter="wipe(up)">
                                          <p:cBhvr>
                                            <p:cTn id="118" dur="500"/>
                                            <p:tgtEl>
                                              <p:spTgt spid="96"/>
                                            </p:tgtEl>
                                          </p:cBhvr>
                                        </p:animEffect>
                                      </p:childTnLst>
                                    </p:cTn>
                                  </p:par>
                                </p:childTnLst>
                              </p:cTn>
                            </p:par>
                            <p:par>
                              <p:cTn id="119" fill="hold">
                                <p:stCondLst>
                                  <p:cond delay="1000"/>
                                </p:stCondLst>
                                <p:childTnLst>
                                  <p:par>
                                    <p:cTn id="120" presetID="22" presetClass="entr" presetSubtype="8" fill="hold" nodeType="afterEffect">
                                      <p:stCondLst>
                                        <p:cond delay="100"/>
                                      </p:stCondLst>
                                      <p:childTnLst>
                                        <p:set>
                                          <p:cBhvr>
                                            <p:cTn id="121" dur="1" fill="hold">
                                              <p:stCondLst>
                                                <p:cond delay="0"/>
                                              </p:stCondLst>
                                            </p:cTn>
                                            <p:tgtEl>
                                              <p:spTgt spid="97"/>
                                            </p:tgtEl>
                                            <p:attrNameLst>
                                              <p:attrName>style.visibility</p:attrName>
                                            </p:attrNameLst>
                                          </p:cBhvr>
                                          <p:to>
                                            <p:strVal val="visible"/>
                                          </p:to>
                                        </p:set>
                                        <p:animEffect transition="in" filter="wipe(left)">
                                          <p:cBhvr>
                                            <p:cTn id="122" dur="500"/>
                                            <p:tgtEl>
                                              <p:spTgt spid="97"/>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100"/>
                                            </p:tgtEl>
                                            <p:attrNameLst>
                                              <p:attrName>style.visibility</p:attrName>
                                            </p:attrNameLst>
                                          </p:cBhvr>
                                          <p:to>
                                            <p:strVal val="visible"/>
                                          </p:to>
                                        </p:set>
                                        <p:animEffect transition="in" filter="fade">
                                          <p:cBhvr>
                                            <p:cTn id="127" dur="500"/>
                                            <p:tgtEl>
                                              <p:spTgt spid="100"/>
                                            </p:tgtEl>
                                          </p:cBhvr>
                                        </p:animEffect>
                                        <p:anim calcmode="lin" valueType="num">
                                          <p:cBhvr>
                                            <p:cTn id="128" dur="500" fill="hold"/>
                                            <p:tgtEl>
                                              <p:spTgt spid="100"/>
                                            </p:tgtEl>
                                            <p:attrNameLst>
                                              <p:attrName>ppt_x</p:attrName>
                                            </p:attrNameLst>
                                          </p:cBhvr>
                                          <p:tavLst>
                                            <p:tav tm="0">
                                              <p:val>
                                                <p:strVal val="#ppt_x"/>
                                              </p:val>
                                            </p:tav>
                                            <p:tav tm="100000">
                                              <p:val>
                                                <p:strVal val="#ppt_x"/>
                                              </p:val>
                                            </p:tav>
                                          </p:tavLst>
                                        </p:anim>
                                        <p:anim calcmode="lin" valueType="num">
                                          <p:cBhvr>
                                            <p:cTn id="129" dur="500" fill="hold"/>
                                            <p:tgtEl>
                                              <p:spTgt spid="100"/>
                                            </p:tgtEl>
                                            <p:attrNameLst>
                                              <p:attrName>ppt_y</p:attrName>
                                            </p:attrNameLst>
                                          </p:cBhvr>
                                          <p:tavLst>
                                            <p:tav tm="0">
                                              <p:val>
                                                <p:strVal val="#ppt_y+.1"/>
                                              </p:val>
                                            </p:tav>
                                            <p:tav tm="100000">
                                              <p:val>
                                                <p:strVal val="#ppt_y"/>
                                              </p:val>
                                            </p:tav>
                                          </p:tavLst>
                                        </p:anim>
                                      </p:childTnLst>
                                    </p:cTn>
                                  </p:par>
                                  <p:par>
                                    <p:cTn id="130" presetID="12" presetClass="entr" presetSubtype="4" fill="hold" grpId="0" nodeType="withEffect">
                                      <p:stCondLst>
                                        <p:cond delay="500"/>
                                      </p:stCondLst>
                                      <p:childTnLst>
                                        <p:set>
                                          <p:cBhvr>
                                            <p:cTn id="131" dur="1" fill="hold">
                                              <p:stCondLst>
                                                <p:cond delay="0"/>
                                              </p:stCondLst>
                                            </p:cTn>
                                            <p:tgtEl>
                                              <p:spTgt spid="101"/>
                                            </p:tgtEl>
                                            <p:attrNameLst>
                                              <p:attrName>style.visibility</p:attrName>
                                            </p:attrNameLst>
                                          </p:cBhvr>
                                          <p:to>
                                            <p:strVal val="visible"/>
                                          </p:to>
                                        </p:set>
                                        <p:anim calcmode="lin" valueType="num">
                                          <p:cBhvr additive="base">
                                            <p:cTn id="132" dur="500"/>
                                            <p:tgtEl>
                                              <p:spTgt spid="101"/>
                                            </p:tgtEl>
                                            <p:attrNameLst>
                                              <p:attrName>ppt_y</p:attrName>
                                            </p:attrNameLst>
                                          </p:cBhvr>
                                          <p:tavLst>
                                            <p:tav tm="0">
                                              <p:val>
                                                <p:strVal val="#ppt_y+#ppt_h*1.125000"/>
                                              </p:val>
                                            </p:tav>
                                            <p:tav tm="100000">
                                              <p:val>
                                                <p:strVal val="#ppt_y"/>
                                              </p:val>
                                            </p:tav>
                                          </p:tavLst>
                                        </p:anim>
                                        <p:animEffect transition="in" filter="wipe(up)">
                                          <p:cBhvr>
                                            <p:cTn id="133" dur="500"/>
                                            <p:tgtEl>
                                              <p:spTgt spid="101"/>
                                            </p:tgtEl>
                                          </p:cBhvr>
                                        </p:animEffect>
                                      </p:childTnLst>
                                    </p:cTn>
                                  </p:par>
                                </p:childTnLst>
                              </p:cTn>
                            </p:par>
                            <p:par>
                              <p:cTn id="134" fill="hold">
                                <p:stCondLst>
                                  <p:cond delay="1000"/>
                                </p:stCondLst>
                                <p:childTnLst>
                                  <p:par>
                                    <p:cTn id="135" presetID="22" presetClass="entr" presetSubtype="8" fill="hold" nodeType="afterEffect">
                                      <p:stCondLst>
                                        <p:cond delay="100"/>
                                      </p:stCondLst>
                                      <p:childTnLst>
                                        <p:set>
                                          <p:cBhvr>
                                            <p:cTn id="136" dur="1" fill="hold">
                                              <p:stCondLst>
                                                <p:cond delay="0"/>
                                              </p:stCondLst>
                                            </p:cTn>
                                            <p:tgtEl>
                                              <p:spTgt spid="102"/>
                                            </p:tgtEl>
                                            <p:attrNameLst>
                                              <p:attrName>style.visibility</p:attrName>
                                            </p:attrNameLst>
                                          </p:cBhvr>
                                          <p:to>
                                            <p:strVal val="visible"/>
                                          </p:to>
                                        </p:set>
                                        <p:animEffect transition="in" filter="wipe(left)">
                                          <p:cBhvr>
                                            <p:cTn id="137" dur="500"/>
                                            <p:tgtEl>
                                              <p:spTgt spid="102"/>
                                            </p:tgtEl>
                                          </p:cBhvr>
                                        </p:animEffect>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105"/>
                                            </p:tgtEl>
                                            <p:attrNameLst>
                                              <p:attrName>style.visibility</p:attrName>
                                            </p:attrNameLst>
                                          </p:cBhvr>
                                          <p:to>
                                            <p:strVal val="visible"/>
                                          </p:to>
                                        </p:set>
                                        <p:animEffect transition="in" filter="fade">
                                          <p:cBhvr>
                                            <p:cTn id="142" dur="500"/>
                                            <p:tgtEl>
                                              <p:spTgt spid="105"/>
                                            </p:tgtEl>
                                          </p:cBhvr>
                                        </p:animEffect>
                                        <p:anim calcmode="lin" valueType="num">
                                          <p:cBhvr>
                                            <p:cTn id="143" dur="500" fill="hold"/>
                                            <p:tgtEl>
                                              <p:spTgt spid="105"/>
                                            </p:tgtEl>
                                            <p:attrNameLst>
                                              <p:attrName>ppt_x</p:attrName>
                                            </p:attrNameLst>
                                          </p:cBhvr>
                                          <p:tavLst>
                                            <p:tav tm="0">
                                              <p:val>
                                                <p:strVal val="#ppt_x"/>
                                              </p:val>
                                            </p:tav>
                                            <p:tav tm="100000">
                                              <p:val>
                                                <p:strVal val="#ppt_x"/>
                                              </p:val>
                                            </p:tav>
                                          </p:tavLst>
                                        </p:anim>
                                        <p:anim calcmode="lin" valueType="num">
                                          <p:cBhvr>
                                            <p:cTn id="144" dur="5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6" grpId="0"/>
          <p:bldP spid="90" grpId="0"/>
          <p:bldP spid="91" grpId="0"/>
          <p:bldP spid="95" grpId="0"/>
          <p:bldP spid="96" grpId="0"/>
          <p:bldP spid="100" grpId="0"/>
          <p:bldP spid="101" grpId="0"/>
          <p:bldP spid="10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down)">
                                          <p:cBhvr>
                                            <p:cTn id="22" dur="362">
                                              <p:stCondLst>
                                                <p:cond delay="0"/>
                                              </p:stCondLst>
                                            </p:cTn>
                                            <p:tgtEl>
                                              <p:spTgt spid="80"/>
                                            </p:tgtEl>
                                          </p:cBhvr>
                                        </p:animEffect>
                                        <p:anim calcmode="lin" valueType="num">
                                          <p:cBhvr>
                                            <p:cTn id="23" dur="1139" tmFilter="0,0; 0.14,0.36; 0.43,0.73; 0.71,0.91; 1.0,1.0">
                                              <p:stCondLst>
                                                <p:cond delay="0"/>
                                              </p:stCondLst>
                                            </p:cTn>
                                            <p:tgtEl>
                                              <p:spTgt spid="80"/>
                                            </p:tgtEl>
                                            <p:attrNameLst>
                                              <p:attrName>ppt_x</p:attrName>
                                            </p:attrNameLst>
                                          </p:cBhvr>
                                          <p:tavLst>
                                            <p:tav tm="0">
                                              <p:val>
                                                <p:strVal val="#ppt_x-0.25"/>
                                              </p:val>
                                            </p:tav>
                                            <p:tav tm="100000">
                                              <p:val>
                                                <p:strVal val="#ppt_x"/>
                                              </p:val>
                                            </p:tav>
                                          </p:tavLst>
                                        </p:anim>
                                        <p:anim calcmode="lin" valueType="num">
                                          <p:cBhvr>
                                            <p:cTn id="24" dur="415" tmFilter="0.0,0.0; 0.25,0.07; 0.50,0.2; 0.75,0.467; 1.0,1.0">
                                              <p:stCondLst>
                                                <p:cond delay="0"/>
                                              </p:stCondLst>
                                            </p:cTn>
                                            <p:tgtEl>
                                              <p:spTgt spid="80"/>
                                            </p:tgtEl>
                                            <p:attrNameLst>
                                              <p:attrName>ppt_y</p:attrName>
                                            </p:attrNameLst>
                                          </p:cBhvr>
                                          <p:tavLst>
                                            <p:tav tm="0" fmla="#ppt_y-sin(pi*$)/3">
                                              <p:val>
                                                <p:fltVal val="0.5"/>
                                              </p:val>
                                            </p:tav>
                                            <p:tav tm="100000">
                                              <p:val>
                                                <p:fltVal val="1"/>
                                              </p:val>
                                            </p:tav>
                                          </p:tavLst>
                                        </p:anim>
                                        <p:anim calcmode="lin" valueType="num">
                                          <p:cBhvr>
                                            <p:cTn id="25" dur="415" tmFilter="0, 0; 0.125,0.2665; 0.25,0.4; 0.375,0.465; 0.5,0.5;  0.625,0.535; 0.75,0.6; 0.875,0.7335; 1,1">
                                              <p:stCondLst>
                                                <p:cond delay="415"/>
                                              </p:stCondLst>
                                            </p:cTn>
                                            <p:tgtEl>
                                              <p:spTgt spid="80"/>
                                            </p:tgtEl>
                                            <p:attrNameLst>
                                              <p:attrName>ppt_y</p:attrName>
                                            </p:attrNameLst>
                                          </p:cBhvr>
                                          <p:tavLst>
                                            <p:tav tm="0" fmla="#ppt_y-sin(pi*$)/9">
                                              <p:val>
                                                <p:fltVal val="0"/>
                                              </p:val>
                                            </p:tav>
                                            <p:tav tm="100000">
                                              <p:val>
                                                <p:fltVal val="1"/>
                                              </p:val>
                                            </p:tav>
                                          </p:tavLst>
                                        </p:anim>
                                        <p:anim calcmode="lin" valueType="num">
                                          <p:cBhvr>
                                            <p:cTn id="26" dur="207" tmFilter="0, 0; 0.125,0.2665; 0.25,0.4; 0.375,0.465; 0.5,0.5;  0.625,0.535; 0.75,0.6; 0.875,0.7335; 1,1">
                                              <p:stCondLst>
                                                <p:cond delay="828"/>
                                              </p:stCondLst>
                                            </p:cTn>
                                            <p:tgtEl>
                                              <p:spTgt spid="80"/>
                                            </p:tgtEl>
                                            <p:attrNameLst>
                                              <p:attrName>ppt_y</p:attrName>
                                            </p:attrNameLst>
                                          </p:cBhvr>
                                          <p:tavLst>
                                            <p:tav tm="0" fmla="#ppt_y-sin(pi*$)/27">
                                              <p:val>
                                                <p:fltVal val="0"/>
                                              </p:val>
                                            </p:tav>
                                            <p:tav tm="100000">
                                              <p:val>
                                                <p:fltVal val="1"/>
                                              </p:val>
                                            </p:tav>
                                          </p:tavLst>
                                        </p:anim>
                                        <p:anim calcmode="lin" valueType="num">
                                          <p:cBhvr>
                                            <p:cTn id="27" dur="103" tmFilter="0, 0; 0.125,0.2665; 0.25,0.4; 0.375,0.465; 0.5,0.5;  0.625,0.535; 0.75,0.6; 0.875,0.7335; 1,1">
                                              <p:stCondLst>
                                                <p:cond delay="1035"/>
                                              </p:stCondLst>
                                            </p:cTn>
                                            <p:tgtEl>
                                              <p:spTgt spid="80"/>
                                            </p:tgtEl>
                                            <p:attrNameLst>
                                              <p:attrName>ppt_y</p:attrName>
                                            </p:attrNameLst>
                                          </p:cBhvr>
                                          <p:tavLst>
                                            <p:tav tm="0" fmla="#ppt_y-sin(pi*$)/81">
                                              <p:val>
                                                <p:fltVal val="0"/>
                                              </p:val>
                                            </p:tav>
                                            <p:tav tm="100000">
                                              <p:val>
                                                <p:fltVal val="1"/>
                                              </p:val>
                                            </p:tav>
                                          </p:tavLst>
                                        </p:anim>
                                        <p:animScale>
                                          <p:cBhvr>
                                            <p:cTn id="28" dur="16">
                                              <p:stCondLst>
                                                <p:cond delay="406"/>
                                              </p:stCondLst>
                                            </p:cTn>
                                            <p:tgtEl>
                                              <p:spTgt spid="80"/>
                                            </p:tgtEl>
                                          </p:cBhvr>
                                          <p:to x="100000" y="60000"/>
                                        </p:animScale>
                                        <p:animScale>
                                          <p:cBhvr>
                                            <p:cTn id="29" dur="104" decel="50000">
                                              <p:stCondLst>
                                                <p:cond delay="423"/>
                                              </p:stCondLst>
                                            </p:cTn>
                                            <p:tgtEl>
                                              <p:spTgt spid="80"/>
                                            </p:tgtEl>
                                          </p:cBhvr>
                                          <p:to x="100000" y="100000"/>
                                        </p:animScale>
                                        <p:animScale>
                                          <p:cBhvr>
                                            <p:cTn id="30" dur="16">
                                              <p:stCondLst>
                                                <p:cond delay="820"/>
                                              </p:stCondLst>
                                            </p:cTn>
                                            <p:tgtEl>
                                              <p:spTgt spid="80"/>
                                            </p:tgtEl>
                                          </p:cBhvr>
                                          <p:to x="100000" y="80000"/>
                                        </p:animScale>
                                        <p:animScale>
                                          <p:cBhvr>
                                            <p:cTn id="31" dur="104" decel="50000">
                                              <p:stCondLst>
                                                <p:cond delay="836"/>
                                              </p:stCondLst>
                                            </p:cTn>
                                            <p:tgtEl>
                                              <p:spTgt spid="80"/>
                                            </p:tgtEl>
                                          </p:cBhvr>
                                          <p:to x="100000" y="100000"/>
                                        </p:animScale>
                                        <p:animScale>
                                          <p:cBhvr>
                                            <p:cTn id="32" dur="16">
                                              <p:stCondLst>
                                                <p:cond delay="1026"/>
                                              </p:stCondLst>
                                            </p:cTn>
                                            <p:tgtEl>
                                              <p:spTgt spid="80"/>
                                            </p:tgtEl>
                                          </p:cBhvr>
                                          <p:to x="100000" y="90000"/>
                                        </p:animScale>
                                        <p:animScale>
                                          <p:cBhvr>
                                            <p:cTn id="33" dur="104" decel="50000">
                                              <p:stCondLst>
                                                <p:cond delay="1042"/>
                                              </p:stCondLst>
                                            </p:cTn>
                                            <p:tgtEl>
                                              <p:spTgt spid="80"/>
                                            </p:tgtEl>
                                          </p:cBhvr>
                                          <p:to x="100000" y="100000"/>
                                        </p:animScale>
                                        <p:animScale>
                                          <p:cBhvr>
                                            <p:cTn id="34" dur="16">
                                              <p:stCondLst>
                                                <p:cond delay="1130"/>
                                              </p:stCondLst>
                                            </p:cTn>
                                            <p:tgtEl>
                                              <p:spTgt spid="80"/>
                                            </p:tgtEl>
                                          </p:cBhvr>
                                          <p:to x="100000" y="95000"/>
                                        </p:animScale>
                                        <p:animScale>
                                          <p:cBhvr>
                                            <p:cTn id="35" dur="104" decel="50000">
                                              <p:stCondLst>
                                                <p:cond delay="1146"/>
                                              </p:stCondLst>
                                            </p:cTn>
                                            <p:tgtEl>
                                              <p:spTgt spid="80"/>
                                            </p:tgtEl>
                                          </p:cBhvr>
                                          <p:to x="100000" y="100000"/>
                                        </p:animScale>
                                      </p:childTnLst>
                                    </p:cTn>
                                  </p:par>
                                  <p:par>
                                    <p:cTn id="36" presetID="26" presetClass="entr" presetSubtype="0" fill="hold" nodeType="withEffect">
                                      <p:stCondLst>
                                        <p:cond delay="250"/>
                                      </p:stCondLst>
                                      <p:childTnLst>
                                        <p:set>
                                          <p:cBhvr>
                                            <p:cTn id="37" dur="1" fill="hold">
                                              <p:stCondLst>
                                                <p:cond delay="0"/>
                                              </p:stCondLst>
                                            </p:cTn>
                                            <p:tgtEl>
                                              <p:spTgt spid="71"/>
                                            </p:tgtEl>
                                            <p:attrNameLst>
                                              <p:attrName>style.visibility</p:attrName>
                                            </p:attrNameLst>
                                          </p:cBhvr>
                                          <p:to>
                                            <p:strVal val="visible"/>
                                          </p:to>
                                        </p:set>
                                        <p:animEffect transition="in" filter="wipe(down)">
                                          <p:cBhvr>
                                            <p:cTn id="38" dur="362">
                                              <p:stCondLst>
                                                <p:cond delay="0"/>
                                              </p:stCondLst>
                                            </p:cTn>
                                            <p:tgtEl>
                                              <p:spTgt spid="71"/>
                                            </p:tgtEl>
                                          </p:cBhvr>
                                        </p:animEffect>
                                        <p:anim calcmode="lin" valueType="num">
                                          <p:cBhvr>
                                            <p:cTn id="39" dur="1139"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0" dur="415"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1" dur="415" tmFilter="0, 0; 0.125,0.2665; 0.25,0.4; 0.375,0.465; 0.5,0.5;  0.625,0.535; 0.75,0.6; 0.875,0.7335; 1,1">
                                              <p:stCondLst>
                                                <p:cond delay="415"/>
                                              </p:stCondLst>
                                            </p:cTn>
                                            <p:tgtEl>
                                              <p:spTgt spid="71"/>
                                            </p:tgtEl>
                                            <p:attrNameLst>
                                              <p:attrName>ppt_y</p:attrName>
                                            </p:attrNameLst>
                                          </p:cBhvr>
                                          <p:tavLst>
                                            <p:tav tm="0" fmla="#ppt_y-sin(pi*$)/9">
                                              <p:val>
                                                <p:fltVal val="0"/>
                                              </p:val>
                                            </p:tav>
                                            <p:tav tm="100000">
                                              <p:val>
                                                <p:fltVal val="1"/>
                                              </p:val>
                                            </p:tav>
                                          </p:tavLst>
                                        </p:anim>
                                        <p:anim calcmode="lin" valueType="num">
                                          <p:cBhvr>
                                            <p:cTn id="42" dur="207" tmFilter="0, 0; 0.125,0.2665; 0.25,0.4; 0.375,0.465; 0.5,0.5;  0.625,0.535; 0.75,0.6; 0.875,0.7335; 1,1">
                                              <p:stCondLst>
                                                <p:cond delay="828"/>
                                              </p:stCondLst>
                                            </p:cTn>
                                            <p:tgtEl>
                                              <p:spTgt spid="71"/>
                                            </p:tgtEl>
                                            <p:attrNameLst>
                                              <p:attrName>ppt_y</p:attrName>
                                            </p:attrNameLst>
                                          </p:cBhvr>
                                          <p:tavLst>
                                            <p:tav tm="0" fmla="#ppt_y-sin(pi*$)/27">
                                              <p:val>
                                                <p:fltVal val="0"/>
                                              </p:val>
                                            </p:tav>
                                            <p:tav tm="100000">
                                              <p:val>
                                                <p:fltVal val="1"/>
                                              </p:val>
                                            </p:tav>
                                          </p:tavLst>
                                        </p:anim>
                                        <p:anim calcmode="lin" valueType="num">
                                          <p:cBhvr>
                                            <p:cTn id="43" dur="103" tmFilter="0, 0; 0.125,0.2665; 0.25,0.4; 0.375,0.465; 0.5,0.5;  0.625,0.535; 0.75,0.6; 0.875,0.7335; 1,1">
                                              <p:stCondLst>
                                                <p:cond delay="1035"/>
                                              </p:stCondLst>
                                            </p:cTn>
                                            <p:tgtEl>
                                              <p:spTgt spid="71"/>
                                            </p:tgtEl>
                                            <p:attrNameLst>
                                              <p:attrName>ppt_y</p:attrName>
                                            </p:attrNameLst>
                                          </p:cBhvr>
                                          <p:tavLst>
                                            <p:tav tm="0" fmla="#ppt_y-sin(pi*$)/81">
                                              <p:val>
                                                <p:fltVal val="0"/>
                                              </p:val>
                                            </p:tav>
                                            <p:tav tm="100000">
                                              <p:val>
                                                <p:fltVal val="1"/>
                                              </p:val>
                                            </p:tav>
                                          </p:tavLst>
                                        </p:anim>
                                        <p:animScale>
                                          <p:cBhvr>
                                            <p:cTn id="44" dur="16">
                                              <p:stCondLst>
                                                <p:cond delay="406"/>
                                              </p:stCondLst>
                                            </p:cTn>
                                            <p:tgtEl>
                                              <p:spTgt spid="71"/>
                                            </p:tgtEl>
                                          </p:cBhvr>
                                          <p:to x="100000" y="60000"/>
                                        </p:animScale>
                                        <p:animScale>
                                          <p:cBhvr>
                                            <p:cTn id="45" dur="104" decel="50000">
                                              <p:stCondLst>
                                                <p:cond delay="423"/>
                                              </p:stCondLst>
                                            </p:cTn>
                                            <p:tgtEl>
                                              <p:spTgt spid="71"/>
                                            </p:tgtEl>
                                          </p:cBhvr>
                                          <p:to x="100000" y="100000"/>
                                        </p:animScale>
                                        <p:animScale>
                                          <p:cBhvr>
                                            <p:cTn id="46" dur="16">
                                              <p:stCondLst>
                                                <p:cond delay="820"/>
                                              </p:stCondLst>
                                            </p:cTn>
                                            <p:tgtEl>
                                              <p:spTgt spid="71"/>
                                            </p:tgtEl>
                                          </p:cBhvr>
                                          <p:to x="100000" y="80000"/>
                                        </p:animScale>
                                        <p:animScale>
                                          <p:cBhvr>
                                            <p:cTn id="47" dur="104" decel="50000">
                                              <p:stCondLst>
                                                <p:cond delay="836"/>
                                              </p:stCondLst>
                                            </p:cTn>
                                            <p:tgtEl>
                                              <p:spTgt spid="71"/>
                                            </p:tgtEl>
                                          </p:cBhvr>
                                          <p:to x="100000" y="100000"/>
                                        </p:animScale>
                                        <p:animScale>
                                          <p:cBhvr>
                                            <p:cTn id="48" dur="16">
                                              <p:stCondLst>
                                                <p:cond delay="1026"/>
                                              </p:stCondLst>
                                            </p:cTn>
                                            <p:tgtEl>
                                              <p:spTgt spid="71"/>
                                            </p:tgtEl>
                                          </p:cBhvr>
                                          <p:to x="100000" y="90000"/>
                                        </p:animScale>
                                        <p:animScale>
                                          <p:cBhvr>
                                            <p:cTn id="49" dur="104" decel="50000">
                                              <p:stCondLst>
                                                <p:cond delay="1042"/>
                                              </p:stCondLst>
                                            </p:cTn>
                                            <p:tgtEl>
                                              <p:spTgt spid="71"/>
                                            </p:tgtEl>
                                          </p:cBhvr>
                                          <p:to x="100000" y="100000"/>
                                        </p:animScale>
                                        <p:animScale>
                                          <p:cBhvr>
                                            <p:cTn id="50" dur="16">
                                              <p:stCondLst>
                                                <p:cond delay="1130"/>
                                              </p:stCondLst>
                                            </p:cTn>
                                            <p:tgtEl>
                                              <p:spTgt spid="71"/>
                                            </p:tgtEl>
                                          </p:cBhvr>
                                          <p:to x="100000" y="95000"/>
                                        </p:animScale>
                                        <p:animScale>
                                          <p:cBhvr>
                                            <p:cTn id="51" dur="104" decel="50000">
                                              <p:stCondLst>
                                                <p:cond delay="1146"/>
                                              </p:stCondLst>
                                            </p:cTn>
                                            <p:tgtEl>
                                              <p:spTgt spid="71"/>
                                            </p:tgtEl>
                                          </p:cBhvr>
                                          <p:to x="100000" y="100000"/>
                                        </p:animScale>
                                      </p:childTnLst>
                                    </p:cTn>
                                  </p:par>
                                  <p:par>
                                    <p:cTn id="52" presetID="26" presetClass="entr" presetSubtype="0" fill="hold" nodeType="withEffect">
                                      <p:stCondLst>
                                        <p:cond delay="500"/>
                                      </p:stCondLst>
                                      <p:childTnLst>
                                        <p:set>
                                          <p:cBhvr>
                                            <p:cTn id="53" dur="1" fill="hold">
                                              <p:stCondLst>
                                                <p:cond delay="0"/>
                                              </p:stCondLst>
                                            </p:cTn>
                                            <p:tgtEl>
                                              <p:spTgt spid="75"/>
                                            </p:tgtEl>
                                            <p:attrNameLst>
                                              <p:attrName>style.visibility</p:attrName>
                                            </p:attrNameLst>
                                          </p:cBhvr>
                                          <p:to>
                                            <p:strVal val="visible"/>
                                          </p:to>
                                        </p:set>
                                        <p:animEffect transition="in" filter="wipe(down)">
                                          <p:cBhvr>
                                            <p:cTn id="54" dur="362">
                                              <p:stCondLst>
                                                <p:cond delay="0"/>
                                              </p:stCondLst>
                                            </p:cTn>
                                            <p:tgtEl>
                                              <p:spTgt spid="75"/>
                                            </p:tgtEl>
                                          </p:cBhvr>
                                        </p:animEffect>
                                        <p:anim calcmode="lin" valueType="num">
                                          <p:cBhvr>
                                            <p:cTn id="55" dur="1139"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56" dur="415"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57" dur="415" tmFilter="0, 0; 0.125,0.2665; 0.25,0.4; 0.375,0.465; 0.5,0.5;  0.625,0.535; 0.75,0.6; 0.875,0.7335; 1,1">
                                              <p:stCondLst>
                                                <p:cond delay="415"/>
                                              </p:stCondLst>
                                            </p:cTn>
                                            <p:tgtEl>
                                              <p:spTgt spid="75"/>
                                            </p:tgtEl>
                                            <p:attrNameLst>
                                              <p:attrName>ppt_y</p:attrName>
                                            </p:attrNameLst>
                                          </p:cBhvr>
                                          <p:tavLst>
                                            <p:tav tm="0" fmla="#ppt_y-sin(pi*$)/9">
                                              <p:val>
                                                <p:fltVal val="0"/>
                                              </p:val>
                                            </p:tav>
                                            <p:tav tm="100000">
                                              <p:val>
                                                <p:fltVal val="1"/>
                                              </p:val>
                                            </p:tav>
                                          </p:tavLst>
                                        </p:anim>
                                        <p:anim calcmode="lin" valueType="num">
                                          <p:cBhvr>
                                            <p:cTn id="58" dur="207" tmFilter="0, 0; 0.125,0.2665; 0.25,0.4; 0.375,0.465; 0.5,0.5;  0.625,0.535; 0.75,0.6; 0.875,0.7335; 1,1">
                                              <p:stCondLst>
                                                <p:cond delay="828"/>
                                              </p:stCondLst>
                                            </p:cTn>
                                            <p:tgtEl>
                                              <p:spTgt spid="75"/>
                                            </p:tgtEl>
                                            <p:attrNameLst>
                                              <p:attrName>ppt_y</p:attrName>
                                            </p:attrNameLst>
                                          </p:cBhvr>
                                          <p:tavLst>
                                            <p:tav tm="0" fmla="#ppt_y-sin(pi*$)/27">
                                              <p:val>
                                                <p:fltVal val="0"/>
                                              </p:val>
                                            </p:tav>
                                            <p:tav tm="100000">
                                              <p:val>
                                                <p:fltVal val="1"/>
                                              </p:val>
                                            </p:tav>
                                          </p:tavLst>
                                        </p:anim>
                                        <p:anim calcmode="lin" valueType="num">
                                          <p:cBhvr>
                                            <p:cTn id="59" dur="103" tmFilter="0, 0; 0.125,0.2665; 0.25,0.4; 0.375,0.465; 0.5,0.5;  0.625,0.535; 0.75,0.6; 0.875,0.7335; 1,1">
                                              <p:stCondLst>
                                                <p:cond delay="1035"/>
                                              </p:stCondLst>
                                            </p:cTn>
                                            <p:tgtEl>
                                              <p:spTgt spid="75"/>
                                            </p:tgtEl>
                                            <p:attrNameLst>
                                              <p:attrName>ppt_y</p:attrName>
                                            </p:attrNameLst>
                                          </p:cBhvr>
                                          <p:tavLst>
                                            <p:tav tm="0" fmla="#ppt_y-sin(pi*$)/81">
                                              <p:val>
                                                <p:fltVal val="0"/>
                                              </p:val>
                                            </p:tav>
                                            <p:tav tm="100000">
                                              <p:val>
                                                <p:fltVal val="1"/>
                                              </p:val>
                                            </p:tav>
                                          </p:tavLst>
                                        </p:anim>
                                        <p:animScale>
                                          <p:cBhvr>
                                            <p:cTn id="60" dur="16">
                                              <p:stCondLst>
                                                <p:cond delay="406"/>
                                              </p:stCondLst>
                                            </p:cTn>
                                            <p:tgtEl>
                                              <p:spTgt spid="75"/>
                                            </p:tgtEl>
                                          </p:cBhvr>
                                          <p:to x="100000" y="60000"/>
                                        </p:animScale>
                                        <p:animScale>
                                          <p:cBhvr>
                                            <p:cTn id="61" dur="104" decel="50000">
                                              <p:stCondLst>
                                                <p:cond delay="423"/>
                                              </p:stCondLst>
                                            </p:cTn>
                                            <p:tgtEl>
                                              <p:spTgt spid="75"/>
                                            </p:tgtEl>
                                          </p:cBhvr>
                                          <p:to x="100000" y="100000"/>
                                        </p:animScale>
                                        <p:animScale>
                                          <p:cBhvr>
                                            <p:cTn id="62" dur="16">
                                              <p:stCondLst>
                                                <p:cond delay="820"/>
                                              </p:stCondLst>
                                            </p:cTn>
                                            <p:tgtEl>
                                              <p:spTgt spid="75"/>
                                            </p:tgtEl>
                                          </p:cBhvr>
                                          <p:to x="100000" y="80000"/>
                                        </p:animScale>
                                        <p:animScale>
                                          <p:cBhvr>
                                            <p:cTn id="63" dur="104" decel="50000">
                                              <p:stCondLst>
                                                <p:cond delay="836"/>
                                              </p:stCondLst>
                                            </p:cTn>
                                            <p:tgtEl>
                                              <p:spTgt spid="75"/>
                                            </p:tgtEl>
                                          </p:cBhvr>
                                          <p:to x="100000" y="100000"/>
                                        </p:animScale>
                                        <p:animScale>
                                          <p:cBhvr>
                                            <p:cTn id="64" dur="16">
                                              <p:stCondLst>
                                                <p:cond delay="1026"/>
                                              </p:stCondLst>
                                            </p:cTn>
                                            <p:tgtEl>
                                              <p:spTgt spid="75"/>
                                            </p:tgtEl>
                                          </p:cBhvr>
                                          <p:to x="100000" y="90000"/>
                                        </p:animScale>
                                        <p:animScale>
                                          <p:cBhvr>
                                            <p:cTn id="65" dur="104" decel="50000">
                                              <p:stCondLst>
                                                <p:cond delay="1042"/>
                                              </p:stCondLst>
                                            </p:cTn>
                                            <p:tgtEl>
                                              <p:spTgt spid="75"/>
                                            </p:tgtEl>
                                          </p:cBhvr>
                                          <p:to x="100000" y="100000"/>
                                        </p:animScale>
                                        <p:animScale>
                                          <p:cBhvr>
                                            <p:cTn id="66" dur="16">
                                              <p:stCondLst>
                                                <p:cond delay="1130"/>
                                              </p:stCondLst>
                                            </p:cTn>
                                            <p:tgtEl>
                                              <p:spTgt spid="75"/>
                                            </p:tgtEl>
                                          </p:cBhvr>
                                          <p:to x="100000" y="95000"/>
                                        </p:animScale>
                                        <p:animScale>
                                          <p:cBhvr>
                                            <p:cTn id="67" dur="104" decel="50000">
                                              <p:stCondLst>
                                                <p:cond delay="1146"/>
                                              </p:stCondLst>
                                            </p:cTn>
                                            <p:tgtEl>
                                              <p:spTgt spid="75"/>
                                            </p:tgtEl>
                                          </p:cBhvr>
                                          <p:to x="100000" y="100000"/>
                                        </p:animScale>
                                      </p:childTnLst>
                                    </p:cTn>
                                  </p:par>
                                  <p:par>
                                    <p:cTn id="68" presetID="26" presetClass="entr" presetSubtype="0" fill="hold" nodeType="withEffect">
                                      <p:stCondLst>
                                        <p:cond delay="750"/>
                                      </p:stCondLst>
                                      <p:childTnLst>
                                        <p:set>
                                          <p:cBhvr>
                                            <p:cTn id="69" dur="1" fill="hold">
                                              <p:stCondLst>
                                                <p:cond delay="0"/>
                                              </p:stCondLst>
                                            </p:cTn>
                                            <p:tgtEl>
                                              <p:spTgt spid="106"/>
                                            </p:tgtEl>
                                            <p:attrNameLst>
                                              <p:attrName>style.visibility</p:attrName>
                                            </p:attrNameLst>
                                          </p:cBhvr>
                                          <p:to>
                                            <p:strVal val="visible"/>
                                          </p:to>
                                        </p:set>
                                        <p:animEffect transition="in" filter="wipe(down)">
                                          <p:cBhvr>
                                            <p:cTn id="70" dur="362">
                                              <p:stCondLst>
                                                <p:cond delay="0"/>
                                              </p:stCondLst>
                                            </p:cTn>
                                            <p:tgtEl>
                                              <p:spTgt spid="106"/>
                                            </p:tgtEl>
                                          </p:cBhvr>
                                        </p:animEffect>
                                        <p:anim calcmode="lin" valueType="num">
                                          <p:cBhvr>
                                            <p:cTn id="71" dur="1139" tmFilter="0,0; 0.14,0.36; 0.43,0.73; 0.71,0.91; 1.0,1.0">
                                              <p:stCondLst>
                                                <p:cond delay="0"/>
                                              </p:stCondLst>
                                            </p:cTn>
                                            <p:tgtEl>
                                              <p:spTgt spid="106"/>
                                            </p:tgtEl>
                                            <p:attrNameLst>
                                              <p:attrName>ppt_x</p:attrName>
                                            </p:attrNameLst>
                                          </p:cBhvr>
                                          <p:tavLst>
                                            <p:tav tm="0">
                                              <p:val>
                                                <p:strVal val="#ppt_x-0.25"/>
                                              </p:val>
                                            </p:tav>
                                            <p:tav tm="100000">
                                              <p:val>
                                                <p:strVal val="#ppt_x"/>
                                              </p:val>
                                            </p:tav>
                                          </p:tavLst>
                                        </p:anim>
                                        <p:anim calcmode="lin" valueType="num">
                                          <p:cBhvr>
                                            <p:cTn id="72" dur="415" tmFilter="0.0,0.0; 0.25,0.07; 0.50,0.2; 0.75,0.467; 1.0,1.0">
                                              <p:stCondLst>
                                                <p:cond delay="0"/>
                                              </p:stCondLst>
                                            </p:cTn>
                                            <p:tgtEl>
                                              <p:spTgt spid="106"/>
                                            </p:tgtEl>
                                            <p:attrNameLst>
                                              <p:attrName>ppt_y</p:attrName>
                                            </p:attrNameLst>
                                          </p:cBhvr>
                                          <p:tavLst>
                                            <p:tav tm="0" fmla="#ppt_y-sin(pi*$)/3">
                                              <p:val>
                                                <p:fltVal val="0.5"/>
                                              </p:val>
                                            </p:tav>
                                            <p:tav tm="100000">
                                              <p:val>
                                                <p:fltVal val="1"/>
                                              </p:val>
                                            </p:tav>
                                          </p:tavLst>
                                        </p:anim>
                                        <p:anim calcmode="lin" valueType="num">
                                          <p:cBhvr>
                                            <p:cTn id="73" dur="415" tmFilter="0, 0; 0.125,0.2665; 0.25,0.4; 0.375,0.465; 0.5,0.5;  0.625,0.535; 0.75,0.6; 0.875,0.7335; 1,1">
                                              <p:stCondLst>
                                                <p:cond delay="415"/>
                                              </p:stCondLst>
                                            </p:cTn>
                                            <p:tgtEl>
                                              <p:spTgt spid="106"/>
                                            </p:tgtEl>
                                            <p:attrNameLst>
                                              <p:attrName>ppt_y</p:attrName>
                                            </p:attrNameLst>
                                          </p:cBhvr>
                                          <p:tavLst>
                                            <p:tav tm="0" fmla="#ppt_y-sin(pi*$)/9">
                                              <p:val>
                                                <p:fltVal val="0"/>
                                              </p:val>
                                            </p:tav>
                                            <p:tav tm="100000">
                                              <p:val>
                                                <p:fltVal val="1"/>
                                              </p:val>
                                            </p:tav>
                                          </p:tavLst>
                                        </p:anim>
                                        <p:anim calcmode="lin" valueType="num">
                                          <p:cBhvr>
                                            <p:cTn id="74" dur="207" tmFilter="0, 0; 0.125,0.2665; 0.25,0.4; 0.375,0.465; 0.5,0.5;  0.625,0.535; 0.75,0.6; 0.875,0.7335; 1,1">
                                              <p:stCondLst>
                                                <p:cond delay="828"/>
                                              </p:stCondLst>
                                            </p:cTn>
                                            <p:tgtEl>
                                              <p:spTgt spid="106"/>
                                            </p:tgtEl>
                                            <p:attrNameLst>
                                              <p:attrName>ppt_y</p:attrName>
                                            </p:attrNameLst>
                                          </p:cBhvr>
                                          <p:tavLst>
                                            <p:tav tm="0" fmla="#ppt_y-sin(pi*$)/27">
                                              <p:val>
                                                <p:fltVal val="0"/>
                                              </p:val>
                                            </p:tav>
                                            <p:tav tm="100000">
                                              <p:val>
                                                <p:fltVal val="1"/>
                                              </p:val>
                                            </p:tav>
                                          </p:tavLst>
                                        </p:anim>
                                        <p:anim calcmode="lin" valueType="num">
                                          <p:cBhvr>
                                            <p:cTn id="75" dur="103" tmFilter="0, 0; 0.125,0.2665; 0.25,0.4; 0.375,0.465; 0.5,0.5;  0.625,0.535; 0.75,0.6; 0.875,0.7335; 1,1">
                                              <p:stCondLst>
                                                <p:cond delay="1035"/>
                                              </p:stCondLst>
                                            </p:cTn>
                                            <p:tgtEl>
                                              <p:spTgt spid="106"/>
                                            </p:tgtEl>
                                            <p:attrNameLst>
                                              <p:attrName>ppt_y</p:attrName>
                                            </p:attrNameLst>
                                          </p:cBhvr>
                                          <p:tavLst>
                                            <p:tav tm="0" fmla="#ppt_y-sin(pi*$)/81">
                                              <p:val>
                                                <p:fltVal val="0"/>
                                              </p:val>
                                            </p:tav>
                                            <p:tav tm="100000">
                                              <p:val>
                                                <p:fltVal val="1"/>
                                              </p:val>
                                            </p:tav>
                                          </p:tavLst>
                                        </p:anim>
                                        <p:animScale>
                                          <p:cBhvr>
                                            <p:cTn id="76" dur="16">
                                              <p:stCondLst>
                                                <p:cond delay="406"/>
                                              </p:stCondLst>
                                            </p:cTn>
                                            <p:tgtEl>
                                              <p:spTgt spid="106"/>
                                            </p:tgtEl>
                                          </p:cBhvr>
                                          <p:to x="100000" y="60000"/>
                                        </p:animScale>
                                        <p:animScale>
                                          <p:cBhvr>
                                            <p:cTn id="77" dur="104" decel="50000">
                                              <p:stCondLst>
                                                <p:cond delay="423"/>
                                              </p:stCondLst>
                                            </p:cTn>
                                            <p:tgtEl>
                                              <p:spTgt spid="106"/>
                                            </p:tgtEl>
                                          </p:cBhvr>
                                          <p:to x="100000" y="100000"/>
                                        </p:animScale>
                                        <p:animScale>
                                          <p:cBhvr>
                                            <p:cTn id="78" dur="16">
                                              <p:stCondLst>
                                                <p:cond delay="820"/>
                                              </p:stCondLst>
                                            </p:cTn>
                                            <p:tgtEl>
                                              <p:spTgt spid="106"/>
                                            </p:tgtEl>
                                          </p:cBhvr>
                                          <p:to x="100000" y="80000"/>
                                        </p:animScale>
                                        <p:animScale>
                                          <p:cBhvr>
                                            <p:cTn id="79" dur="104" decel="50000">
                                              <p:stCondLst>
                                                <p:cond delay="836"/>
                                              </p:stCondLst>
                                            </p:cTn>
                                            <p:tgtEl>
                                              <p:spTgt spid="106"/>
                                            </p:tgtEl>
                                          </p:cBhvr>
                                          <p:to x="100000" y="100000"/>
                                        </p:animScale>
                                        <p:animScale>
                                          <p:cBhvr>
                                            <p:cTn id="80" dur="16">
                                              <p:stCondLst>
                                                <p:cond delay="1026"/>
                                              </p:stCondLst>
                                            </p:cTn>
                                            <p:tgtEl>
                                              <p:spTgt spid="106"/>
                                            </p:tgtEl>
                                          </p:cBhvr>
                                          <p:to x="100000" y="90000"/>
                                        </p:animScale>
                                        <p:animScale>
                                          <p:cBhvr>
                                            <p:cTn id="81" dur="104" decel="50000">
                                              <p:stCondLst>
                                                <p:cond delay="1042"/>
                                              </p:stCondLst>
                                            </p:cTn>
                                            <p:tgtEl>
                                              <p:spTgt spid="106"/>
                                            </p:tgtEl>
                                          </p:cBhvr>
                                          <p:to x="100000" y="100000"/>
                                        </p:animScale>
                                        <p:animScale>
                                          <p:cBhvr>
                                            <p:cTn id="82" dur="16">
                                              <p:stCondLst>
                                                <p:cond delay="1130"/>
                                              </p:stCondLst>
                                            </p:cTn>
                                            <p:tgtEl>
                                              <p:spTgt spid="106"/>
                                            </p:tgtEl>
                                          </p:cBhvr>
                                          <p:to x="100000" y="95000"/>
                                        </p:animScale>
                                        <p:animScale>
                                          <p:cBhvr>
                                            <p:cTn id="83" dur="104" decel="50000">
                                              <p:stCondLst>
                                                <p:cond delay="1146"/>
                                              </p:stCondLst>
                                            </p:cTn>
                                            <p:tgtEl>
                                              <p:spTgt spid="106"/>
                                            </p:tgtEl>
                                          </p:cBhvr>
                                          <p:to x="100000" y="100000"/>
                                        </p:animScale>
                                      </p:childTnLst>
                                    </p:cTn>
                                  </p:par>
                                </p:childTnLst>
                              </p:cTn>
                            </p:par>
                            <p:par>
                              <p:cTn id="84" fill="hold">
                                <p:stCondLst>
                                  <p:cond delay="2000"/>
                                </p:stCondLst>
                                <p:childTnLst>
                                  <p:par>
                                    <p:cTn id="85" presetID="12" presetClass="entr" presetSubtype="4" fill="hold" grpId="0" nodeType="after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additive="base">
                                            <p:cTn id="87" dur="500"/>
                                            <p:tgtEl>
                                              <p:spTgt spid="86"/>
                                            </p:tgtEl>
                                            <p:attrNameLst>
                                              <p:attrName>ppt_y</p:attrName>
                                            </p:attrNameLst>
                                          </p:cBhvr>
                                          <p:tavLst>
                                            <p:tav tm="0">
                                              <p:val>
                                                <p:strVal val="#ppt_y+#ppt_h*1.125000"/>
                                              </p:val>
                                            </p:tav>
                                            <p:tav tm="100000">
                                              <p:val>
                                                <p:strVal val="#ppt_y"/>
                                              </p:val>
                                            </p:tav>
                                          </p:tavLst>
                                        </p:anim>
                                        <p:animEffect transition="in" filter="wipe(up)">
                                          <p:cBhvr>
                                            <p:cTn id="88" dur="500"/>
                                            <p:tgtEl>
                                              <p:spTgt spid="86"/>
                                            </p:tgtEl>
                                          </p:cBhvr>
                                        </p:animEffect>
                                      </p:childTnLst>
                                    </p:cTn>
                                  </p:par>
                                </p:childTnLst>
                              </p:cTn>
                            </p:par>
                            <p:par>
                              <p:cTn id="89" fill="hold">
                                <p:stCondLst>
                                  <p:cond delay="2500"/>
                                </p:stCondLst>
                                <p:childTnLst>
                                  <p:par>
                                    <p:cTn id="90" presetID="22" presetClass="entr" presetSubtype="8" fill="hold" nodeType="afterEffect">
                                      <p:stCondLst>
                                        <p:cond delay="100"/>
                                      </p:stCondLst>
                                      <p:childTnLst>
                                        <p:set>
                                          <p:cBhvr>
                                            <p:cTn id="91" dur="1" fill="hold">
                                              <p:stCondLst>
                                                <p:cond delay="0"/>
                                              </p:stCondLst>
                                            </p:cTn>
                                            <p:tgtEl>
                                              <p:spTgt spid="87"/>
                                            </p:tgtEl>
                                            <p:attrNameLst>
                                              <p:attrName>style.visibility</p:attrName>
                                            </p:attrNameLst>
                                          </p:cBhvr>
                                          <p:to>
                                            <p:strVal val="visible"/>
                                          </p:to>
                                        </p:set>
                                        <p:animEffect transition="in" filter="wipe(left)">
                                          <p:cBhvr>
                                            <p:cTn id="92" dur="500"/>
                                            <p:tgtEl>
                                              <p:spTgt spid="87"/>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90"/>
                                            </p:tgtEl>
                                            <p:attrNameLst>
                                              <p:attrName>style.visibility</p:attrName>
                                            </p:attrNameLst>
                                          </p:cBhvr>
                                          <p:to>
                                            <p:strVal val="visible"/>
                                          </p:to>
                                        </p:set>
                                        <p:animEffect transition="in" filter="fade">
                                          <p:cBhvr>
                                            <p:cTn id="97" dur="500"/>
                                            <p:tgtEl>
                                              <p:spTgt spid="90"/>
                                            </p:tgtEl>
                                          </p:cBhvr>
                                        </p:animEffect>
                                        <p:anim calcmode="lin" valueType="num">
                                          <p:cBhvr>
                                            <p:cTn id="98" dur="500" fill="hold"/>
                                            <p:tgtEl>
                                              <p:spTgt spid="90"/>
                                            </p:tgtEl>
                                            <p:attrNameLst>
                                              <p:attrName>ppt_x</p:attrName>
                                            </p:attrNameLst>
                                          </p:cBhvr>
                                          <p:tavLst>
                                            <p:tav tm="0">
                                              <p:val>
                                                <p:strVal val="#ppt_x"/>
                                              </p:val>
                                            </p:tav>
                                            <p:tav tm="100000">
                                              <p:val>
                                                <p:strVal val="#ppt_x"/>
                                              </p:val>
                                            </p:tav>
                                          </p:tavLst>
                                        </p:anim>
                                        <p:anim calcmode="lin" valueType="num">
                                          <p:cBhvr>
                                            <p:cTn id="99" dur="500" fill="hold"/>
                                            <p:tgtEl>
                                              <p:spTgt spid="90"/>
                                            </p:tgtEl>
                                            <p:attrNameLst>
                                              <p:attrName>ppt_y</p:attrName>
                                            </p:attrNameLst>
                                          </p:cBhvr>
                                          <p:tavLst>
                                            <p:tav tm="0">
                                              <p:val>
                                                <p:strVal val="#ppt_y+.1"/>
                                              </p:val>
                                            </p:tav>
                                            <p:tav tm="100000">
                                              <p:val>
                                                <p:strVal val="#ppt_y"/>
                                              </p:val>
                                            </p:tav>
                                          </p:tavLst>
                                        </p:anim>
                                      </p:childTnLst>
                                    </p:cTn>
                                  </p:par>
                                  <p:par>
                                    <p:cTn id="100" presetID="12" presetClass="entr" presetSubtype="4" fill="hold" grpId="0" nodeType="withEffect">
                                      <p:stCondLst>
                                        <p:cond delay="500"/>
                                      </p:stCondLst>
                                      <p:childTnLst>
                                        <p:set>
                                          <p:cBhvr>
                                            <p:cTn id="101" dur="1" fill="hold">
                                              <p:stCondLst>
                                                <p:cond delay="0"/>
                                              </p:stCondLst>
                                            </p:cTn>
                                            <p:tgtEl>
                                              <p:spTgt spid="91"/>
                                            </p:tgtEl>
                                            <p:attrNameLst>
                                              <p:attrName>style.visibility</p:attrName>
                                            </p:attrNameLst>
                                          </p:cBhvr>
                                          <p:to>
                                            <p:strVal val="visible"/>
                                          </p:to>
                                        </p:set>
                                        <p:anim calcmode="lin" valueType="num">
                                          <p:cBhvr additive="base">
                                            <p:cTn id="102" dur="500"/>
                                            <p:tgtEl>
                                              <p:spTgt spid="91"/>
                                            </p:tgtEl>
                                            <p:attrNameLst>
                                              <p:attrName>ppt_y</p:attrName>
                                            </p:attrNameLst>
                                          </p:cBhvr>
                                          <p:tavLst>
                                            <p:tav tm="0">
                                              <p:val>
                                                <p:strVal val="#ppt_y+#ppt_h*1.125000"/>
                                              </p:val>
                                            </p:tav>
                                            <p:tav tm="100000">
                                              <p:val>
                                                <p:strVal val="#ppt_y"/>
                                              </p:val>
                                            </p:tav>
                                          </p:tavLst>
                                        </p:anim>
                                        <p:animEffect transition="in" filter="wipe(up)">
                                          <p:cBhvr>
                                            <p:cTn id="103" dur="500"/>
                                            <p:tgtEl>
                                              <p:spTgt spid="91"/>
                                            </p:tgtEl>
                                          </p:cBhvr>
                                        </p:animEffect>
                                      </p:childTnLst>
                                    </p:cTn>
                                  </p:par>
                                </p:childTnLst>
                              </p:cTn>
                            </p:par>
                            <p:par>
                              <p:cTn id="104" fill="hold">
                                <p:stCondLst>
                                  <p:cond delay="1000"/>
                                </p:stCondLst>
                                <p:childTnLst>
                                  <p:par>
                                    <p:cTn id="105" presetID="22" presetClass="entr" presetSubtype="8" fill="hold" nodeType="afterEffect">
                                      <p:stCondLst>
                                        <p:cond delay="100"/>
                                      </p:stCondLst>
                                      <p:childTnLst>
                                        <p:set>
                                          <p:cBhvr>
                                            <p:cTn id="106" dur="1" fill="hold">
                                              <p:stCondLst>
                                                <p:cond delay="0"/>
                                              </p:stCondLst>
                                            </p:cTn>
                                            <p:tgtEl>
                                              <p:spTgt spid="92"/>
                                            </p:tgtEl>
                                            <p:attrNameLst>
                                              <p:attrName>style.visibility</p:attrName>
                                            </p:attrNameLst>
                                          </p:cBhvr>
                                          <p:to>
                                            <p:strVal val="visible"/>
                                          </p:to>
                                        </p:set>
                                        <p:animEffect transition="in" filter="wipe(left)">
                                          <p:cBhvr>
                                            <p:cTn id="107" dur="500"/>
                                            <p:tgtEl>
                                              <p:spTgt spid="92"/>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95"/>
                                            </p:tgtEl>
                                            <p:attrNameLst>
                                              <p:attrName>style.visibility</p:attrName>
                                            </p:attrNameLst>
                                          </p:cBhvr>
                                          <p:to>
                                            <p:strVal val="visible"/>
                                          </p:to>
                                        </p:set>
                                        <p:animEffect transition="in" filter="fade">
                                          <p:cBhvr>
                                            <p:cTn id="112" dur="500"/>
                                            <p:tgtEl>
                                              <p:spTgt spid="95"/>
                                            </p:tgtEl>
                                          </p:cBhvr>
                                        </p:animEffect>
                                        <p:anim calcmode="lin" valueType="num">
                                          <p:cBhvr>
                                            <p:cTn id="113" dur="500" fill="hold"/>
                                            <p:tgtEl>
                                              <p:spTgt spid="95"/>
                                            </p:tgtEl>
                                            <p:attrNameLst>
                                              <p:attrName>ppt_x</p:attrName>
                                            </p:attrNameLst>
                                          </p:cBhvr>
                                          <p:tavLst>
                                            <p:tav tm="0">
                                              <p:val>
                                                <p:strVal val="#ppt_x"/>
                                              </p:val>
                                            </p:tav>
                                            <p:tav tm="100000">
                                              <p:val>
                                                <p:strVal val="#ppt_x"/>
                                              </p:val>
                                            </p:tav>
                                          </p:tavLst>
                                        </p:anim>
                                        <p:anim calcmode="lin" valueType="num">
                                          <p:cBhvr>
                                            <p:cTn id="114" dur="500" fill="hold"/>
                                            <p:tgtEl>
                                              <p:spTgt spid="95"/>
                                            </p:tgtEl>
                                            <p:attrNameLst>
                                              <p:attrName>ppt_y</p:attrName>
                                            </p:attrNameLst>
                                          </p:cBhvr>
                                          <p:tavLst>
                                            <p:tav tm="0">
                                              <p:val>
                                                <p:strVal val="#ppt_y+.1"/>
                                              </p:val>
                                            </p:tav>
                                            <p:tav tm="100000">
                                              <p:val>
                                                <p:strVal val="#ppt_y"/>
                                              </p:val>
                                            </p:tav>
                                          </p:tavLst>
                                        </p:anim>
                                      </p:childTnLst>
                                    </p:cTn>
                                  </p:par>
                                  <p:par>
                                    <p:cTn id="115" presetID="12" presetClass="entr" presetSubtype="4" fill="hold" grpId="0" nodeType="withEffect">
                                      <p:stCondLst>
                                        <p:cond delay="500"/>
                                      </p:stCondLst>
                                      <p:childTnLst>
                                        <p:set>
                                          <p:cBhvr>
                                            <p:cTn id="116" dur="1" fill="hold">
                                              <p:stCondLst>
                                                <p:cond delay="0"/>
                                              </p:stCondLst>
                                            </p:cTn>
                                            <p:tgtEl>
                                              <p:spTgt spid="96"/>
                                            </p:tgtEl>
                                            <p:attrNameLst>
                                              <p:attrName>style.visibility</p:attrName>
                                            </p:attrNameLst>
                                          </p:cBhvr>
                                          <p:to>
                                            <p:strVal val="visible"/>
                                          </p:to>
                                        </p:set>
                                        <p:anim calcmode="lin" valueType="num">
                                          <p:cBhvr additive="base">
                                            <p:cTn id="117" dur="500"/>
                                            <p:tgtEl>
                                              <p:spTgt spid="96"/>
                                            </p:tgtEl>
                                            <p:attrNameLst>
                                              <p:attrName>ppt_y</p:attrName>
                                            </p:attrNameLst>
                                          </p:cBhvr>
                                          <p:tavLst>
                                            <p:tav tm="0">
                                              <p:val>
                                                <p:strVal val="#ppt_y+#ppt_h*1.125000"/>
                                              </p:val>
                                            </p:tav>
                                            <p:tav tm="100000">
                                              <p:val>
                                                <p:strVal val="#ppt_y"/>
                                              </p:val>
                                            </p:tav>
                                          </p:tavLst>
                                        </p:anim>
                                        <p:animEffect transition="in" filter="wipe(up)">
                                          <p:cBhvr>
                                            <p:cTn id="118" dur="500"/>
                                            <p:tgtEl>
                                              <p:spTgt spid="96"/>
                                            </p:tgtEl>
                                          </p:cBhvr>
                                        </p:animEffect>
                                      </p:childTnLst>
                                    </p:cTn>
                                  </p:par>
                                </p:childTnLst>
                              </p:cTn>
                            </p:par>
                            <p:par>
                              <p:cTn id="119" fill="hold">
                                <p:stCondLst>
                                  <p:cond delay="1000"/>
                                </p:stCondLst>
                                <p:childTnLst>
                                  <p:par>
                                    <p:cTn id="120" presetID="22" presetClass="entr" presetSubtype="8" fill="hold" nodeType="afterEffect">
                                      <p:stCondLst>
                                        <p:cond delay="100"/>
                                      </p:stCondLst>
                                      <p:childTnLst>
                                        <p:set>
                                          <p:cBhvr>
                                            <p:cTn id="121" dur="1" fill="hold">
                                              <p:stCondLst>
                                                <p:cond delay="0"/>
                                              </p:stCondLst>
                                            </p:cTn>
                                            <p:tgtEl>
                                              <p:spTgt spid="97"/>
                                            </p:tgtEl>
                                            <p:attrNameLst>
                                              <p:attrName>style.visibility</p:attrName>
                                            </p:attrNameLst>
                                          </p:cBhvr>
                                          <p:to>
                                            <p:strVal val="visible"/>
                                          </p:to>
                                        </p:set>
                                        <p:animEffect transition="in" filter="wipe(left)">
                                          <p:cBhvr>
                                            <p:cTn id="122" dur="500"/>
                                            <p:tgtEl>
                                              <p:spTgt spid="97"/>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100"/>
                                            </p:tgtEl>
                                            <p:attrNameLst>
                                              <p:attrName>style.visibility</p:attrName>
                                            </p:attrNameLst>
                                          </p:cBhvr>
                                          <p:to>
                                            <p:strVal val="visible"/>
                                          </p:to>
                                        </p:set>
                                        <p:animEffect transition="in" filter="fade">
                                          <p:cBhvr>
                                            <p:cTn id="127" dur="500"/>
                                            <p:tgtEl>
                                              <p:spTgt spid="100"/>
                                            </p:tgtEl>
                                          </p:cBhvr>
                                        </p:animEffect>
                                        <p:anim calcmode="lin" valueType="num">
                                          <p:cBhvr>
                                            <p:cTn id="128" dur="500" fill="hold"/>
                                            <p:tgtEl>
                                              <p:spTgt spid="100"/>
                                            </p:tgtEl>
                                            <p:attrNameLst>
                                              <p:attrName>ppt_x</p:attrName>
                                            </p:attrNameLst>
                                          </p:cBhvr>
                                          <p:tavLst>
                                            <p:tav tm="0">
                                              <p:val>
                                                <p:strVal val="#ppt_x"/>
                                              </p:val>
                                            </p:tav>
                                            <p:tav tm="100000">
                                              <p:val>
                                                <p:strVal val="#ppt_x"/>
                                              </p:val>
                                            </p:tav>
                                          </p:tavLst>
                                        </p:anim>
                                        <p:anim calcmode="lin" valueType="num">
                                          <p:cBhvr>
                                            <p:cTn id="129" dur="500" fill="hold"/>
                                            <p:tgtEl>
                                              <p:spTgt spid="100"/>
                                            </p:tgtEl>
                                            <p:attrNameLst>
                                              <p:attrName>ppt_y</p:attrName>
                                            </p:attrNameLst>
                                          </p:cBhvr>
                                          <p:tavLst>
                                            <p:tav tm="0">
                                              <p:val>
                                                <p:strVal val="#ppt_y+.1"/>
                                              </p:val>
                                            </p:tav>
                                            <p:tav tm="100000">
                                              <p:val>
                                                <p:strVal val="#ppt_y"/>
                                              </p:val>
                                            </p:tav>
                                          </p:tavLst>
                                        </p:anim>
                                      </p:childTnLst>
                                    </p:cTn>
                                  </p:par>
                                  <p:par>
                                    <p:cTn id="130" presetID="12" presetClass="entr" presetSubtype="4" fill="hold" grpId="0" nodeType="withEffect">
                                      <p:stCondLst>
                                        <p:cond delay="500"/>
                                      </p:stCondLst>
                                      <p:childTnLst>
                                        <p:set>
                                          <p:cBhvr>
                                            <p:cTn id="131" dur="1" fill="hold">
                                              <p:stCondLst>
                                                <p:cond delay="0"/>
                                              </p:stCondLst>
                                            </p:cTn>
                                            <p:tgtEl>
                                              <p:spTgt spid="101"/>
                                            </p:tgtEl>
                                            <p:attrNameLst>
                                              <p:attrName>style.visibility</p:attrName>
                                            </p:attrNameLst>
                                          </p:cBhvr>
                                          <p:to>
                                            <p:strVal val="visible"/>
                                          </p:to>
                                        </p:set>
                                        <p:anim calcmode="lin" valueType="num">
                                          <p:cBhvr additive="base">
                                            <p:cTn id="132" dur="500"/>
                                            <p:tgtEl>
                                              <p:spTgt spid="101"/>
                                            </p:tgtEl>
                                            <p:attrNameLst>
                                              <p:attrName>ppt_y</p:attrName>
                                            </p:attrNameLst>
                                          </p:cBhvr>
                                          <p:tavLst>
                                            <p:tav tm="0">
                                              <p:val>
                                                <p:strVal val="#ppt_y+#ppt_h*1.125000"/>
                                              </p:val>
                                            </p:tav>
                                            <p:tav tm="100000">
                                              <p:val>
                                                <p:strVal val="#ppt_y"/>
                                              </p:val>
                                            </p:tav>
                                          </p:tavLst>
                                        </p:anim>
                                        <p:animEffect transition="in" filter="wipe(up)">
                                          <p:cBhvr>
                                            <p:cTn id="133" dur="500"/>
                                            <p:tgtEl>
                                              <p:spTgt spid="101"/>
                                            </p:tgtEl>
                                          </p:cBhvr>
                                        </p:animEffect>
                                      </p:childTnLst>
                                    </p:cTn>
                                  </p:par>
                                </p:childTnLst>
                              </p:cTn>
                            </p:par>
                            <p:par>
                              <p:cTn id="134" fill="hold">
                                <p:stCondLst>
                                  <p:cond delay="1000"/>
                                </p:stCondLst>
                                <p:childTnLst>
                                  <p:par>
                                    <p:cTn id="135" presetID="22" presetClass="entr" presetSubtype="8" fill="hold" nodeType="afterEffect">
                                      <p:stCondLst>
                                        <p:cond delay="100"/>
                                      </p:stCondLst>
                                      <p:childTnLst>
                                        <p:set>
                                          <p:cBhvr>
                                            <p:cTn id="136" dur="1" fill="hold">
                                              <p:stCondLst>
                                                <p:cond delay="0"/>
                                              </p:stCondLst>
                                            </p:cTn>
                                            <p:tgtEl>
                                              <p:spTgt spid="102"/>
                                            </p:tgtEl>
                                            <p:attrNameLst>
                                              <p:attrName>style.visibility</p:attrName>
                                            </p:attrNameLst>
                                          </p:cBhvr>
                                          <p:to>
                                            <p:strVal val="visible"/>
                                          </p:to>
                                        </p:set>
                                        <p:animEffect transition="in" filter="wipe(left)">
                                          <p:cBhvr>
                                            <p:cTn id="137" dur="500"/>
                                            <p:tgtEl>
                                              <p:spTgt spid="102"/>
                                            </p:tgtEl>
                                          </p:cBhvr>
                                        </p:animEffect>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105"/>
                                            </p:tgtEl>
                                            <p:attrNameLst>
                                              <p:attrName>style.visibility</p:attrName>
                                            </p:attrNameLst>
                                          </p:cBhvr>
                                          <p:to>
                                            <p:strVal val="visible"/>
                                          </p:to>
                                        </p:set>
                                        <p:animEffect transition="in" filter="fade">
                                          <p:cBhvr>
                                            <p:cTn id="142" dur="500"/>
                                            <p:tgtEl>
                                              <p:spTgt spid="105"/>
                                            </p:tgtEl>
                                          </p:cBhvr>
                                        </p:animEffect>
                                        <p:anim calcmode="lin" valueType="num">
                                          <p:cBhvr>
                                            <p:cTn id="143" dur="500" fill="hold"/>
                                            <p:tgtEl>
                                              <p:spTgt spid="105"/>
                                            </p:tgtEl>
                                            <p:attrNameLst>
                                              <p:attrName>ppt_x</p:attrName>
                                            </p:attrNameLst>
                                          </p:cBhvr>
                                          <p:tavLst>
                                            <p:tav tm="0">
                                              <p:val>
                                                <p:strVal val="#ppt_x"/>
                                              </p:val>
                                            </p:tav>
                                            <p:tav tm="100000">
                                              <p:val>
                                                <p:strVal val="#ppt_x"/>
                                              </p:val>
                                            </p:tav>
                                          </p:tavLst>
                                        </p:anim>
                                        <p:anim calcmode="lin" valueType="num">
                                          <p:cBhvr>
                                            <p:cTn id="144" dur="5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6" grpId="0"/>
          <p:bldP spid="90" grpId="0"/>
          <p:bldP spid="91" grpId="0"/>
          <p:bldP spid="95" grpId="0"/>
          <p:bldP spid="96" grpId="0"/>
          <p:bldP spid="100" grpId="0"/>
          <p:bldP spid="101" grpId="0"/>
          <p:bldP spid="105" grpId="0"/>
        </p:bldLst>
      </p:timing>
    </mc:Fallback>
  </mc:AlternateContent>
  <p:extLst mod="1">
    <p:ext uri="{E180D4A7-C9FB-4DFB-919C-405C955672EB}">
      <p14:showEvtLst xmlns:p14="http://schemas.microsoft.com/office/powerpoint/2010/main" xmlns="">
        <p14:playEvt time="0" objId="30"/>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0" y="5076601"/>
            <a:ext cx="9721850" cy="339502"/>
            <a:chOff x="0" y="5076601"/>
            <a:chExt cx="9721850" cy="339502"/>
          </a:xfrm>
        </p:grpSpPr>
        <p:sp>
          <p:nvSpPr>
            <p:cNvPr id="34" name="矩形 33"/>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Rectangle 7"/>
          <p:cNvSpPr/>
          <p:nvPr/>
        </p:nvSpPr>
        <p:spPr>
          <a:xfrm>
            <a:off x="288924" y="2988369"/>
            <a:ext cx="5029201" cy="1611978"/>
          </a:xfrm>
          <a:prstGeom prst="rect">
            <a:avLst/>
          </a:prstGeom>
          <a:solidFill>
            <a:srgbClr val="0070C0"/>
          </a:solidFill>
          <a:ln>
            <a:noFill/>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205758" tIns="137172" rIns="137172" bIns="137172" numCol="1" rtlCol="0" anchor="b" anchorCtr="0" compatLnSpc="1">
            <a:prstTxWarp prst="textNoShape">
              <a:avLst/>
            </a:prstTxWarp>
          </a:bodyPr>
          <a:lstStyle/>
          <a:p>
            <a:pPr defTabSz="685637" fontAlgn="base">
              <a:spcBef>
                <a:spcPct val="0"/>
              </a:spcBef>
              <a:spcAft>
                <a:spcPct val="0"/>
              </a:spcAft>
            </a:pPr>
            <a:endParaRPr lang="en-US" sz="6000" dirty="0">
              <a:solidFill>
                <a:schemeClr val="bg1">
                  <a:alpha val="99000"/>
                </a:schemeClr>
              </a:solidFill>
              <a:latin typeface="微软雅黑" pitchFamily="34" charset="-122"/>
              <a:ea typeface="微软雅黑" pitchFamily="34" charset="-122"/>
              <a:cs typeface="Segoe UI" pitchFamily="34" charset="0"/>
            </a:endParaRPr>
          </a:p>
        </p:txBody>
      </p:sp>
      <p:sp>
        <p:nvSpPr>
          <p:cNvPr id="51" name="Rectangle 8"/>
          <p:cNvSpPr/>
          <p:nvPr/>
        </p:nvSpPr>
        <p:spPr>
          <a:xfrm>
            <a:off x="5416542" y="2988369"/>
            <a:ext cx="4016385" cy="760656"/>
          </a:xfrm>
          <a:prstGeom prst="rect">
            <a:avLst/>
          </a:prstGeom>
          <a:solidFill>
            <a:schemeClr val="accent2"/>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137172" tIns="137172" rIns="137172" bIns="137172" numCol="1" rtlCol="0" anchor="ctr" anchorCtr="0" compatLnSpc="1">
            <a:prstTxWarp prst="textNoShape">
              <a:avLst/>
            </a:prstTxWarp>
          </a:bodyPr>
          <a:lstStyle/>
          <a:p>
            <a:pPr defTabSz="685637" fontAlgn="base">
              <a:spcBef>
                <a:spcPct val="0"/>
              </a:spcBef>
              <a:spcAft>
                <a:spcPct val="0"/>
              </a:spcAft>
            </a:pPr>
            <a:r>
              <a:rPr lang="zh-CN" altLang="en-US" sz="2400" dirty="0">
                <a:solidFill>
                  <a:schemeClr val="bg1">
                    <a:alpha val="99000"/>
                  </a:schemeClr>
                </a:solidFill>
                <a:latin typeface="微软雅黑" pitchFamily="34" charset="-122"/>
                <a:ea typeface="微软雅黑" pitchFamily="34" charset="-122"/>
                <a:cs typeface="Segoe UI" pitchFamily="34" charset="0"/>
              </a:rPr>
              <a:t>单击填加标题</a:t>
            </a:r>
            <a:r>
              <a:rPr lang="zh-CN" altLang="en-US" sz="2400" dirty="0" smtClean="0">
                <a:solidFill>
                  <a:schemeClr val="bg1">
                    <a:alpha val="99000"/>
                  </a:schemeClr>
                </a:solidFill>
                <a:latin typeface="微软雅黑" pitchFamily="34" charset="-122"/>
                <a:ea typeface="微软雅黑" pitchFamily="34" charset="-122"/>
                <a:cs typeface="Segoe UI" pitchFamily="34" charset="0"/>
              </a:rPr>
              <a:t>一</a:t>
            </a:r>
            <a:endParaRPr lang="en-US" altLang="zh-CN" sz="2400" dirty="0" smtClean="0">
              <a:solidFill>
                <a:schemeClr val="bg1">
                  <a:alpha val="99000"/>
                </a:schemeClr>
              </a:solidFill>
              <a:latin typeface="微软雅黑" pitchFamily="34" charset="-122"/>
              <a:ea typeface="微软雅黑" pitchFamily="34" charset="-122"/>
              <a:cs typeface="Segoe UI" pitchFamily="34" charset="0"/>
            </a:endParaRPr>
          </a:p>
        </p:txBody>
      </p:sp>
      <p:sp>
        <p:nvSpPr>
          <p:cNvPr id="54" name="Rectangle 2"/>
          <p:cNvSpPr/>
          <p:nvPr/>
        </p:nvSpPr>
        <p:spPr>
          <a:xfrm>
            <a:off x="2187036" y="3173183"/>
            <a:ext cx="3011093" cy="1054143"/>
          </a:xfrm>
          <a:prstGeom prst="rect">
            <a:avLst/>
          </a:prstGeom>
        </p:spPr>
        <p:txBody>
          <a:bodyPr wrap="none" lIns="68586" tIns="34294" rIns="68586" bIns="34294">
            <a:spAutoFit/>
          </a:bodyPr>
          <a:lstStyle/>
          <a:p>
            <a:pPr algn="r" defTabSz="685637" fontAlgn="base">
              <a:spcBef>
                <a:spcPct val="0"/>
              </a:spcBef>
              <a:spcAft>
                <a:spcPct val="0"/>
              </a:spcAft>
            </a:pPr>
            <a:r>
              <a:rPr lang="zh-CN" altLang="en-US" sz="3200" dirty="0">
                <a:solidFill>
                  <a:schemeClr val="bg1">
                    <a:alpha val="99000"/>
                  </a:schemeClr>
                </a:solidFill>
                <a:latin typeface="微软雅黑" pitchFamily="34" charset="-122"/>
                <a:ea typeface="微软雅黑" pitchFamily="34" charset="-122"/>
                <a:cs typeface="Segoe UI" pitchFamily="34" charset="0"/>
              </a:rPr>
              <a:t>单击填加主</a:t>
            </a:r>
            <a:r>
              <a:rPr lang="zh-CN" altLang="en-US" sz="3200" dirty="0" smtClean="0">
                <a:solidFill>
                  <a:schemeClr val="bg1">
                    <a:alpha val="99000"/>
                  </a:schemeClr>
                </a:solidFill>
                <a:latin typeface="微软雅黑" pitchFamily="34" charset="-122"/>
                <a:ea typeface="微软雅黑" pitchFamily="34" charset="-122"/>
                <a:cs typeface="Segoe UI" pitchFamily="34" charset="0"/>
              </a:rPr>
              <a:t>标题</a:t>
            </a:r>
            <a:endParaRPr lang="en-US" sz="3200" dirty="0">
              <a:solidFill>
                <a:schemeClr val="bg1">
                  <a:alpha val="99000"/>
                </a:schemeClr>
              </a:solidFill>
              <a:latin typeface="微软雅黑" pitchFamily="34" charset="-122"/>
              <a:ea typeface="微软雅黑" pitchFamily="34" charset="-122"/>
              <a:cs typeface="Segoe UI" pitchFamily="34" charset="0"/>
            </a:endParaRPr>
          </a:p>
          <a:p>
            <a:pPr algn="r" defTabSz="685637" fontAlgn="base">
              <a:lnSpc>
                <a:spcPct val="200000"/>
              </a:lnSpc>
              <a:spcBef>
                <a:spcPct val="0"/>
              </a:spcBef>
              <a:spcAft>
                <a:spcPct val="0"/>
              </a:spcAft>
            </a:pPr>
            <a:r>
              <a:rPr lang="zh-CN" altLang="en-US" sz="1600" dirty="0">
                <a:solidFill>
                  <a:schemeClr val="bg1">
                    <a:alpha val="99000"/>
                  </a:schemeClr>
                </a:solidFill>
                <a:latin typeface="微软雅黑" pitchFamily="34" charset="-122"/>
                <a:ea typeface="微软雅黑" pitchFamily="34" charset="-122"/>
                <a:cs typeface="Segoe UI" pitchFamily="34" charset="0"/>
              </a:rPr>
              <a:t>单击填加文字内容</a:t>
            </a:r>
            <a:endParaRPr lang="en-US" sz="1600" dirty="0" smtClean="0">
              <a:solidFill>
                <a:schemeClr val="bg1">
                  <a:alpha val="99000"/>
                </a:schemeClr>
              </a:solidFill>
              <a:latin typeface="微软雅黑" pitchFamily="34" charset="-122"/>
              <a:ea typeface="微软雅黑" pitchFamily="34" charset="-122"/>
              <a:cs typeface="Segoe UI" pitchFamily="34" charset="0"/>
            </a:endParaRPr>
          </a:p>
        </p:txBody>
      </p:sp>
      <p:pic>
        <p:nvPicPr>
          <p:cNvPr id="5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8924" y="324073"/>
            <a:ext cx="9144003" cy="2520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6" name="Rectangle 8"/>
          <p:cNvSpPr/>
          <p:nvPr/>
        </p:nvSpPr>
        <p:spPr>
          <a:xfrm>
            <a:off x="5416542" y="3839691"/>
            <a:ext cx="4016385" cy="760656"/>
          </a:xfrm>
          <a:prstGeom prst="rect">
            <a:avLst/>
          </a:prstGeom>
          <a:solidFill>
            <a:srgbClr val="FFC000"/>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137172" tIns="137172" rIns="137172" bIns="137172" numCol="1" rtlCol="0" anchor="ctr" anchorCtr="0" compatLnSpc="1">
            <a:prstTxWarp prst="textNoShape">
              <a:avLst/>
            </a:prstTxWarp>
          </a:bodyPr>
          <a:lstStyle/>
          <a:p>
            <a:pPr defTabSz="685637" fontAlgn="base">
              <a:spcBef>
                <a:spcPct val="0"/>
              </a:spcBef>
              <a:spcAft>
                <a:spcPct val="0"/>
              </a:spcAft>
            </a:pPr>
            <a:r>
              <a:rPr lang="zh-CN" altLang="en-US" sz="2400" dirty="0">
                <a:solidFill>
                  <a:schemeClr val="bg1">
                    <a:alpha val="99000"/>
                  </a:schemeClr>
                </a:solidFill>
                <a:latin typeface="微软雅黑" pitchFamily="34" charset="-122"/>
                <a:ea typeface="微软雅黑" pitchFamily="34" charset="-122"/>
                <a:cs typeface="Segoe UI" pitchFamily="34" charset="0"/>
              </a:rPr>
              <a:t>单击填加</a:t>
            </a:r>
            <a:r>
              <a:rPr lang="zh-CN" altLang="en-US" sz="2400" dirty="0" smtClean="0">
                <a:solidFill>
                  <a:schemeClr val="bg1">
                    <a:alpha val="99000"/>
                  </a:schemeClr>
                </a:solidFill>
                <a:latin typeface="微软雅黑" pitchFamily="34" charset="-122"/>
                <a:ea typeface="微软雅黑" pitchFamily="34" charset="-122"/>
                <a:cs typeface="Segoe UI" pitchFamily="34" charset="0"/>
              </a:rPr>
              <a:t>标题二</a:t>
            </a:r>
            <a:endParaRPr lang="en-US" altLang="zh-CN" sz="2400" dirty="0" smtClean="0">
              <a:solidFill>
                <a:schemeClr val="bg1">
                  <a:alpha val="99000"/>
                </a:schemeClr>
              </a:solidFill>
              <a:latin typeface="微软雅黑" pitchFamily="34" charset="-122"/>
              <a:ea typeface="微软雅黑" pitchFamily="34" charset="-122"/>
              <a:cs typeface="Segoe UI" pitchFamily="34" charset="0"/>
            </a:endParaRPr>
          </a:p>
        </p:txBody>
      </p:sp>
    </p:spTree>
    <p:extLst>
      <p:ext uri="{BB962C8B-B14F-4D97-AF65-F5344CB8AC3E}">
        <p14:creationId xmlns:p14="http://schemas.microsoft.com/office/powerpoint/2010/main" xmlns="" val="1703431942"/>
      </p:ext>
    </p:extLst>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0-#ppt_w/2"/>
                                          </p:val>
                                        </p:tav>
                                        <p:tav tm="100000">
                                          <p:val>
                                            <p:strVal val="#ppt_x"/>
                                          </p:val>
                                        </p:tav>
                                      </p:tavLst>
                                    </p:anim>
                                    <p:anim calcmode="lin" valueType="num">
                                      <p:cBhvr additive="base">
                                        <p:cTn id="13"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par>
                          <p:cTn id="19" fill="hold">
                            <p:stCondLst>
                              <p:cond delay="500"/>
                            </p:stCondLst>
                            <p:childTnLst>
                              <p:par>
                                <p:cTn id="20" presetID="2" presetClass="entr" presetSubtype="2"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1+#ppt_w/2"/>
                                          </p:val>
                                        </p:tav>
                                        <p:tav tm="100000">
                                          <p:val>
                                            <p:strVal val="#ppt_x"/>
                                          </p:val>
                                        </p:tav>
                                      </p:tavLst>
                                    </p:anim>
                                    <p:anim calcmode="lin" valueType="num">
                                      <p:cBhvr additive="base">
                                        <p:cTn id="23" dur="500" fill="hold"/>
                                        <p:tgtEl>
                                          <p:spTgt spid="51"/>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1+#ppt_w/2"/>
                                          </p:val>
                                        </p:tav>
                                        <p:tav tm="100000">
                                          <p:val>
                                            <p:strVal val="#ppt_x"/>
                                          </p:val>
                                        </p:tav>
                                      </p:tavLst>
                                    </p:anim>
                                    <p:anim calcmode="lin" valueType="num">
                                      <p:cBhvr additive="base">
                                        <p:cTn id="28"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4" grpId="0"/>
      <p:bldP spid="56" grpId="0" animBg="1"/>
    </p:bldLst>
  </p:timing>
  <p:extLst mod="1">
    <p:ext uri="{E180D4A7-C9FB-4DFB-919C-405C955672EB}">
      <p14:showEvtLst xmlns:p14="http://schemas.microsoft.com/office/powerpoint/2010/main" xmlns="">
        <p14:playEvt time="0" objId="30"/>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0" y="0"/>
            <a:ext cx="9721850" cy="92546"/>
            <a:chOff x="0" y="-35967"/>
            <a:chExt cx="9721850" cy="92546"/>
          </a:xfrm>
        </p:grpSpPr>
        <p:sp>
          <p:nvSpPr>
            <p:cNvPr id="25" name="矩形 24"/>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0" y="5076601"/>
            <a:ext cx="9721850" cy="339502"/>
            <a:chOff x="0" y="5076601"/>
            <a:chExt cx="9721850" cy="339502"/>
          </a:xfrm>
        </p:grpSpPr>
        <p:sp>
          <p:nvSpPr>
            <p:cNvPr id="29" name="矩形 28"/>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TextBox 31"/>
          <p:cNvSpPr txBox="1"/>
          <p:nvPr/>
        </p:nvSpPr>
        <p:spPr>
          <a:xfrm>
            <a:off x="3427470" y="428019"/>
            <a:ext cx="2970584" cy="430887"/>
          </a:xfrm>
          <a:prstGeom prst="rect">
            <a:avLst/>
          </a:prstGeom>
          <a:noFill/>
        </p:spPr>
        <p:txBody>
          <a:bodyPr wrap="square" rtlCol="0">
            <a:spAutoFit/>
          </a:bodyPr>
          <a:lstStyle/>
          <a:p>
            <a:pPr algn="ctr"/>
            <a:r>
              <a:rPr lang="zh-CN" altLang="en-US" sz="2200" b="1" dirty="0" smtClean="0">
                <a:solidFill>
                  <a:srgbClr val="5A5959"/>
                </a:solidFill>
              </a:rPr>
              <a:t>单击填加主标题</a:t>
            </a:r>
            <a:endParaRPr lang="zh-CN" altLang="en-US" sz="2200" b="1" dirty="0">
              <a:solidFill>
                <a:srgbClr val="5A5959"/>
              </a:solidFill>
            </a:endParaRPr>
          </a:p>
        </p:txBody>
      </p:sp>
      <p:cxnSp>
        <p:nvCxnSpPr>
          <p:cNvPr id="33" name="直接连接符 32"/>
          <p:cNvCxnSpPr/>
          <p:nvPr/>
        </p:nvCxnSpPr>
        <p:spPr>
          <a:xfrm>
            <a:off x="0" y="658852"/>
            <a:ext cx="3754437"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091237" y="658852"/>
            <a:ext cx="3630613"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pic>
        <p:nvPicPr>
          <p:cNvPr id="13" name="Picture 6" descr="\\server3\InternalBin\Resource DVD\DVD_ART36\Artwork_Imagery\Icons - Illustrations\Maps Globes\world map Transparent blue.png"/>
          <p:cNvPicPr>
            <a:picLocks noChangeAspect="1" noChangeArrowheads="1"/>
          </p:cNvPicPr>
          <p:nvPr/>
        </p:nvPicPr>
        <p:blipFill>
          <a:blip r:embed="rId3" cstate="screen">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a:ext>
            </a:extLst>
          </a:blip>
          <a:srcRect/>
          <a:stretch>
            <a:fillRect/>
          </a:stretch>
        </p:blipFill>
        <p:spPr bwMode="auto">
          <a:xfrm>
            <a:off x="3930656" y="1519859"/>
            <a:ext cx="1943606" cy="2908670"/>
          </a:xfrm>
          <a:prstGeom prst="rect">
            <a:avLst/>
          </a:prstGeom>
          <a:solidFill>
            <a:srgbClr val="0071BC"/>
          </a:solidFill>
        </p:spPr>
      </p:pic>
      <p:pic>
        <p:nvPicPr>
          <p:cNvPr id="14" name="Picture 6" descr="\\server3\InternalBin\Resource DVD\DVD_ART36\Artwork_Imagery\Icons - Illustrations\Maps Globes\world map Transparent blue.png"/>
          <p:cNvPicPr>
            <a:picLocks noChangeAspect="1" noChangeArrowheads="1"/>
          </p:cNvPicPr>
          <p:nvPr/>
        </p:nvPicPr>
        <p:blipFill rotWithShape="1">
          <a:blip r:embed="rId5" cstate="screen">
            <a:alphaModFix/>
            <a:extLst>
              <a:ext uri="{BEBA8EAE-BF5A-486C-A8C5-ECC9F3942E4B}">
                <a14:imgProps xmlns:a14="http://schemas.microsoft.com/office/drawing/2010/main" xmlns="">
                  <a14:imgLayer r:embed="rId6">
                    <a14:imgEffect>
                      <a14:brightnessContrast bright="40000" contrast="-40000"/>
                    </a14:imgEffect>
                  </a14:imgLayer>
                </a14:imgProps>
              </a:ext>
              <a:ext uri="{28A0092B-C50C-407E-A947-70E740481C1C}">
                <a14:useLocalDpi xmlns:a14="http://schemas.microsoft.com/office/drawing/2010/main" xmlns=""/>
              </a:ext>
            </a:extLst>
          </a:blip>
          <a:srcRect t="245"/>
          <a:stretch/>
        </p:blipFill>
        <p:spPr bwMode="auto">
          <a:xfrm>
            <a:off x="322122" y="1519859"/>
            <a:ext cx="3600197" cy="2901526"/>
          </a:xfrm>
          <a:prstGeom prst="rect">
            <a:avLst/>
          </a:prstGeom>
          <a:solidFill>
            <a:srgbClr val="FF8A00"/>
          </a:solidFill>
        </p:spPr>
      </p:pic>
      <p:pic>
        <p:nvPicPr>
          <p:cNvPr id="15" name="Picture 6" descr="\\server3\InternalBin\Resource DVD\DVD_ART36\Artwork_Imagery\Icons - Illustrations\Maps Globes\world map Transparent blue.png"/>
          <p:cNvPicPr>
            <a:picLocks noChangeAspect="1" noChangeArrowheads="1"/>
          </p:cNvPicPr>
          <p:nvPr/>
        </p:nvPicPr>
        <p:blipFill>
          <a:blip r:embed="rId7" cstate="screen">
            <a:extLst>
              <a:ext uri="{BEBA8EAE-BF5A-486C-A8C5-ECC9F3942E4B}">
                <a14:imgProps xmlns:a14="http://schemas.microsoft.com/office/drawing/2010/main" xmlns="">
                  <a14:imgLayer r:embed="rId8">
                    <a14:imgEffect>
                      <a14:brightnessContrast bright="40000"/>
                    </a14:imgEffect>
                  </a14:imgLayer>
                </a14:imgProps>
              </a:ext>
              <a:ext uri="{28A0092B-C50C-407E-A947-70E740481C1C}">
                <a14:useLocalDpi xmlns:a14="http://schemas.microsoft.com/office/drawing/2010/main" xmlns=""/>
              </a:ext>
            </a:extLst>
          </a:blip>
          <a:srcRect r="-1748"/>
          <a:stretch>
            <a:fillRect/>
          </a:stretch>
        </p:blipFill>
        <p:spPr bwMode="auto">
          <a:xfrm>
            <a:off x="5884722" y="1519859"/>
            <a:ext cx="3584715" cy="2908670"/>
          </a:xfrm>
          <a:prstGeom prst="rect">
            <a:avLst/>
          </a:prstGeom>
          <a:solidFill>
            <a:srgbClr val="00AEEF"/>
          </a:solidFill>
        </p:spPr>
      </p:pic>
      <p:sp>
        <p:nvSpPr>
          <p:cNvPr id="16" name="TextBox 9"/>
          <p:cNvSpPr txBox="1">
            <a:spLocks noChangeArrowheads="1"/>
          </p:cNvSpPr>
          <p:nvPr/>
        </p:nvSpPr>
        <p:spPr bwMode="auto">
          <a:xfrm>
            <a:off x="1548557" y="1139920"/>
            <a:ext cx="1470443" cy="315467"/>
          </a:xfrm>
          <a:prstGeom prst="rect">
            <a:avLst/>
          </a:prstGeom>
          <a:noFill/>
          <a:ln w="9525">
            <a:noFill/>
            <a:miter lim="800000"/>
            <a:headEnd/>
            <a:tailEnd/>
          </a:ln>
        </p:spPr>
        <p:txBody>
          <a:bodyPr wrap="square" lIns="68574" tIns="34288" rIns="68574" bIns="34288">
            <a:spAutoFit/>
          </a:bodyPr>
          <a:lstStyle/>
          <a:p>
            <a:pPr defTabSz="685721" eaLnBrk="0" hangingPunct="0"/>
            <a:r>
              <a:rPr lang="zh-CN" altLang="en-US" sz="1600" dirty="0">
                <a:solidFill>
                  <a:schemeClr val="tx1">
                    <a:lumMod val="65000"/>
                    <a:lumOff val="35000"/>
                  </a:schemeClr>
                </a:solidFill>
                <a:effectLst>
                  <a:outerShdw blurRad="63500" algn="ctr" rotWithShape="0">
                    <a:srgbClr val="FFFFFF">
                      <a:alpha val="60000"/>
                    </a:srgbClr>
                  </a:outerShdw>
                </a:effectLst>
                <a:latin typeface="微软雅黑" pitchFamily="34" charset="-122"/>
                <a:ea typeface="微软雅黑" pitchFamily="34" charset="-122"/>
              </a:rPr>
              <a:t>单击填加文字</a:t>
            </a:r>
            <a:endParaRPr lang="en-US" sz="1600" dirty="0">
              <a:solidFill>
                <a:schemeClr val="tx1">
                  <a:lumMod val="65000"/>
                  <a:lumOff val="35000"/>
                </a:schemeClr>
              </a:solidFill>
              <a:effectLst>
                <a:outerShdw blurRad="63500" algn="ctr" rotWithShape="0">
                  <a:srgbClr val="FFFFFF">
                    <a:alpha val="60000"/>
                  </a:srgbClr>
                </a:outerShdw>
              </a:effectLst>
              <a:latin typeface="微软雅黑" pitchFamily="34" charset="-122"/>
              <a:ea typeface="微软雅黑" pitchFamily="34" charset="-122"/>
            </a:endParaRPr>
          </a:p>
        </p:txBody>
      </p:sp>
      <p:sp>
        <p:nvSpPr>
          <p:cNvPr id="17" name="TextBox 9"/>
          <p:cNvSpPr txBox="1">
            <a:spLocks noChangeArrowheads="1"/>
          </p:cNvSpPr>
          <p:nvPr/>
        </p:nvSpPr>
        <p:spPr bwMode="auto">
          <a:xfrm>
            <a:off x="4238200" y="1170683"/>
            <a:ext cx="1560874" cy="315467"/>
          </a:xfrm>
          <a:prstGeom prst="rect">
            <a:avLst/>
          </a:prstGeom>
          <a:noFill/>
          <a:ln w="9525">
            <a:noFill/>
            <a:miter lim="800000"/>
            <a:headEnd/>
            <a:tailEnd/>
          </a:ln>
        </p:spPr>
        <p:txBody>
          <a:bodyPr wrap="square" lIns="68574" tIns="34288" rIns="68574" bIns="34288">
            <a:spAutoFit/>
          </a:bodyPr>
          <a:lstStyle/>
          <a:p>
            <a:pPr defTabSz="685721" eaLnBrk="0" hangingPunct="0"/>
            <a:r>
              <a:rPr lang="zh-CN" altLang="en-US" sz="1600" dirty="0">
                <a:solidFill>
                  <a:schemeClr val="tx1">
                    <a:lumMod val="65000"/>
                    <a:lumOff val="35000"/>
                  </a:schemeClr>
                </a:solidFill>
                <a:effectLst>
                  <a:outerShdw blurRad="63500" algn="ctr" rotWithShape="0">
                    <a:srgbClr val="FFFFFF">
                      <a:alpha val="60000"/>
                    </a:srgbClr>
                  </a:outerShdw>
                </a:effectLst>
                <a:latin typeface="微软雅黑" pitchFamily="34" charset="-122"/>
                <a:ea typeface="微软雅黑" pitchFamily="34" charset="-122"/>
              </a:rPr>
              <a:t>单击填加文字</a:t>
            </a:r>
            <a:endParaRPr lang="en-US" sz="1600" dirty="0">
              <a:solidFill>
                <a:schemeClr val="tx1">
                  <a:lumMod val="65000"/>
                  <a:lumOff val="35000"/>
                </a:schemeClr>
              </a:solidFill>
              <a:effectLst>
                <a:outerShdw blurRad="63500" algn="ctr" rotWithShape="0">
                  <a:srgbClr val="FFFFFF">
                    <a:alpha val="60000"/>
                  </a:srgbClr>
                </a:outerShdw>
              </a:effectLst>
              <a:latin typeface="微软雅黑" pitchFamily="34" charset="-122"/>
              <a:ea typeface="微软雅黑" pitchFamily="34" charset="-122"/>
            </a:endParaRPr>
          </a:p>
        </p:txBody>
      </p:sp>
      <p:sp>
        <p:nvSpPr>
          <p:cNvPr id="18" name="TextBox 9"/>
          <p:cNvSpPr txBox="1">
            <a:spLocks noChangeArrowheads="1"/>
          </p:cNvSpPr>
          <p:nvPr/>
        </p:nvSpPr>
        <p:spPr bwMode="auto">
          <a:xfrm>
            <a:off x="6994772" y="1170683"/>
            <a:ext cx="1739228" cy="315467"/>
          </a:xfrm>
          <a:prstGeom prst="rect">
            <a:avLst/>
          </a:prstGeom>
          <a:noFill/>
          <a:ln w="9525">
            <a:noFill/>
            <a:miter lim="800000"/>
            <a:headEnd/>
            <a:tailEnd/>
          </a:ln>
        </p:spPr>
        <p:txBody>
          <a:bodyPr wrap="square" lIns="68574" tIns="34288" rIns="68574" bIns="34288">
            <a:spAutoFit/>
          </a:bodyPr>
          <a:lstStyle/>
          <a:p>
            <a:pPr defTabSz="685721" eaLnBrk="0" hangingPunct="0"/>
            <a:r>
              <a:rPr lang="zh-CN" altLang="en-US" sz="1600" dirty="0">
                <a:solidFill>
                  <a:schemeClr val="tx1">
                    <a:lumMod val="65000"/>
                    <a:lumOff val="35000"/>
                  </a:schemeClr>
                </a:solidFill>
                <a:effectLst>
                  <a:outerShdw blurRad="63500" algn="ctr" rotWithShape="0">
                    <a:srgbClr val="FFFFFF">
                      <a:alpha val="60000"/>
                    </a:srgbClr>
                  </a:outerShdw>
                </a:effectLst>
                <a:latin typeface="微软雅黑" pitchFamily="34" charset="-122"/>
                <a:ea typeface="微软雅黑" pitchFamily="34" charset="-122"/>
              </a:rPr>
              <a:t>单击填加文字</a:t>
            </a:r>
            <a:endParaRPr lang="en-US" sz="1600" dirty="0">
              <a:solidFill>
                <a:schemeClr val="tx1">
                  <a:lumMod val="65000"/>
                  <a:lumOff val="35000"/>
                </a:schemeClr>
              </a:solidFill>
              <a:effectLst>
                <a:outerShdw blurRad="63500" algn="ctr" rotWithShape="0">
                  <a:srgbClr val="FFFFFF">
                    <a:alpha val="60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xmlns="" val="837975615"/>
      </p:ext>
    </p:extLst>
  </p:cSld>
  <p:clrMapOvr>
    <a:masterClrMapping/>
  </p:clrMapOvr>
  <p:transition spd="slow" advClick="0" advTm="100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48000">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14:bounceEnd="48000">
                                          <p:cBhvr additive="base">
                                            <p:cTn id="16" dur="500" fill="hold"/>
                                            <p:tgtEl>
                                              <p:spTgt spid="32"/>
                                            </p:tgtEl>
                                            <p:attrNameLst>
                                              <p:attrName>ppt_x</p:attrName>
                                            </p:attrNameLst>
                                          </p:cBhvr>
                                          <p:tavLst>
                                            <p:tav tm="0">
                                              <p:val>
                                                <p:strVal val="#ppt_x"/>
                                              </p:val>
                                            </p:tav>
                                            <p:tav tm="100000">
                                              <p:val>
                                                <p:strVal val="#ppt_x"/>
                                              </p:val>
                                            </p:tav>
                                          </p:tavLst>
                                        </p:anim>
                                        <p:anim calcmode="lin" valueType="num" p14:bounceEnd="48000">
                                          <p:cBhvr additive="base">
                                            <p:cTn id="17" dur="500" fill="hold"/>
                                            <p:tgtEl>
                                              <p:spTgt spid="32"/>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8" fill="hold" nodeType="withEffect">
                                      <p:stCondLst>
                                        <p:cond delay="5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5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6" grpId="0"/>
          <p:bldP spid="17"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8" fill="hold" nodeType="withEffect">
                                      <p:stCondLst>
                                        <p:cond delay="5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5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6" grpId="0"/>
          <p:bldP spid="17" grpId="0"/>
          <p:bldP spid="1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组合 129"/>
          <p:cNvGrpSpPr/>
          <p:nvPr/>
        </p:nvGrpSpPr>
        <p:grpSpPr>
          <a:xfrm>
            <a:off x="-1" y="4040840"/>
            <a:ext cx="9721850" cy="1598197"/>
            <a:chOff x="-1" y="4040841"/>
            <a:chExt cx="9721850" cy="1598197"/>
          </a:xfrm>
        </p:grpSpPr>
        <p:sp>
          <p:nvSpPr>
            <p:cNvPr id="131" name="矩形 130"/>
            <p:cNvSpPr/>
            <p:nvPr/>
          </p:nvSpPr>
          <p:spPr>
            <a:xfrm>
              <a:off x="-1" y="4040841"/>
              <a:ext cx="9719440" cy="13598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2" name="Picture 3"/>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val="0"/>
                </a:ext>
              </a:extLst>
            </a:blip>
            <a:srcRect l="2767" r="7205" b="57679"/>
            <a:stretch/>
          </p:blipFill>
          <p:spPr bwMode="auto">
            <a:xfrm rot="16200000" flipH="1">
              <a:off x="7466313" y="4618053"/>
              <a:ext cx="1329764" cy="1925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33" name="组合 132"/>
            <p:cNvGrpSpPr/>
            <p:nvPr/>
          </p:nvGrpSpPr>
          <p:grpSpPr>
            <a:xfrm flipH="1">
              <a:off x="7797120" y="4262727"/>
              <a:ext cx="622614" cy="698213"/>
              <a:chOff x="1187624" y="2766725"/>
              <a:chExt cx="585752" cy="666205"/>
            </a:xfrm>
          </p:grpSpPr>
          <p:sp>
            <p:nvSpPr>
              <p:cNvPr id="139" name="矩形 138"/>
              <p:cNvSpPr/>
              <p:nvPr/>
            </p:nvSpPr>
            <p:spPr>
              <a:xfrm rot="8100000">
                <a:off x="1187624" y="3231071"/>
                <a:ext cx="585752" cy="201859"/>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139"/>
              <p:cNvSpPr/>
              <p:nvPr/>
            </p:nvSpPr>
            <p:spPr>
              <a:xfrm rot="2700000">
                <a:off x="1187623" y="2958671"/>
                <a:ext cx="585752" cy="201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4" name="矩形 133"/>
            <p:cNvSpPr/>
            <p:nvPr/>
          </p:nvSpPr>
          <p:spPr>
            <a:xfrm>
              <a:off x="8229867" y="4040842"/>
              <a:ext cx="1491982" cy="13598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TextBox 134"/>
            <p:cNvSpPr txBox="1"/>
            <p:nvPr/>
          </p:nvSpPr>
          <p:spPr>
            <a:xfrm>
              <a:off x="8610155" y="4262727"/>
              <a:ext cx="708471" cy="864236"/>
            </a:xfrm>
            <a:prstGeom prst="rect">
              <a:avLst/>
            </a:prstGeom>
            <a:noFill/>
          </p:spPr>
          <p:txBody>
            <a:bodyPr wrap="none" rtlCol="0">
              <a:spAutoFit/>
            </a:bodyPr>
            <a:lstStyle/>
            <a:p>
              <a:r>
                <a:rPr lang="en-US" altLang="zh-CN" sz="3600" b="1" dirty="0">
                  <a:solidFill>
                    <a:schemeClr val="bg1"/>
                  </a:solidFill>
                  <a:latin typeface="Arial Unicode MS" pitchFamily="34" charset="-122"/>
                  <a:ea typeface="Arial Unicode MS" pitchFamily="34" charset="-122"/>
                  <a:cs typeface="Arial Unicode MS" pitchFamily="34" charset="-122"/>
                </a:rPr>
                <a:t>04</a:t>
              </a:r>
            </a:p>
            <a:p>
              <a:r>
                <a:rPr lang="en-US" altLang="zh-CN" sz="1400" b="1" dirty="0">
                  <a:solidFill>
                    <a:schemeClr val="bg1"/>
                  </a:solidFill>
                  <a:latin typeface="Arial Unicode MS" pitchFamily="34" charset="-122"/>
                  <a:ea typeface="Arial Unicode MS" pitchFamily="34" charset="-122"/>
                  <a:cs typeface="Arial Unicode MS" pitchFamily="34" charset="-122"/>
                </a:rPr>
                <a:t>STEP</a:t>
              </a:r>
              <a:endParaRPr lang="zh-CN" altLang="en-US" sz="900" b="1" dirty="0">
                <a:solidFill>
                  <a:schemeClr val="bg1"/>
                </a:solidFill>
                <a:latin typeface="Arial Unicode MS" pitchFamily="34" charset="-122"/>
                <a:ea typeface="Arial Unicode MS" pitchFamily="34" charset="-122"/>
                <a:cs typeface="Arial Unicode MS" pitchFamily="34" charset="-122"/>
              </a:endParaRPr>
            </a:p>
          </p:txBody>
        </p:sp>
        <p:pic>
          <p:nvPicPr>
            <p:cNvPr id="136" name="Picture 2" descr="C:\Users\Jonahs\Dropbox\Projects SCOTT\MEET Windows Azure\source\Background\tile-icon-storage.png"/>
            <p:cNvPicPr>
              <a:picLocks noChangeAspect="1" noChangeArrowheads="1"/>
            </p:cNvPicPr>
            <p:nvPr/>
          </p:nvPicPr>
          <p:blipFill rotWithShape="1">
            <a:blip r:embed="rId5" cstate="print">
              <a:duotone>
                <a:schemeClr val="bg2">
                  <a:shade val="45000"/>
                  <a:satMod val="135000"/>
                </a:schemeClr>
                <a:prstClr val="white"/>
              </a:duotone>
              <a:extLst>
                <a:ext uri="{BEBA8EAE-BF5A-486C-A8C5-ECC9F3942E4B}">
                  <a14:imgProps xmlns:a14="http://schemas.microsoft.com/office/drawing/2010/main" xmlns="">
                    <a14:imgLayer r:embed="rId6">
                      <a14:imgEffect>
                        <a14:brightnessContrast bright="100000" contrast="-40000"/>
                      </a14:imgEffect>
                    </a14:imgLayer>
                  </a14:imgProps>
                </a:ext>
                <a:ext uri="{28A0092B-C50C-407E-A947-70E740481C1C}">
                  <a14:useLocalDpi xmlns:a14="http://schemas.microsoft.com/office/drawing/2010/main" xmlns="" val="0"/>
                </a:ext>
              </a:extLst>
            </a:blip>
            <a:srcRect b="7339"/>
            <a:stretch/>
          </p:blipFill>
          <p:spPr bwMode="auto">
            <a:xfrm>
              <a:off x="406435" y="4386108"/>
              <a:ext cx="678981" cy="620181"/>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137" name="Picture 3"/>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val="0"/>
                </a:ext>
              </a:extLst>
            </a:blip>
            <a:srcRect l="2767" r="7205" b="57679"/>
            <a:stretch/>
          </p:blipFill>
          <p:spPr bwMode="auto">
            <a:xfrm rot="16200000" flipH="1">
              <a:off x="7468844" y="4624496"/>
              <a:ext cx="1329764" cy="1925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8" name="TextBox 137"/>
            <p:cNvSpPr txBox="1"/>
            <p:nvPr/>
          </p:nvSpPr>
          <p:spPr>
            <a:xfrm>
              <a:off x="2658908" y="4284514"/>
              <a:ext cx="3138121" cy="1354524"/>
            </a:xfrm>
            <a:prstGeom prst="rect">
              <a:avLst/>
            </a:prstGeom>
            <a:noFill/>
            <a:ln w="3175">
              <a:noFill/>
            </a:ln>
          </p:spPr>
          <p:txBody>
            <a:bodyPr wrap="square" rtlCol="0">
              <a:spAutoFit/>
            </a:bodyPr>
            <a:lstStyle/>
            <a:p>
              <a:r>
                <a:rPr lang="zh-CN" altLang="en-US" sz="1800" b="1" dirty="0">
                  <a:solidFill>
                    <a:schemeClr val="bg1"/>
                  </a:solidFill>
                </a:rPr>
                <a:t>填加标题</a:t>
              </a:r>
              <a:endParaRPr lang="en-US" altLang="zh-CN" sz="1800" b="1" dirty="0">
                <a:solidFill>
                  <a:schemeClr val="bg1"/>
                </a:solidFill>
              </a:endParaRPr>
            </a:p>
            <a:p>
              <a:pPr>
                <a:lnSpc>
                  <a:spcPct val="150000"/>
                </a:lnSpc>
              </a:pPr>
              <a:r>
                <a:rPr lang="zh-CN" altLang="en-US" sz="1400" dirty="0">
                  <a:solidFill>
                    <a:schemeClr val="bg1"/>
                  </a:solidFill>
                  <a:latin typeface="+mn-ea"/>
                </a:rPr>
                <a:t>请输入您的文字请输入您的文字</a:t>
              </a:r>
              <a:endParaRPr lang="en-US" altLang="zh-CN" sz="1400" dirty="0">
                <a:solidFill>
                  <a:schemeClr val="bg1"/>
                </a:solidFill>
                <a:latin typeface="+mn-ea"/>
              </a:endParaRPr>
            </a:p>
            <a:p>
              <a:r>
                <a:rPr lang="zh-CN" altLang="en-US" sz="1400" dirty="0">
                  <a:solidFill>
                    <a:schemeClr val="bg1"/>
                  </a:solidFill>
                  <a:latin typeface="+mn-ea"/>
                </a:rPr>
                <a:t>请输入您的文字请输入您的文字</a:t>
              </a:r>
            </a:p>
            <a:p>
              <a:endParaRPr lang="en-US" altLang="zh-CN" sz="1400" dirty="0">
                <a:solidFill>
                  <a:schemeClr val="bg1"/>
                </a:solidFill>
              </a:endParaRPr>
            </a:p>
            <a:p>
              <a:endParaRPr lang="zh-CN" altLang="en-US" sz="1400" dirty="0">
                <a:solidFill>
                  <a:schemeClr val="bg1"/>
                </a:solidFill>
              </a:endParaRPr>
            </a:p>
          </p:txBody>
        </p:sp>
      </p:grpSp>
      <p:grpSp>
        <p:nvGrpSpPr>
          <p:cNvPr id="141" name="组合 140"/>
          <p:cNvGrpSpPr/>
          <p:nvPr/>
        </p:nvGrpSpPr>
        <p:grpSpPr>
          <a:xfrm>
            <a:off x="-1" y="2693894"/>
            <a:ext cx="9719440" cy="1584528"/>
            <a:chOff x="-1" y="2693894"/>
            <a:chExt cx="9719440" cy="1584529"/>
          </a:xfrm>
        </p:grpSpPr>
        <p:sp>
          <p:nvSpPr>
            <p:cNvPr id="142" name="矩形 141"/>
            <p:cNvSpPr/>
            <p:nvPr/>
          </p:nvSpPr>
          <p:spPr>
            <a:xfrm>
              <a:off x="-1" y="2693894"/>
              <a:ext cx="9719440" cy="1346948"/>
            </a:xfrm>
            <a:prstGeom prst="rect">
              <a:avLst/>
            </a:prstGeom>
            <a:solidFill>
              <a:srgbClr val="DADADA"/>
            </a:solidFill>
            <a:ln>
              <a:noFill/>
            </a:ln>
            <a:effectLst>
              <a:outerShdw blurRad="228600" dist="152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p:cNvGrpSpPr/>
            <p:nvPr/>
          </p:nvGrpSpPr>
          <p:grpSpPr>
            <a:xfrm>
              <a:off x="1262361" y="2892574"/>
              <a:ext cx="622614" cy="705293"/>
              <a:chOff x="1187624" y="2759970"/>
              <a:chExt cx="585752" cy="672960"/>
            </a:xfrm>
          </p:grpSpPr>
          <p:sp>
            <p:nvSpPr>
              <p:cNvPr id="149" name="矩形 148"/>
              <p:cNvSpPr/>
              <p:nvPr/>
            </p:nvSpPr>
            <p:spPr>
              <a:xfrm rot="8100000">
                <a:off x="1187624" y="3231071"/>
                <a:ext cx="585752" cy="2018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p:cNvSpPr/>
              <p:nvPr/>
            </p:nvSpPr>
            <p:spPr>
              <a:xfrm rot="2700000">
                <a:off x="1187623" y="2951916"/>
                <a:ext cx="585752" cy="20185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4" name="矩形 143"/>
            <p:cNvSpPr/>
            <p:nvPr/>
          </p:nvSpPr>
          <p:spPr>
            <a:xfrm>
              <a:off x="-1" y="2695309"/>
              <a:ext cx="1491982" cy="1346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TextBox 144"/>
            <p:cNvSpPr txBox="1"/>
            <p:nvPr/>
          </p:nvSpPr>
          <p:spPr>
            <a:xfrm>
              <a:off x="343887" y="2899651"/>
              <a:ext cx="708471" cy="864237"/>
            </a:xfrm>
            <a:prstGeom prst="rect">
              <a:avLst/>
            </a:prstGeom>
            <a:noFill/>
          </p:spPr>
          <p:txBody>
            <a:bodyPr wrap="none" rtlCol="0">
              <a:spAutoFit/>
            </a:bodyPr>
            <a:lstStyle/>
            <a:p>
              <a:r>
                <a:rPr lang="en-US" altLang="zh-CN" sz="3600" b="1" dirty="0">
                  <a:solidFill>
                    <a:schemeClr val="tx1">
                      <a:lumMod val="75000"/>
                      <a:lumOff val="25000"/>
                    </a:schemeClr>
                  </a:solidFill>
                  <a:latin typeface="Arial Unicode MS" pitchFamily="34" charset="-122"/>
                  <a:ea typeface="Arial Unicode MS" pitchFamily="34" charset="-122"/>
                  <a:cs typeface="Arial Unicode MS" pitchFamily="34" charset="-122"/>
                </a:rPr>
                <a:t>03</a:t>
              </a:r>
            </a:p>
            <a:p>
              <a:r>
                <a:rPr lang="en-US" altLang="zh-CN" sz="1400" b="1" dirty="0">
                  <a:solidFill>
                    <a:schemeClr val="tx1">
                      <a:lumMod val="75000"/>
                      <a:lumOff val="25000"/>
                    </a:schemeClr>
                  </a:solidFill>
                  <a:latin typeface="Arial Unicode MS" pitchFamily="34" charset="-122"/>
                  <a:ea typeface="Arial Unicode MS" pitchFamily="34" charset="-122"/>
                  <a:cs typeface="Arial Unicode MS" pitchFamily="34" charset="-122"/>
                </a:rPr>
                <a:t>STEP</a:t>
              </a:r>
              <a:endParaRPr lang="zh-CN" altLang="en-US" sz="900" b="1" dirty="0">
                <a:solidFill>
                  <a:schemeClr val="tx1">
                    <a:lumMod val="75000"/>
                    <a:lumOff val="25000"/>
                  </a:schemeClr>
                </a:solidFill>
                <a:latin typeface="Arial Unicode MS" pitchFamily="34" charset="-122"/>
                <a:ea typeface="Arial Unicode MS" pitchFamily="34" charset="-122"/>
                <a:cs typeface="Arial Unicode MS" pitchFamily="34" charset="-122"/>
              </a:endParaRPr>
            </a:p>
          </p:txBody>
        </p:sp>
        <p:pic>
          <p:nvPicPr>
            <p:cNvPr id="146" name="Picture 3"/>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val="0"/>
                </a:ext>
              </a:extLst>
            </a:blip>
            <a:srcRect l="2767" r="7205" b="57679"/>
            <a:stretch/>
          </p:blipFill>
          <p:spPr bwMode="auto">
            <a:xfrm rot="5400000" flipH="1">
              <a:off x="923361" y="3262514"/>
              <a:ext cx="1329764" cy="1925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7" name="Picture 5" descr="\\MAGNUM\Projects\Microsoft\Cloud Power FY12\Design\ICONS_PNG\Increase.png"/>
            <p:cNvPicPr>
              <a:picLocks noChangeAspect="1" noChangeArrowheads="1"/>
            </p:cNvPicPr>
            <p:nvPr/>
          </p:nvPicPr>
          <p:blipFill rotWithShape="1">
            <a:blip r:embed="rId7" cstate="print">
              <a:duotone>
                <a:prstClr val="black"/>
                <a:srgbClr val="393F59">
                  <a:tint val="45000"/>
                  <a:satMod val="400000"/>
                </a:srgbClr>
              </a:duotone>
              <a:extLst>
                <a:ext uri="{28A0092B-C50C-407E-A947-70E740481C1C}">
                  <a14:useLocalDpi xmlns:a14="http://schemas.microsoft.com/office/drawing/2010/main" xmlns=""/>
                </a:ext>
              </a:extLst>
            </a:blip>
            <a:srcRect b="16251"/>
            <a:stretch/>
          </p:blipFill>
          <p:spPr bwMode="auto">
            <a:xfrm>
              <a:off x="8369272" y="2795998"/>
              <a:ext cx="1126548" cy="930017"/>
            </a:xfrm>
            <a:prstGeom prst="rect">
              <a:avLst/>
            </a:prstGeom>
            <a:noFill/>
            <a:effectLst>
              <a:reflection blurRad="6350" stA="52000" endA="300" endPos="35000" dir="5400000" sy="-100000" algn="bl" rotWithShape="0"/>
            </a:effectLst>
          </p:spPr>
        </p:pic>
        <p:sp>
          <p:nvSpPr>
            <p:cNvPr id="148" name="TextBox 147"/>
            <p:cNvSpPr txBox="1"/>
            <p:nvPr/>
          </p:nvSpPr>
          <p:spPr>
            <a:xfrm>
              <a:off x="2640073" y="2923899"/>
              <a:ext cx="3138121" cy="1354524"/>
            </a:xfrm>
            <a:prstGeom prst="rect">
              <a:avLst/>
            </a:prstGeom>
            <a:noFill/>
            <a:ln w="3175">
              <a:noFill/>
            </a:ln>
          </p:spPr>
          <p:txBody>
            <a:bodyPr wrap="square" rtlCol="0">
              <a:spAutoFit/>
            </a:bodyPr>
            <a:lstStyle/>
            <a:p>
              <a:r>
                <a:rPr lang="zh-CN" altLang="en-US" sz="1800" b="1" dirty="0">
                  <a:solidFill>
                    <a:schemeClr val="tx1">
                      <a:lumMod val="65000"/>
                      <a:lumOff val="35000"/>
                    </a:schemeClr>
                  </a:solidFill>
                </a:rPr>
                <a:t>填加标题</a:t>
              </a:r>
              <a:endParaRPr lang="en-US" altLang="zh-CN" sz="1800" b="1" dirty="0">
                <a:solidFill>
                  <a:schemeClr val="tx1">
                    <a:lumMod val="65000"/>
                    <a:lumOff val="35000"/>
                  </a:schemeClr>
                </a:solidFill>
              </a:endParaRPr>
            </a:p>
            <a:p>
              <a:pPr>
                <a:lnSpc>
                  <a:spcPct val="150000"/>
                </a:lnSpc>
              </a:pPr>
              <a:r>
                <a:rPr lang="zh-CN" altLang="en-US" sz="1400" dirty="0">
                  <a:solidFill>
                    <a:schemeClr val="tx1">
                      <a:lumMod val="65000"/>
                      <a:lumOff val="35000"/>
                    </a:schemeClr>
                  </a:solidFill>
                  <a:latin typeface="+mn-ea"/>
                </a:rPr>
                <a:t>请输入您的文字请输入您的文字</a:t>
              </a:r>
              <a:endParaRPr lang="en-US" altLang="zh-CN" sz="1400" dirty="0">
                <a:solidFill>
                  <a:schemeClr val="tx1">
                    <a:lumMod val="65000"/>
                    <a:lumOff val="35000"/>
                  </a:schemeClr>
                </a:solidFill>
                <a:latin typeface="+mn-ea"/>
              </a:endParaRPr>
            </a:p>
            <a:p>
              <a:r>
                <a:rPr lang="zh-CN" altLang="en-US" sz="1400" dirty="0">
                  <a:solidFill>
                    <a:schemeClr val="tx1">
                      <a:lumMod val="65000"/>
                      <a:lumOff val="35000"/>
                    </a:schemeClr>
                  </a:solidFill>
                  <a:latin typeface="+mn-ea"/>
                </a:rPr>
                <a:t>请输入您的文字请输入您的文字</a:t>
              </a:r>
            </a:p>
            <a:p>
              <a:endParaRPr lang="en-US" altLang="zh-CN" sz="1400" dirty="0">
                <a:solidFill>
                  <a:schemeClr val="bg1"/>
                </a:solidFill>
              </a:endParaRPr>
            </a:p>
            <a:p>
              <a:endParaRPr lang="zh-CN" altLang="en-US" sz="1400" dirty="0">
                <a:solidFill>
                  <a:schemeClr val="bg1"/>
                </a:solidFill>
              </a:endParaRPr>
            </a:p>
          </p:txBody>
        </p:sp>
      </p:grpSp>
      <p:grpSp>
        <p:nvGrpSpPr>
          <p:cNvPr id="151" name="组合 150"/>
          <p:cNvGrpSpPr/>
          <p:nvPr/>
        </p:nvGrpSpPr>
        <p:grpSpPr>
          <a:xfrm>
            <a:off x="0" y="1346947"/>
            <a:ext cx="9719441" cy="1585110"/>
            <a:chOff x="-1" y="1346947"/>
            <a:chExt cx="9719441" cy="1585110"/>
          </a:xfrm>
        </p:grpSpPr>
        <p:sp>
          <p:nvSpPr>
            <p:cNvPr id="152" name="矩形 151"/>
            <p:cNvSpPr/>
            <p:nvPr/>
          </p:nvSpPr>
          <p:spPr>
            <a:xfrm>
              <a:off x="-1" y="1346947"/>
              <a:ext cx="9719440" cy="1346948"/>
            </a:xfrm>
            <a:prstGeom prst="rect">
              <a:avLst/>
            </a:prstGeom>
            <a:solidFill>
              <a:schemeClr val="accent2"/>
            </a:solidFill>
            <a:ln>
              <a:noFill/>
            </a:ln>
            <a:effectLst>
              <a:outerShdw blurRad="228600" dist="152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3" name="组合 152"/>
            <p:cNvGrpSpPr/>
            <p:nvPr/>
          </p:nvGrpSpPr>
          <p:grpSpPr>
            <a:xfrm flipH="1">
              <a:off x="7834464" y="1567808"/>
              <a:ext cx="622614" cy="705631"/>
              <a:chOff x="2608293" y="176834"/>
              <a:chExt cx="792088" cy="910451"/>
            </a:xfrm>
          </p:grpSpPr>
          <p:sp>
            <p:nvSpPr>
              <p:cNvPr id="159" name="矩形 158"/>
              <p:cNvSpPr/>
              <p:nvPr/>
            </p:nvSpPr>
            <p:spPr>
              <a:xfrm rot="2700000">
                <a:off x="2608293" y="436395"/>
                <a:ext cx="792088" cy="272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159"/>
              <p:cNvSpPr/>
              <p:nvPr/>
            </p:nvSpPr>
            <p:spPr>
              <a:xfrm rot="8100000">
                <a:off x="2608293" y="814319"/>
                <a:ext cx="792088" cy="27296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4" name="矩形 153"/>
            <p:cNvSpPr/>
            <p:nvPr/>
          </p:nvSpPr>
          <p:spPr>
            <a:xfrm>
              <a:off x="8227458" y="1348361"/>
              <a:ext cx="1491982" cy="1346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TextBox 154"/>
            <p:cNvSpPr txBox="1"/>
            <p:nvPr/>
          </p:nvSpPr>
          <p:spPr>
            <a:xfrm>
              <a:off x="8610156" y="1552703"/>
              <a:ext cx="708471" cy="864237"/>
            </a:xfrm>
            <a:prstGeom prst="rect">
              <a:avLst/>
            </a:prstGeom>
            <a:noFill/>
          </p:spPr>
          <p:txBody>
            <a:bodyPr wrap="none" rtlCol="0">
              <a:spAutoFit/>
            </a:bodyPr>
            <a:lstStyle/>
            <a:p>
              <a:r>
                <a:rPr lang="en-US" altLang="zh-CN" sz="3600" b="1" dirty="0">
                  <a:solidFill>
                    <a:schemeClr val="bg1"/>
                  </a:solidFill>
                  <a:latin typeface="Arial Unicode MS" pitchFamily="34" charset="-122"/>
                  <a:ea typeface="Arial Unicode MS" pitchFamily="34" charset="-122"/>
                  <a:cs typeface="Arial Unicode MS" pitchFamily="34" charset="-122"/>
                </a:rPr>
                <a:t>02</a:t>
              </a:r>
            </a:p>
            <a:p>
              <a:r>
                <a:rPr lang="en-US" altLang="zh-CN" sz="1400" b="1" dirty="0">
                  <a:solidFill>
                    <a:schemeClr val="bg1"/>
                  </a:solidFill>
                  <a:latin typeface="Arial Unicode MS" pitchFamily="34" charset="-122"/>
                  <a:ea typeface="Arial Unicode MS" pitchFamily="34" charset="-122"/>
                  <a:cs typeface="Arial Unicode MS" pitchFamily="34" charset="-122"/>
                </a:rPr>
                <a:t>STEP</a:t>
              </a:r>
              <a:endParaRPr lang="zh-CN" altLang="en-US" sz="900" b="1" dirty="0">
                <a:solidFill>
                  <a:schemeClr val="bg1"/>
                </a:solidFill>
                <a:latin typeface="Arial Unicode MS" pitchFamily="34" charset="-122"/>
                <a:ea typeface="Arial Unicode MS" pitchFamily="34" charset="-122"/>
                <a:cs typeface="Arial Unicode MS" pitchFamily="34" charset="-122"/>
              </a:endParaRPr>
            </a:p>
          </p:txBody>
        </p:sp>
        <p:pic>
          <p:nvPicPr>
            <p:cNvPr id="156" name="Picture 3"/>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val="0"/>
                </a:ext>
              </a:extLst>
            </a:blip>
            <a:srcRect l="2767" r="7205" b="57679"/>
            <a:stretch/>
          </p:blipFill>
          <p:spPr bwMode="auto">
            <a:xfrm rot="16200000" flipH="1">
              <a:off x="7466313" y="1924158"/>
              <a:ext cx="1329764" cy="1925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7" name="Freeform 80"/>
            <p:cNvSpPr>
              <a:spLocks noEditPoints="1"/>
            </p:cNvSpPr>
            <p:nvPr/>
          </p:nvSpPr>
          <p:spPr bwMode="black">
            <a:xfrm>
              <a:off x="361392" y="1543046"/>
              <a:ext cx="724024" cy="865866"/>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FFFFF"/>
            </a:solidFill>
            <a:ln>
              <a:noFill/>
            </a:ln>
            <a:effectLst>
              <a:reflection blurRad="6350" stA="52000" endA="300" endPos="35000" dir="5400000" sy="-100000" algn="bl" rotWithShape="0"/>
            </a:effectLst>
          </p:spPr>
          <p:txBody>
            <a:bodyPr vert="horz" wrap="square" lIns="82305" tIns="41153" rIns="82305" bIns="41153" numCol="1" anchor="t" anchorCtr="0" compatLnSpc="1">
              <a:prstTxWarp prst="textNoShape">
                <a:avLst/>
              </a:prstTxWarp>
            </a:bodyPr>
            <a:lstStyle/>
            <a:p>
              <a:pPr defTabSz="914162"/>
              <a:endParaRPr lang="en-US" sz="1200">
                <a:solidFill>
                  <a:srgbClr val="292929"/>
                </a:solidFill>
              </a:endParaRPr>
            </a:p>
          </p:txBody>
        </p:sp>
        <p:sp>
          <p:nvSpPr>
            <p:cNvPr id="158" name="TextBox 157"/>
            <p:cNvSpPr txBox="1"/>
            <p:nvPr/>
          </p:nvSpPr>
          <p:spPr>
            <a:xfrm>
              <a:off x="2628676" y="1577533"/>
              <a:ext cx="3138121" cy="1354524"/>
            </a:xfrm>
            <a:prstGeom prst="rect">
              <a:avLst/>
            </a:prstGeom>
            <a:noFill/>
            <a:ln w="3175">
              <a:noFill/>
            </a:ln>
          </p:spPr>
          <p:txBody>
            <a:bodyPr wrap="square" rtlCol="0">
              <a:spAutoFit/>
            </a:bodyPr>
            <a:lstStyle/>
            <a:p>
              <a:r>
                <a:rPr lang="zh-CN" altLang="en-US" sz="1800" b="1" dirty="0">
                  <a:solidFill>
                    <a:schemeClr val="bg1"/>
                  </a:solidFill>
                </a:rPr>
                <a:t>填加标题</a:t>
              </a:r>
              <a:endParaRPr lang="en-US" altLang="zh-CN" sz="1800" b="1" dirty="0">
                <a:solidFill>
                  <a:schemeClr val="bg1"/>
                </a:solidFill>
              </a:endParaRPr>
            </a:p>
            <a:p>
              <a:pPr>
                <a:lnSpc>
                  <a:spcPct val="150000"/>
                </a:lnSpc>
              </a:pPr>
              <a:r>
                <a:rPr lang="zh-CN" altLang="en-US" sz="1400" dirty="0">
                  <a:solidFill>
                    <a:schemeClr val="bg1"/>
                  </a:solidFill>
                  <a:latin typeface="+mn-ea"/>
                </a:rPr>
                <a:t>请输入您的文字请输入您的文字</a:t>
              </a:r>
              <a:endParaRPr lang="en-US" altLang="zh-CN" sz="1400" dirty="0">
                <a:solidFill>
                  <a:schemeClr val="bg1"/>
                </a:solidFill>
                <a:latin typeface="+mn-ea"/>
              </a:endParaRPr>
            </a:p>
            <a:p>
              <a:r>
                <a:rPr lang="zh-CN" altLang="en-US" sz="1400" dirty="0">
                  <a:solidFill>
                    <a:schemeClr val="bg1"/>
                  </a:solidFill>
                  <a:latin typeface="+mn-ea"/>
                </a:rPr>
                <a:t>请输入您的文字请输入您的文字</a:t>
              </a:r>
            </a:p>
            <a:p>
              <a:endParaRPr lang="en-US" altLang="zh-CN" sz="1400" dirty="0">
                <a:solidFill>
                  <a:schemeClr val="bg1"/>
                </a:solidFill>
              </a:endParaRPr>
            </a:p>
            <a:p>
              <a:endParaRPr lang="zh-CN" altLang="en-US" sz="1400" dirty="0">
                <a:solidFill>
                  <a:schemeClr val="bg1"/>
                </a:solidFill>
              </a:endParaRPr>
            </a:p>
          </p:txBody>
        </p:sp>
      </p:grpSp>
      <p:grpSp>
        <p:nvGrpSpPr>
          <p:cNvPr id="161" name="组合 160"/>
          <p:cNvGrpSpPr/>
          <p:nvPr/>
        </p:nvGrpSpPr>
        <p:grpSpPr>
          <a:xfrm>
            <a:off x="-1" y="-1"/>
            <a:ext cx="9719441" cy="1563906"/>
            <a:chOff x="-2" y="-1"/>
            <a:chExt cx="9719441" cy="1563906"/>
          </a:xfrm>
        </p:grpSpPr>
        <p:sp>
          <p:nvSpPr>
            <p:cNvPr id="162" name="矩形 161"/>
            <p:cNvSpPr/>
            <p:nvPr/>
          </p:nvSpPr>
          <p:spPr>
            <a:xfrm>
              <a:off x="-1" y="-1"/>
              <a:ext cx="9719440" cy="1346948"/>
            </a:xfrm>
            <a:prstGeom prst="rect">
              <a:avLst/>
            </a:prstGeom>
            <a:solidFill>
              <a:schemeClr val="bg2"/>
            </a:solidFill>
            <a:ln>
              <a:noFill/>
            </a:ln>
            <a:effectLst>
              <a:outerShdw blurRad="228600" dist="152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3" name="组合 162"/>
            <p:cNvGrpSpPr/>
            <p:nvPr/>
          </p:nvGrpSpPr>
          <p:grpSpPr>
            <a:xfrm>
              <a:off x="1262359" y="216362"/>
              <a:ext cx="622614" cy="705630"/>
              <a:chOff x="2608292" y="176834"/>
              <a:chExt cx="792088" cy="910450"/>
            </a:xfrm>
          </p:grpSpPr>
          <p:sp>
            <p:nvSpPr>
              <p:cNvPr id="169" name="矩形 168"/>
              <p:cNvSpPr/>
              <p:nvPr/>
            </p:nvSpPr>
            <p:spPr>
              <a:xfrm rot="2700000">
                <a:off x="2608293" y="436395"/>
                <a:ext cx="792088" cy="272966"/>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0" name="矩形 169"/>
              <p:cNvSpPr/>
              <p:nvPr/>
            </p:nvSpPr>
            <p:spPr>
              <a:xfrm rot="8100000">
                <a:off x="2608292" y="814318"/>
                <a:ext cx="792088" cy="272966"/>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4" name="矩形 163"/>
            <p:cNvSpPr/>
            <p:nvPr/>
          </p:nvSpPr>
          <p:spPr>
            <a:xfrm>
              <a:off x="-2" y="-1"/>
              <a:ext cx="1491982" cy="1346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TextBox 164"/>
            <p:cNvSpPr txBox="1"/>
            <p:nvPr/>
          </p:nvSpPr>
          <p:spPr>
            <a:xfrm>
              <a:off x="343887" y="205755"/>
              <a:ext cx="708471" cy="864236"/>
            </a:xfrm>
            <a:prstGeom prst="rect">
              <a:avLst/>
            </a:prstGeom>
            <a:noFill/>
          </p:spPr>
          <p:txBody>
            <a:bodyPr wrap="none" rtlCol="0">
              <a:spAutoFit/>
            </a:bodyPr>
            <a:lstStyle/>
            <a:p>
              <a:r>
                <a:rPr lang="en-US" altLang="zh-CN" sz="3600" b="1" dirty="0">
                  <a:solidFill>
                    <a:schemeClr val="bg1"/>
                  </a:solidFill>
                  <a:latin typeface="Arial Unicode MS" pitchFamily="34" charset="-122"/>
                  <a:ea typeface="Arial Unicode MS" pitchFamily="34" charset="-122"/>
                  <a:cs typeface="Arial Unicode MS" pitchFamily="34" charset="-122"/>
                </a:rPr>
                <a:t>01</a:t>
              </a:r>
            </a:p>
            <a:p>
              <a:r>
                <a:rPr lang="en-US" altLang="zh-CN" sz="1400" b="1" dirty="0">
                  <a:solidFill>
                    <a:schemeClr val="bg1"/>
                  </a:solidFill>
                  <a:latin typeface="Arial Unicode MS" pitchFamily="34" charset="-122"/>
                  <a:ea typeface="Arial Unicode MS" pitchFamily="34" charset="-122"/>
                  <a:cs typeface="Arial Unicode MS" pitchFamily="34" charset="-122"/>
                </a:rPr>
                <a:t>STEP</a:t>
              </a:r>
              <a:endParaRPr lang="zh-CN" altLang="en-US" sz="900" b="1" dirty="0">
                <a:solidFill>
                  <a:schemeClr val="bg1"/>
                </a:solidFill>
                <a:latin typeface="Arial Unicode MS" pitchFamily="34" charset="-122"/>
                <a:ea typeface="Arial Unicode MS" pitchFamily="34" charset="-122"/>
                <a:cs typeface="Arial Unicode MS" pitchFamily="34" charset="-122"/>
              </a:endParaRPr>
            </a:p>
          </p:txBody>
        </p:sp>
        <p:pic>
          <p:nvPicPr>
            <p:cNvPr id="166" name="Picture 3"/>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val="0"/>
                </a:ext>
              </a:extLst>
            </a:blip>
            <a:srcRect l="2767" r="7205" b="57679"/>
            <a:stretch/>
          </p:blipFill>
          <p:spPr bwMode="auto">
            <a:xfrm rot="5400000" flipH="1">
              <a:off x="923361" y="585802"/>
              <a:ext cx="1329764" cy="1925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7" name="TextBox 166"/>
            <p:cNvSpPr txBox="1"/>
            <p:nvPr/>
          </p:nvSpPr>
          <p:spPr>
            <a:xfrm>
              <a:off x="2640073" y="209381"/>
              <a:ext cx="3138121" cy="1354524"/>
            </a:xfrm>
            <a:prstGeom prst="rect">
              <a:avLst/>
            </a:prstGeom>
            <a:noFill/>
            <a:ln w="3175">
              <a:noFill/>
            </a:ln>
          </p:spPr>
          <p:txBody>
            <a:bodyPr wrap="square" rtlCol="0">
              <a:spAutoFit/>
            </a:bodyPr>
            <a:lstStyle/>
            <a:p>
              <a:r>
                <a:rPr lang="zh-CN" altLang="en-US" sz="1800" b="1" dirty="0">
                  <a:solidFill>
                    <a:schemeClr val="bg1"/>
                  </a:solidFill>
                </a:rPr>
                <a:t>填加标题</a:t>
              </a:r>
              <a:endParaRPr lang="en-US" altLang="zh-CN" sz="1800" b="1" dirty="0">
                <a:solidFill>
                  <a:schemeClr val="bg1"/>
                </a:solidFill>
              </a:endParaRPr>
            </a:p>
            <a:p>
              <a:pPr>
                <a:lnSpc>
                  <a:spcPct val="150000"/>
                </a:lnSpc>
              </a:pPr>
              <a:r>
                <a:rPr lang="zh-CN" altLang="en-US" sz="1400" dirty="0">
                  <a:solidFill>
                    <a:schemeClr val="bg1"/>
                  </a:solidFill>
                  <a:latin typeface="+mn-ea"/>
                </a:rPr>
                <a:t>请输入您的文字请输入您的文字</a:t>
              </a:r>
              <a:endParaRPr lang="en-US" altLang="zh-CN" sz="1400" dirty="0">
                <a:solidFill>
                  <a:schemeClr val="bg1"/>
                </a:solidFill>
                <a:latin typeface="+mn-ea"/>
              </a:endParaRPr>
            </a:p>
            <a:p>
              <a:r>
                <a:rPr lang="zh-CN" altLang="en-US" sz="1400" dirty="0">
                  <a:solidFill>
                    <a:schemeClr val="bg1"/>
                  </a:solidFill>
                  <a:latin typeface="+mn-ea"/>
                </a:rPr>
                <a:t>请输入您的文字请输入您的文字</a:t>
              </a:r>
            </a:p>
            <a:p>
              <a:endParaRPr lang="en-US" altLang="zh-CN" sz="1400" dirty="0">
                <a:solidFill>
                  <a:schemeClr val="bg1"/>
                </a:solidFill>
              </a:endParaRPr>
            </a:p>
            <a:p>
              <a:endParaRPr lang="zh-CN" altLang="en-US" sz="1400" dirty="0">
                <a:solidFill>
                  <a:schemeClr val="bg1"/>
                </a:solidFill>
              </a:endParaRPr>
            </a:p>
          </p:txBody>
        </p:sp>
        <p:pic>
          <p:nvPicPr>
            <p:cNvPr id="168" name="Picture 4" descr="C:\Users\Jonahs\Dropbox\Projects SCOTT\MEET Windows Azure\source\Background\tile-icon-cache.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607568" y="286396"/>
              <a:ext cx="678981" cy="66929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9500518"/>
      </p:ext>
    </p:extLst>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left)">
                                      <p:cBhvr>
                                        <p:cTn id="7" dur="5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wipe(right)">
                                      <p:cBhvr>
                                        <p:cTn id="12" dur="5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1"/>
                                        </p:tgtEl>
                                        <p:attrNameLst>
                                          <p:attrName>style.visibility</p:attrName>
                                        </p:attrNameLst>
                                      </p:cBhvr>
                                      <p:to>
                                        <p:strVal val="visible"/>
                                      </p:to>
                                    </p:set>
                                    <p:animEffect transition="in" filter="wipe(left)">
                                      <p:cBhvr>
                                        <p:cTn id="17" dur="500"/>
                                        <p:tgtEl>
                                          <p:spTgt spid="1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30"/>
                                        </p:tgtEl>
                                        <p:attrNameLst>
                                          <p:attrName>style.visibility</p:attrName>
                                        </p:attrNameLst>
                                      </p:cBhvr>
                                      <p:to>
                                        <p:strVal val="visible"/>
                                      </p:to>
                                    </p:set>
                                    <p:animEffect transition="in" filter="wipe(right)">
                                      <p:cBhvr>
                                        <p:cTn id="22"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xmlns="">
        <p14:playEvt time="0" objId="30"/>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8" name="组合 187"/>
          <p:cNvGrpSpPr/>
          <p:nvPr/>
        </p:nvGrpSpPr>
        <p:grpSpPr>
          <a:xfrm>
            <a:off x="0" y="2055535"/>
            <a:ext cx="9721849" cy="1283142"/>
            <a:chOff x="0" y="2055535"/>
            <a:chExt cx="9721849" cy="1283142"/>
          </a:xfrm>
        </p:grpSpPr>
        <p:sp>
          <p:nvSpPr>
            <p:cNvPr id="154" name="矩形 153"/>
            <p:cNvSpPr/>
            <p:nvPr/>
          </p:nvSpPr>
          <p:spPr>
            <a:xfrm>
              <a:off x="0" y="2055535"/>
              <a:ext cx="9721849" cy="1283142"/>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TextBox 154"/>
            <p:cNvSpPr txBox="1"/>
            <p:nvPr/>
          </p:nvSpPr>
          <p:spPr>
            <a:xfrm>
              <a:off x="3420765" y="2484313"/>
              <a:ext cx="2874258" cy="461665"/>
            </a:xfrm>
            <a:prstGeom prst="rect">
              <a:avLst/>
            </a:prstGeom>
            <a:noFill/>
          </p:spPr>
          <p:txBody>
            <a:bodyPr wrap="square" rtlCol="0">
              <a:spAutoFit/>
            </a:bodyPr>
            <a:lstStyle/>
            <a:p>
              <a:r>
                <a:rPr lang="zh-CN" altLang="en-US" sz="2400" b="1" smtClean="0">
                  <a:solidFill>
                    <a:schemeClr val="bg1"/>
                  </a:solidFill>
                </a:rPr>
                <a:t>圆满完成项目任务</a:t>
              </a:r>
              <a:endParaRPr lang="zh-CN" altLang="en-US" sz="2400" b="1" dirty="0">
                <a:solidFill>
                  <a:schemeClr val="bg1"/>
                </a:solidFill>
              </a:endParaRPr>
            </a:p>
          </p:txBody>
        </p:sp>
      </p:grpSp>
      <p:grpSp>
        <p:nvGrpSpPr>
          <p:cNvPr id="157" name="组合 156"/>
          <p:cNvGrpSpPr/>
          <p:nvPr/>
        </p:nvGrpSpPr>
        <p:grpSpPr>
          <a:xfrm>
            <a:off x="540445" y="468089"/>
            <a:ext cx="3936780" cy="1412036"/>
            <a:chOff x="395536" y="307478"/>
            <a:chExt cx="3936780" cy="1412036"/>
          </a:xfrm>
        </p:grpSpPr>
        <p:sp>
          <p:nvSpPr>
            <p:cNvPr id="158" name="矩形 157"/>
            <p:cNvSpPr/>
            <p:nvPr/>
          </p:nvSpPr>
          <p:spPr>
            <a:xfrm>
              <a:off x="395536" y="307478"/>
              <a:ext cx="3936780" cy="1412036"/>
            </a:xfrm>
            <a:prstGeom prst="rect">
              <a:avLst/>
            </a:prstGeom>
            <a:noFill/>
            <a:ln w="12700">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59908" y="462286"/>
              <a:ext cx="1083181" cy="10831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0" name="直接连接符 159"/>
            <p:cNvCxnSpPr/>
            <p:nvPr/>
          </p:nvCxnSpPr>
          <p:spPr>
            <a:xfrm flipV="1">
              <a:off x="2006798" y="478708"/>
              <a:ext cx="0" cy="1066759"/>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2067749" y="824974"/>
              <a:ext cx="1845993" cy="738664"/>
            </a:xfrm>
            <a:prstGeom prst="rect">
              <a:avLst/>
            </a:prstGeom>
            <a:noFill/>
          </p:spPr>
          <p:txBody>
            <a:bodyPr wrap="square" rtlCol="0">
              <a:spAutoFit/>
            </a:bodyPr>
            <a:lstStyle/>
            <a:p>
              <a:pPr algn="ctr"/>
              <a:r>
                <a:rPr lang="zh-CN" altLang="en-US" sz="1400" dirty="0" smtClean="0">
                  <a:solidFill>
                    <a:schemeClr val="tx1">
                      <a:lumMod val="75000"/>
                      <a:lumOff val="25000"/>
                    </a:schemeClr>
                  </a:solidFill>
                  <a:latin typeface="微软雅黑" pitchFamily="34" charset="-122"/>
                  <a:ea typeface="微软雅黑" pitchFamily="34" charset="-122"/>
                </a:rPr>
                <a:t>单击此处添加文本</a:t>
              </a:r>
              <a:endParaRPr lang="en-US" altLang="zh-CN" sz="1400" dirty="0" smtClean="0">
                <a:solidFill>
                  <a:schemeClr val="tx1">
                    <a:lumMod val="75000"/>
                    <a:lumOff val="25000"/>
                  </a:schemeClr>
                </a:solidFill>
                <a:latin typeface="微软雅黑" pitchFamily="34" charset="-122"/>
                <a:ea typeface="微软雅黑" pitchFamily="34" charset="-122"/>
              </a:endParaRPr>
            </a:p>
            <a:p>
              <a:pPr algn="ctr"/>
              <a:r>
                <a:rPr lang="zh-CN" altLang="en-US" sz="1400" dirty="0" smtClean="0">
                  <a:solidFill>
                    <a:schemeClr val="tx1">
                      <a:lumMod val="75000"/>
                      <a:lumOff val="25000"/>
                    </a:schemeClr>
                  </a:solidFill>
                  <a:latin typeface="微软雅黑" pitchFamily="34" charset="-122"/>
                  <a:ea typeface="微软雅黑" pitchFamily="34" charset="-122"/>
                </a:rPr>
                <a:t>单击此处添加文本</a:t>
              </a:r>
              <a:endParaRPr lang="zh-CN" altLang="en-US" sz="1400" dirty="0">
                <a:solidFill>
                  <a:schemeClr val="tx1">
                    <a:lumMod val="75000"/>
                    <a:lumOff val="25000"/>
                  </a:schemeClr>
                </a:solidFill>
                <a:latin typeface="微软雅黑" pitchFamily="34" charset="-122"/>
                <a:ea typeface="微软雅黑" pitchFamily="34" charset="-122"/>
              </a:endParaRPr>
            </a:p>
            <a:p>
              <a:pPr algn="ctr"/>
              <a:r>
                <a:rPr lang="zh-CN" altLang="en-US" sz="1400" dirty="0" smtClean="0">
                  <a:solidFill>
                    <a:schemeClr val="tx1">
                      <a:lumMod val="75000"/>
                      <a:lumOff val="25000"/>
                    </a:schemeClr>
                  </a:solidFill>
                  <a:latin typeface="微软雅黑" pitchFamily="34" charset="-122"/>
                  <a:ea typeface="微软雅黑" pitchFamily="34" charset="-122"/>
                </a:rPr>
                <a:t>单击此处添加文本</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62" name="Rounded Rectangle 29"/>
            <p:cNvSpPr/>
            <p:nvPr/>
          </p:nvSpPr>
          <p:spPr bwMode="black">
            <a:xfrm>
              <a:off x="1078521" y="745372"/>
              <a:ext cx="245953" cy="500856"/>
            </a:xfrm>
            <a:custGeom>
              <a:avLst/>
              <a:gdLst/>
              <a:ahLst/>
              <a:cxnLst/>
              <a:rect l="l" t="t" r="r" b="b"/>
              <a:pathLst>
                <a:path w="2136009" h="4350877">
                  <a:moveTo>
                    <a:pt x="111238" y="2095565"/>
                  </a:moveTo>
                  <a:cubicBezTo>
                    <a:pt x="168383" y="2095565"/>
                    <a:pt x="215464" y="2138656"/>
                    <a:pt x="221204" y="2194180"/>
                  </a:cubicBezTo>
                  <a:lnTo>
                    <a:pt x="222888" y="2194180"/>
                  </a:lnTo>
                  <a:cubicBezTo>
                    <a:pt x="222888" y="2661471"/>
                    <a:pt x="601700" y="3040283"/>
                    <a:pt x="1068991" y="3040283"/>
                  </a:cubicBezTo>
                  <a:cubicBezTo>
                    <a:pt x="1530017" y="3040283"/>
                    <a:pt x="1904922" y="2671559"/>
                    <a:pt x="1914148" y="2212909"/>
                  </a:cubicBezTo>
                  <a:cubicBezTo>
                    <a:pt x="1913589" y="2210904"/>
                    <a:pt x="1913533" y="2208860"/>
                    <a:pt x="1913533" y="2206803"/>
                  </a:cubicBezTo>
                  <a:cubicBezTo>
                    <a:pt x="1913533" y="2145368"/>
                    <a:pt x="1963336" y="2095565"/>
                    <a:pt x="2024771" y="2095565"/>
                  </a:cubicBezTo>
                  <a:cubicBezTo>
                    <a:pt x="2081917" y="2095565"/>
                    <a:pt x="2128997" y="2138656"/>
                    <a:pt x="2134737" y="2194180"/>
                  </a:cubicBezTo>
                  <a:lnTo>
                    <a:pt x="2136009" y="2194180"/>
                  </a:lnTo>
                  <a:lnTo>
                    <a:pt x="2135585" y="2202590"/>
                  </a:lnTo>
                  <a:cubicBezTo>
                    <a:pt x="2135983" y="2203980"/>
                    <a:pt x="2136009" y="2205388"/>
                    <a:pt x="2136009" y="2206803"/>
                  </a:cubicBezTo>
                  <a:lnTo>
                    <a:pt x="2134732" y="2219472"/>
                  </a:lnTo>
                  <a:cubicBezTo>
                    <a:pt x="2123259" y="2751175"/>
                    <a:pt x="1722042" y="3186685"/>
                    <a:pt x="1205164" y="3251541"/>
                  </a:cubicBezTo>
                  <a:lnTo>
                    <a:pt x="1205164" y="3820541"/>
                  </a:lnTo>
                  <a:lnTo>
                    <a:pt x="1457555" y="3820541"/>
                  </a:lnTo>
                  <a:cubicBezTo>
                    <a:pt x="1604003" y="3820541"/>
                    <a:pt x="1722723" y="3939261"/>
                    <a:pt x="1722723" y="4085709"/>
                  </a:cubicBezTo>
                  <a:lnTo>
                    <a:pt x="1722722" y="4085709"/>
                  </a:lnTo>
                  <a:cubicBezTo>
                    <a:pt x="1722722" y="4232157"/>
                    <a:pt x="1604002" y="4350877"/>
                    <a:pt x="1457554" y="4350877"/>
                  </a:cubicBezTo>
                  <a:lnTo>
                    <a:pt x="678455" y="4350876"/>
                  </a:lnTo>
                  <a:cubicBezTo>
                    <a:pt x="532007" y="4350876"/>
                    <a:pt x="413288" y="4232157"/>
                    <a:pt x="413287" y="4085709"/>
                  </a:cubicBezTo>
                  <a:cubicBezTo>
                    <a:pt x="413288" y="3939261"/>
                    <a:pt x="532007" y="3820541"/>
                    <a:pt x="678455" y="3820541"/>
                  </a:cubicBezTo>
                  <a:lnTo>
                    <a:pt x="930844" y="3820541"/>
                  </a:lnTo>
                  <a:lnTo>
                    <a:pt x="930844" y="3251239"/>
                  </a:lnTo>
                  <a:cubicBezTo>
                    <a:pt x="419935" y="3186221"/>
                    <a:pt x="22536" y="2758927"/>
                    <a:pt x="4029" y="2234922"/>
                  </a:cubicBezTo>
                  <a:cubicBezTo>
                    <a:pt x="1255" y="2226017"/>
                    <a:pt x="0" y="2216556"/>
                    <a:pt x="0" y="2206803"/>
                  </a:cubicBezTo>
                  <a:cubicBezTo>
                    <a:pt x="0" y="2145368"/>
                    <a:pt x="49803" y="2095565"/>
                    <a:pt x="111238" y="2095565"/>
                  </a:cubicBezTo>
                  <a:close/>
                  <a:moveTo>
                    <a:pt x="1050366" y="0"/>
                  </a:moveTo>
                  <a:lnTo>
                    <a:pt x="1085642" y="0"/>
                  </a:lnTo>
                  <a:cubicBezTo>
                    <a:pt x="1458724" y="0"/>
                    <a:pt x="1761980" y="298955"/>
                    <a:pt x="1767734" y="670400"/>
                  </a:cubicBezTo>
                  <a:lnTo>
                    <a:pt x="1582354" y="670400"/>
                  </a:lnTo>
                  <a:cubicBezTo>
                    <a:pt x="1489769" y="670400"/>
                    <a:pt x="1414714" y="745455"/>
                    <a:pt x="1414714" y="838040"/>
                  </a:cubicBezTo>
                  <a:cubicBezTo>
                    <a:pt x="1414714" y="930625"/>
                    <a:pt x="1489769" y="1005680"/>
                    <a:pt x="1582354" y="1005680"/>
                  </a:cubicBezTo>
                  <a:lnTo>
                    <a:pt x="1769044" y="1005680"/>
                  </a:lnTo>
                  <a:lnTo>
                    <a:pt x="1769044" y="1319453"/>
                  </a:lnTo>
                  <a:lnTo>
                    <a:pt x="1582354" y="1319453"/>
                  </a:lnTo>
                  <a:cubicBezTo>
                    <a:pt x="1489769" y="1319453"/>
                    <a:pt x="1414714" y="1394508"/>
                    <a:pt x="1414714" y="1487093"/>
                  </a:cubicBezTo>
                  <a:cubicBezTo>
                    <a:pt x="1414714" y="1579678"/>
                    <a:pt x="1489769" y="1654733"/>
                    <a:pt x="1582354" y="1654733"/>
                  </a:cubicBezTo>
                  <a:lnTo>
                    <a:pt x="1769044" y="1654733"/>
                  </a:lnTo>
                  <a:lnTo>
                    <a:pt x="1769044" y="1968506"/>
                  </a:lnTo>
                  <a:lnTo>
                    <a:pt x="1582354" y="1968506"/>
                  </a:lnTo>
                  <a:cubicBezTo>
                    <a:pt x="1489769" y="1968506"/>
                    <a:pt x="1414714" y="2043561"/>
                    <a:pt x="1414714" y="2136146"/>
                  </a:cubicBezTo>
                  <a:cubicBezTo>
                    <a:pt x="1414714" y="2228731"/>
                    <a:pt x="1489769" y="2303786"/>
                    <a:pt x="1582354" y="2303786"/>
                  </a:cubicBezTo>
                  <a:lnTo>
                    <a:pt x="1758275" y="2303786"/>
                  </a:lnTo>
                  <a:cubicBezTo>
                    <a:pt x="1709241" y="2630669"/>
                    <a:pt x="1426601" y="2880360"/>
                    <a:pt x="1085642" y="2880360"/>
                  </a:cubicBezTo>
                  <a:lnTo>
                    <a:pt x="1050366" y="2880360"/>
                  </a:lnTo>
                  <a:cubicBezTo>
                    <a:pt x="709407" y="2880360"/>
                    <a:pt x="426767" y="2630669"/>
                    <a:pt x="377733" y="2303786"/>
                  </a:cubicBezTo>
                  <a:lnTo>
                    <a:pt x="549845" y="2303786"/>
                  </a:lnTo>
                  <a:cubicBezTo>
                    <a:pt x="642430" y="2303786"/>
                    <a:pt x="717485" y="2228731"/>
                    <a:pt x="717485" y="2136146"/>
                  </a:cubicBezTo>
                  <a:cubicBezTo>
                    <a:pt x="717485" y="2043561"/>
                    <a:pt x="642430" y="1968506"/>
                    <a:pt x="549845" y="1968506"/>
                  </a:cubicBezTo>
                  <a:lnTo>
                    <a:pt x="366964" y="1968506"/>
                  </a:lnTo>
                  <a:lnTo>
                    <a:pt x="366964" y="1654733"/>
                  </a:lnTo>
                  <a:lnTo>
                    <a:pt x="549845" y="1654733"/>
                  </a:lnTo>
                  <a:cubicBezTo>
                    <a:pt x="642430" y="1654733"/>
                    <a:pt x="717485" y="1579678"/>
                    <a:pt x="717485" y="1487093"/>
                  </a:cubicBezTo>
                  <a:cubicBezTo>
                    <a:pt x="717485" y="1394508"/>
                    <a:pt x="642430" y="1319453"/>
                    <a:pt x="549845" y="1319453"/>
                  </a:cubicBezTo>
                  <a:lnTo>
                    <a:pt x="366964" y="1319453"/>
                  </a:lnTo>
                  <a:lnTo>
                    <a:pt x="366964" y="1005680"/>
                  </a:lnTo>
                  <a:lnTo>
                    <a:pt x="549845" y="1005680"/>
                  </a:lnTo>
                  <a:cubicBezTo>
                    <a:pt x="642430" y="1005680"/>
                    <a:pt x="717485" y="930625"/>
                    <a:pt x="717485" y="838040"/>
                  </a:cubicBezTo>
                  <a:cubicBezTo>
                    <a:pt x="717485" y="745455"/>
                    <a:pt x="642430" y="670400"/>
                    <a:pt x="549845" y="670400"/>
                  </a:cubicBezTo>
                  <a:lnTo>
                    <a:pt x="368275" y="670400"/>
                  </a:lnTo>
                  <a:cubicBezTo>
                    <a:pt x="374028" y="298955"/>
                    <a:pt x="677284" y="0"/>
                    <a:pt x="1050366"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685637"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TextBox 162"/>
            <p:cNvSpPr txBox="1"/>
            <p:nvPr/>
          </p:nvSpPr>
          <p:spPr>
            <a:xfrm>
              <a:off x="2195736" y="481088"/>
              <a:ext cx="1645998" cy="338554"/>
            </a:xfrm>
            <a:prstGeom prst="rect">
              <a:avLst/>
            </a:prstGeom>
            <a:noFill/>
          </p:spPr>
          <p:txBody>
            <a:bodyPr wrap="square" rtlCol="0">
              <a:spAutoFit/>
            </a:bodyPr>
            <a:lstStyle/>
            <a:p>
              <a:r>
                <a:rPr lang="zh-CN" altLang="en-US" sz="1600" b="1" dirty="0" smtClean="0"/>
                <a:t>项目介</a:t>
              </a:r>
              <a:r>
                <a:rPr lang="zh-CN" altLang="en-US" sz="1600" b="1" dirty="0"/>
                <a:t>绍</a:t>
              </a:r>
            </a:p>
          </p:txBody>
        </p:sp>
      </p:grpSp>
      <p:grpSp>
        <p:nvGrpSpPr>
          <p:cNvPr id="164" name="组合 163"/>
          <p:cNvGrpSpPr/>
          <p:nvPr/>
        </p:nvGrpSpPr>
        <p:grpSpPr>
          <a:xfrm>
            <a:off x="554981" y="3524449"/>
            <a:ext cx="3936780" cy="1412036"/>
            <a:chOff x="410072" y="3363838"/>
            <a:chExt cx="3936780" cy="1412036"/>
          </a:xfrm>
        </p:grpSpPr>
        <p:grpSp>
          <p:nvGrpSpPr>
            <p:cNvPr id="165" name="组合 164"/>
            <p:cNvGrpSpPr/>
            <p:nvPr/>
          </p:nvGrpSpPr>
          <p:grpSpPr>
            <a:xfrm>
              <a:off x="410072" y="3363838"/>
              <a:ext cx="3936780" cy="1412036"/>
              <a:chOff x="410072" y="3363838"/>
              <a:chExt cx="3936780" cy="1412036"/>
            </a:xfrm>
          </p:grpSpPr>
          <p:sp>
            <p:nvSpPr>
              <p:cNvPr id="167" name="矩形 166"/>
              <p:cNvSpPr/>
              <p:nvPr/>
            </p:nvSpPr>
            <p:spPr>
              <a:xfrm>
                <a:off x="410072" y="3363838"/>
                <a:ext cx="3936780" cy="1412036"/>
              </a:xfrm>
              <a:prstGeom prst="rect">
                <a:avLst/>
              </a:prstGeom>
              <a:noFill/>
              <a:ln w="12700">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p:nvPr/>
            </p:nvSpPr>
            <p:spPr>
              <a:xfrm>
                <a:off x="674444" y="3518646"/>
                <a:ext cx="1083181" cy="1083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9" name="直接连接符 168"/>
              <p:cNvCxnSpPr/>
              <p:nvPr/>
            </p:nvCxnSpPr>
            <p:spPr>
              <a:xfrm flipV="1">
                <a:off x="2021334" y="3535068"/>
                <a:ext cx="0" cy="1066759"/>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2082285" y="3867894"/>
                <a:ext cx="1845993" cy="738664"/>
              </a:xfrm>
              <a:prstGeom prst="rect">
                <a:avLst/>
              </a:prstGeom>
              <a:noFill/>
            </p:spPr>
            <p:txBody>
              <a:bodyPr wrap="square" rtlCol="0">
                <a:spAutoFit/>
              </a:bodyPr>
              <a:lstStyle/>
              <a:p>
                <a:pPr algn="ctr"/>
                <a:r>
                  <a:rPr lang="zh-CN" altLang="en-US" sz="1400" dirty="0" smtClean="0">
                    <a:solidFill>
                      <a:schemeClr val="tx1">
                        <a:lumMod val="75000"/>
                        <a:lumOff val="25000"/>
                      </a:schemeClr>
                    </a:solidFill>
                    <a:latin typeface="微软雅黑" pitchFamily="34" charset="-122"/>
                    <a:ea typeface="微软雅黑" pitchFamily="34" charset="-122"/>
                  </a:rPr>
                  <a:t>单击此处添加文本</a:t>
                </a:r>
                <a:endParaRPr lang="en-US" altLang="zh-CN" sz="1400" dirty="0" smtClean="0">
                  <a:solidFill>
                    <a:schemeClr val="tx1">
                      <a:lumMod val="75000"/>
                      <a:lumOff val="25000"/>
                    </a:schemeClr>
                  </a:solidFill>
                  <a:latin typeface="微软雅黑" pitchFamily="34" charset="-122"/>
                  <a:ea typeface="微软雅黑" pitchFamily="34" charset="-122"/>
                </a:endParaRPr>
              </a:p>
              <a:p>
                <a:pPr algn="ctr"/>
                <a:r>
                  <a:rPr lang="zh-CN" altLang="en-US" sz="1400" dirty="0" smtClean="0">
                    <a:solidFill>
                      <a:schemeClr val="tx1">
                        <a:lumMod val="75000"/>
                        <a:lumOff val="25000"/>
                      </a:schemeClr>
                    </a:solidFill>
                    <a:latin typeface="微软雅黑" pitchFamily="34" charset="-122"/>
                    <a:ea typeface="微软雅黑" pitchFamily="34" charset="-122"/>
                  </a:rPr>
                  <a:t>单击此处添加文本</a:t>
                </a:r>
                <a:endParaRPr lang="zh-CN" altLang="en-US" sz="1400" dirty="0">
                  <a:solidFill>
                    <a:schemeClr val="tx1">
                      <a:lumMod val="75000"/>
                      <a:lumOff val="25000"/>
                    </a:schemeClr>
                  </a:solidFill>
                  <a:latin typeface="微软雅黑" pitchFamily="34" charset="-122"/>
                  <a:ea typeface="微软雅黑" pitchFamily="34" charset="-122"/>
                </a:endParaRPr>
              </a:p>
              <a:p>
                <a:pPr algn="ctr"/>
                <a:r>
                  <a:rPr lang="zh-CN" altLang="en-US" sz="1400" dirty="0" smtClean="0">
                    <a:solidFill>
                      <a:schemeClr val="tx1">
                        <a:lumMod val="75000"/>
                        <a:lumOff val="25000"/>
                      </a:schemeClr>
                    </a:solidFill>
                    <a:latin typeface="微软雅黑" pitchFamily="34" charset="-122"/>
                    <a:ea typeface="微软雅黑" pitchFamily="34" charset="-122"/>
                  </a:rPr>
                  <a:t>单击此处添加文本</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71" name="TextBox 170"/>
              <p:cNvSpPr txBox="1"/>
              <p:nvPr/>
            </p:nvSpPr>
            <p:spPr>
              <a:xfrm>
                <a:off x="2195736" y="3535068"/>
                <a:ext cx="1645998" cy="338554"/>
              </a:xfrm>
              <a:prstGeom prst="rect">
                <a:avLst/>
              </a:prstGeom>
              <a:noFill/>
            </p:spPr>
            <p:txBody>
              <a:bodyPr wrap="square" rtlCol="0">
                <a:spAutoFit/>
              </a:bodyPr>
              <a:lstStyle/>
              <a:p>
                <a:r>
                  <a:rPr lang="zh-CN" altLang="en-US" sz="1600" b="1" dirty="0" smtClean="0"/>
                  <a:t>项目实施</a:t>
                </a:r>
                <a:endParaRPr lang="zh-CN" altLang="en-US" sz="1600" b="1" dirty="0"/>
              </a:p>
            </p:txBody>
          </p:sp>
        </p:grpSp>
        <p:pic>
          <p:nvPicPr>
            <p:cNvPr id="166" name="Picture 8"/>
            <p:cNvPicPr>
              <a:picLocks noChangeAspect="1" noChangeArrowheads="1"/>
            </p:cNvPicPr>
            <p:nvPr/>
          </p:nvPicPr>
          <p:blipFill>
            <a:blip r:embed="rId4" cstate="email">
              <a:clrChange>
                <a:clrFrom>
                  <a:srgbClr val="FF0004"/>
                </a:clrFrom>
                <a:clrTo>
                  <a:srgbClr val="FF0004">
                    <a:alpha val="0"/>
                  </a:srgbClr>
                </a:clrTo>
              </a:clrChange>
              <a:extLst>
                <a:ext uri="{28A0092B-C50C-407E-A947-70E740481C1C}">
                  <a14:useLocalDpi xmlns:a14="http://schemas.microsoft.com/office/drawing/2010/main" xmlns=""/>
                </a:ext>
              </a:extLst>
            </a:blip>
            <a:srcRect/>
            <a:stretch>
              <a:fillRect/>
            </a:stretch>
          </p:blipFill>
          <p:spPr bwMode="auto">
            <a:xfrm>
              <a:off x="965485" y="3816742"/>
              <a:ext cx="501097" cy="5034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72" name="组合 171"/>
          <p:cNvGrpSpPr/>
          <p:nvPr/>
        </p:nvGrpSpPr>
        <p:grpSpPr>
          <a:xfrm>
            <a:off x="4947469" y="3524449"/>
            <a:ext cx="3936780" cy="1412036"/>
            <a:chOff x="4802560" y="3363838"/>
            <a:chExt cx="3936780" cy="1412036"/>
          </a:xfrm>
        </p:grpSpPr>
        <p:grpSp>
          <p:nvGrpSpPr>
            <p:cNvPr id="173" name="组合 172"/>
            <p:cNvGrpSpPr/>
            <p:nvPr/>
          </p:nvGrpSpPr>
          <p:grpSpPr>
            <a:xfrm>
              <a:off x="4802560" y="3363838"/>
              <a:ext cx="3936780" cy="1412036"/>
              <a:chOff x="4802560" y="3363838"/>
              <a:chExt cx="3936780" cy="1412036"/>
            </a:xfrm>
          </p:grpSpPr>
          <p:sp>
            <p:nvSpPr>
              <p:cNvPr id="175" name="矩形 174"/>
              <p:cNvSpPr/>
              <p:nvPr/>
            </p:nvSpPr>
            <p:spPr>
              <a:xfrm>
                <a:off x="4802560" y="3363838"/>
                <a:ext cx="3936780" cy="1412036"/>
              </a:xfrm>
              <a:prstGeom prst="rect">
                <a:avLst/>
              </a:prstGeom>
              <a:noFill/>
              <a:ln w="12700">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p:nvPr/>
            </p:nvSpPr>
            <p:spPr>
              <a:xfrm>
                <a:off x="5066932" y="3518646"/>
                <a:ext cx="1083181" cy="108318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7" name="直接连接符 176"/>
              <p:cNvCxnSpPr/>
              <p:nvPr/>
            </p:nvCxnSpPr>
            <p:spPr>
              <a:xfrm flipV="1">
                <a:off x="6413822" y="3535068"/>
                <a:ext cx="0" cy="1066759"/>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a:off x="6474773" y="3867894"/>
                <a:ext cx="1845993" cy="738664"/>
              </a:xfrm>
              <a:prstGeom prst="rect">
                <a:avLst/>
              </a:prstGeom>
              <a:noFill/>
            </p:spPr>
            <p:txBody>
              <a:bodyPr wrap="square" rtlCol="0">
                <a:spAutoFit/>
              </a:bodyPr>
              <a:lstStyle/>
              <a:p>
                <a:pPr algn="ctr"/>
                <a:r>
                  <a:rPr lang="zh-CN" altLang="en-US" sz="1400" dirty="0" smtClean="0">
                    <a:solidFill>
                      <a:schemeClr val="tx1">
                        <a:lumMod val="75000"/>
                        <a:lumOff val="25000"/>
                      </a:schemeClr>
                    </a:solidFill>
                    <a:latin typeface="微软雅黑" pitchFamily="34" charset="-122"/>
                    <a:ea typeface="微软雅黑" pitchFamily="34" charset="-122"/>
                  </a:rPr>
                  <a:t>单击此处添加文本</a:t>
                </a:r>
                <a:endParaRPr lang="en-US" altLang="zh-CN" sz="1400" dirty="0" smtClean="0">
                  <a:solidFill>
                    <a:schemeClr val="tx1">
                      <a:lumMod val="75000"/>
                      <a:lumOff val="25000"/>
                    </a:schemeClr>
                  </a:solidFill>
                  <a:latin typeface="微软雅黑" pitchFamily="34" charset="-122"/>
                  <a:ea typeface="微软雅黑" pitchFamily="34" charset="-122"/>
                </a:endParaRPr>
              </a:p>
              <a:p>
                <a:pPr algn="ctr"/>
                <a:r>
                  <a:rPr lang="zh-CN" altLang="en-US" sz="1400" dirty="0" smtClean="0">
                    <a:solidFill>
                      <a:schemeClr val="tx1">
                        <a:lumMod val="75000"/>
                        <a:lumOff val="25000"/>
                      </a:schemeClr>
                    </a:solidFill>
                    <a:latin typeface="微软雅黑" pitchFamily="34" charset="-122"/>
                    <a:ea typeface="微软雅黑" pitchFamily="34" charset="-122"/>
                  </a:rPr>
                  <a:t>单击此处添加文本</a:t>
                </a:r>
                <a:endParaRPr lang="zh-CN" altLang="en-US" sz="1400" dirty="0">
                  <a:solidFill>
                    <a:schemeClr val="tx1">
                      <a:lumMod val="75000"/>
                      <a:lumOff val="25000"/>
                    </a:schemeClr>
                  </a:solidFill>
                  <a:latin typeface="微软雅黑" pitchFamily="34" charset="-122"/>
                  <a:ea typeface="微软雅黑" pitchFamily="34" charset="-122"/>
                </a:endParaRPr>
              </a:p>
              <a:p>
                <a:pPr algn="ctr"/>
                <a:r>
                  <a:rPr lang="zh-CN" altLang="en-US" sz="1400" dirty="0" smtClean="0">
                    <a:solidFill>
                      <a:schemeClr val="tx1">
                        <a:lumMod val="75000"/>
                        <a:lumOff val="25000"/>
                      </a:schemeClr>
                    </a:solidFill>
                    <a:latin typeface="微软雅黑" pitchFamily="34" charset="-122"/>
                    <a:ea typeface="微软雅黑" pitchFamily="34" charset="-122"/>
                  </a:rPr>
                  <a:t>单击此处添加文本</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79" name="TextBox 178"/>
              <p:cNvSpPr txBox="1"/>
              <p:nvPr/>
            </p:nvSpPr>
            <p:spPr>
              <a:xfrm>
                <a:off x="6588224" y="3535068"/>
                <a:ext cx="1645998" cy="338554"/>
              </a:xfrm>
              <a:prstGeom prst="rect">
                <a:avLst/>
              </a:prstGeom>
              <a:noFill/>
            </p:spPr>
            <p:txBody>
              <a:bodyPr wrap="square" rtlCol="0">
                <a:spAutoFit/>
              </a:bodyPr>
              <a:lstStyle/>
              <a:p>
                <a:r>
                  <a:rPr lang="zh-CN" altLang="en-US" sz="1600" b="1" dirty="0" smtClean="0"/>
                  <a:t>项目完成</a:t>
                </a:r>
                <a:endParaRPr lang="zh-CN" altLang="en-US" sz="1600" b="1" dirty="0"/>
              </a:p>
            </p:txBody>
          </p:sp>
        </p:grpSp>
        <p:pic>
          <p:nvPicPr>
            <p:cNvPr id="174" name="Picture 72"/>
            <p:cNvPicPr>
              <a:picLocks noChangeAspect="1"/>
            </p:cNvPicPr>
            <p:nvPr>
              <p:custDataLst>
                <p:tags r:id="rId1"/>
              </p:custDataLst>
            </p:nvPr>
          </p:nvPicPr>
          <p:blipFill>
            <a:blip r:embed="rId5" cstate="screen">
              <a:extLst>
                <a:ext uri="{28A0092B-C50C-407E-A947-70E740481C1C}">
                  <a14:useLocalDpi xmlns:a14="http://schemas.microsoft.com/office/drawing/2010/main" xmlns=""/>
                </a:ext>
              </a:extLst>
            </a:blip>
            <a:stretch>
              <a:fillRect/>
            </a:stretch>
          </p:blipFill>
          <p:spPr>
            <a:xfrm>
              <a:off x="5430428" y="3828486"/>
              <a:ext cx="413496" cy="409567"/>
            </a:xfrm>
            <a:prstGeom prst="rect">
              <a:avLst/>
            </a:prstGeom>
            <a:effectLst/>
          </p:spPr>
        </p:pic>
      </p:grpSp>
      <p:grpSp>
        <p:nvGrpSpPr>
          <p:cNvPr id="180" name="组合 179"/>
          <p:cNvGrpSpPr/>
          <p:nvPr/>
        </p:nvGrpSpPr>
        <p:grpSpPr>
          <a:xfrm>
            <a:off x="4932933" y="468089"/>
            <a:ext cx="3936780" cy="1412036"/>
            <a:chOff x="4788024" y="307478"/>
            <a:chExt cx="3936780" cy="1412036"/>
          </a:xfrm>
        </p:grpSpPr>
        <p:grpSp>
          <p:nvGrpSpPr>
            <p:cNvPr id="181" name="组合 180"/>
            <p:cNvGrpSpPr/>
            <p:nvPr/>
          </p:nvGrpSpPr>
          <p:grpSpPr>
            <a:xfrm>
              <a:off x="4788024" y="307478"/>
              <a:ext cx="3936780" cy="1412036"/>
              <a:chOff x="4788024" y="307478"/>
              <a:chExt cx="3936780" cy="1412036"/>
            </a:xfrm>
          </p:grpSpPr>
          <p:sp>
            <p:nvSpPr>
              <p:cNvPr id="183" name="矩形 182"/>
              <p:cNvSpPr/>
              <p:nvPr/>
            </p:nvSpPr>
            <p:spPr>
              <a:xfrm>
                <a:off x="4788024" y="307478"/>
                <a:ext cx="3936780" cy="1412036"/>
              </a:xfrm>
              <a:prstGeom prst="rect">
                <a:avLst/>
              </a:prstGeom>
              <a:noFill/>
              <a:ln w="12700">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4" name="直接连接符 183"/>
              <p:cNvCxnSpPr/>
              <p:nvPr/>
            </p:nvCxnSpPr>
            <p:spPr>
              <a:xfrm flipV="1">
                <a:off x="6399286" y="478708"/>
                <a:ext cx="0" cy="1066759"/>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6460237" y="824974"/>
                <a:ext cx="1845993" cy="738664"/>
              </a:xfrm>
              <a:prstGeom prst="rect">
                <a:avLst/>
              </a:prstGeom>
              <a:noFill/>
            </p:spPr>
            <p:txBody>
              <a:bodyPr wrap="square" rtlCol="0">
                <a:spAutoFit/>
              </a:bodyPr>
              <a:lstStyle/>
              <a:p>
                <a:pPr algn="ctr"/>
                <a:r>
                  <a:rPr lang="zh-CN" altLang="en-US" sz="1400" dirty="0" smtClean="0">
                    <a:solidFill>
                      <a:schemeClr val="tx1">
                        <a:lumMod val="75000"/>
                        <a:lumOff val="25000"/>
                      </a:schemeClr>
                    </a:solidFill>
                    <a:latin typeface="微软雅黑" pitchFamily="34" charset="-122"/>
                    <a:ea typeface="微软雅黑" pitchFamily="34" charset="-122"/>
                  </a:rPr>
                  <a:t>单击此处添加文本</a:t>
                </a:r>
                <a:endParaRPr lang="en-US" altLang="zh-CN" sz="1400" dirty="0" smtClean="0">
                  <a:solidFill>
                    <a:schemeClr val="tx1">
                      <a:lumMod val="75000"/>
                      <a:lumOff val="25000"/>
                    </a:schemeClr>
                  </a:solidFill>
                  <a:latin typeface="微软雅黑" pitchFamily="34" charset="-122"/>
                  <a:ea typeface="微软雅黑" pitchFamily="34" charset="-122"/>
                </a:endParaRPr>
              </a:p>
              <a:p>
                <a:pPr algn="ctr"/>
                <a:r>
                  <a:rPr lang="zh-CN" altLang="en-US" sz="1400" dirty="0" smtClean="0">
                    <a:solidFill>
                      <a:schemeClr val="tx1">
                        <a:lumMod val="75000"/>
                        <a:lumOff val="25000"/>
                      </a:schemeClr>
                    </a:solidFill>
                    <a:latin typeface="微软雅黑" pitchFamily="34" charset="-122"/>
                    <a:ea typeface="微软雅黑" pitchFamily="34" charset="-122"/>
                  </a:rPr>
                  <a:t>单击此处添加文本</a:t>
                </a:r>
                <a:endParaRPr lang="zh-CN" altLang="en-US" sz="1400" dirty="0">
                  <a:solidFill>
                    <a:schemeClr val="tx1">
                      <a:lumMod val="75000"/>
                      <a:lumOff val="25000"/>
                    </a:schemeClr>
                  </a:solidFill>
                  <a:latin typeface="微软雅黑" pitchFamily="34" charset="-122"/>
                  <a:ea typeface="微软雅黑" pitchFamily="34" charset="-122"/>
                </a:endParaRPr>
              </a:p>
              <a:p>
                <a:pPr algn="ctr"/>
                <a:r>
                  <a:rPr lang="zh-CN" altLang="en-US" sz="1400" dirty="0" smtClean="0">
                    <a:solidFill>
                      <a:schemeClr val="tx1">
                        <a:lumMod val="75000"/>
                        <a:lumOff val="25000"/>
                      </a:schemeClr>
                    </a:solidFill>
                    <a:latin typeface="微软雅黑" pitchFamily="34" charset="-122"/>
                    <a:ea typeface="微软雅黑" pitchFamily="34" charset="-122"/>
                  </a:rPr>
                  <a:t>单击此处添加文本</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86" name="椭圆 185"/>
              <p:cNvSpPr/>
              <p:nvPr/>
            </p:nvSpPr>
            <p:spPr>
              <a:xfrm>
                <a:off x="5066932" y="481088"/>
                <a:ext cx="1083181" cy="10831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TextBox 186"/>
              <p:cNvSpPr txBox="1"/>
              <p:nvPr/>
            </p:nvSpPr>
            <p:spPr>
              <a:xfrm>
                <a:off x="6588224" y="486420"/>
                <a:ext cx="1645998" cy="338554"/>
              </a:xfrm>
              <a:prstGeom prst="rect">
                <a:avLst/>
              </a:prstGeom>
              <a:noFill/>
            </p:spPr>
            <p:txBody>
              <a:bodyPr wrap="square" rtlCol="0">
                <a:spAutoFit/>
              </a:bodyPr>
              <a:lstStyle/>
              <a:p>
                <a:r>
                  <a:rPr lang="zh-CN" altLang="en-US" sz="1600" b="1" dirty="0" smtClean="0"/>
                  <a:t>项目目</a:t>
                </a:r>
                <a:r>
                  <a:rPr lang="zh-CN" altLang="en-US" sz="1600" b="1" dirty="0"/>
                  <a:t>标</a:t>
                </a:r>
              </a:p>
            </p:txBody>
          </p:sp>
        </p:grpSp>
        <p:sp>
          <p:nvSpPr>
            <p:cNvPr id="182" name="Freeform 91"/>
            <p:cNvSpPr>
              <a:spLocks noEditPoints="1"/>
            </p:cNvSpPr>
            <p:nvPr/>
          </p:nvSpPr>
          <p:spPr bwMode="auto">
            <a:xfrm>
              <a:off x="5436096" y="826164"/>
              <a:ext cx="314983" cy="374664"/>
            </a:xfrm>
            <a:custGeom>
              <a:avLst/>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ysClr val="window" lastClr="FFFFFF"/>
            </a:solidFill>
            <a:ln>
              <a:noFill/>
            </a:ln>
          </p:spPr>
          <p:txBody>
            <a:bodyPr vert="horz" wrap="square" lIns="68571" tIns="34286" rIns="68571" bIns="3428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grpSp>
    </p:spTree>
    <p:extLst>
      <p:ext uri="{BB962C8B-B14F-4D97-AF65-F5344CB8AC3E}">
        <p14:creationId xmlns:p14="http://schemas.microsoft.com/office/powerpoint/2010/main" xmlns="" val="853691566"/>
      </p:ext>
    </p:extLst>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wipe(left)">
                                      <p:cBhvr>
                                        <p:cTn id="7" dur="750"/>
                                        <p:tgtEl>
                                          <p:spTgt spid="188"/>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157"/>
                                        </p:tgtEl>
                                        <p:attrNameLst>
                                          <p:attrName>style.visibility</p:attrName>
                                        </p:attrNameLst>
                                      </p:cBhvr>
                                      <p:to>
                                        <p:strVal val="visible"/>
                                      </p:to>
                                    </p:set>
                                    <p:anim calcmode="lin" valueType="num">
                                      <p:cBhvr additive="base">
                                        <p:cTn id="11" dur="500" fill="hold"/>
                                        <p:tgtEl>
                                          <p:spTgt spid="157"/>
                                        </p:tgtEl>
                                        <p:attrNameLst>
                                          <p:attrName>ppt_x</p:attrName>
                                        </p:attrNameLst>
                                      </p:cBhvr>
                                      <p:tavLst>
                                        <p:tav tm="0">
                                          <p:val>
                                            <p:strVal val="#ppt_x"/>
                                          </p:val>
                                        </p:tav>
                                        <p:tav tm="100000">
                                          <p:val>
                                            <p:strVal val="#ppt_x"/>
                                          </p:val>
                                        </p:tav>
                                      </p:tavLst>
                                    </p:anim>
                                    <p:anim calcmode="lin" valueType="num">
                                      <p:cBhvr additive="base">
                                        <p:cTn id="12" dur="500" fill="hold"/>
                                        <p:tgtEl>
                                          <p:spTgt spid="15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00"/>
                                  </p:stCondLst>
                                  <p:childTnLst>
                                    <p:set>
                                      <p:cBhvr>
                                        <p:cTn id="14" dur="1" fill="hold">
                                          <p:stCondLst>
                                            <p:cond delay="0"/>
                                          </p:stCondLst>
                                        </p:cTn>
                                        <p:tgtEl>
                                          <p:spTgt spid="180"/>
                                        </p:tgtEl>
                                        <p:attrNameLst>
                                          <p:attrName>style.visibility</p:attrName>
                                        </p:attrNameLst>
                                      </p:cBhvr>
                                      <p:to>
                                        <p:strVal val="visible"/>
                                      </p:to>
                                    </p:set>
                                    <p:anim calcmode="lin" valueType="num">
                                      <p:cBhvr additive="base">
                                        <p:cTn id="15" dur="500" fill="hold"/>
                                        <p:tgtEl>
                                          <p:spTgt spid="180"/>
                                        </p:tgtEl>
                                        <p:attrNameLst>
                                          <p:attrName>ppt_x</p:attrName>
                                        </p:attrNameLst>
                                      </p:cBhvr>
                                      <p:tavLst>
                                        <p:tav tm="0">
                                          <p:val>
                                            <p:strVal val="#ppt_x"/>
                                          </p:val>
                                        </p:tav>
                                        <p:tav tm="100000">
                                          <p:val>
                                            <p:strVal val="#ppt_x"/>
                                          </p:val>
                                        </p:tav>
                                      </p:tavLst>
                                    </p:anim>
                                    <p:anim calcmode="lin" valueType="num">
                                      <p:cBhvr additive="base">
                                        <p:cTn id="16" dur="500" fill="hold"/>
                                        <p:tgtEl>
                                          <p:spTgt spid="180"/>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4"/>
                                        </p:tgtEl>
                                        <p:attrNameLst>
                                          <p:attrName>style.visibility</p:attrName>
                                        </p:attrNameLst>
                                      </p:cBhvr>
                                      <p:to>
                                        <p:strVal val="visible"/>
                                      </p:to>
                                    </p:set>
                                    <p:anim calcmode="lin" valueType="num">
                                      <p:cBhvr additive="base">
                                        <p:cTn id="19" dur="500" fill="hold"/>
                                        <p:tgtEl>
                                          <p:spTgt spid="164"/>
                                        </p:tgtEl>
                                        <p:attrNameLst>
                                          <p:attrName>ppt_x</p:attrName>
                                        </p:attrNameLst>
                                      </p:cBhvr>
                                      <p:tavLst>
                                        <p:tav tm="0">
                                          <p:val>
                                            <p:strVal val="#ppt_x"/>
                                          </p:val>
                                        </p:tav>
                                        <p:tav tm="100000">
                                          <p:val>
                                            <p:strVal val="#ppt_x"/>
                                          </p:val>
                                        </p:tav>
                                      </p:tavLst>
                                    </p:anim>
                                    <p:anim calcmode="lin" valueType="num">
                                      <p:cBhvr additive="base">
                                        <p:cTn id="20" dur="500" fill="hold"/>
                                        <p:tgtEl>
                                          <p:spTgt spid="16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00"/>
                                  </p:stCondLst>
                                  <p:childTnLst>
                                    <p:set>
                                      <p:cBhvr>
                                        <p:cTn id="22" dur="1" fill="hold">
                                          <p:stCondLst>
                                            <p:cond delay="0"/>
                                          </p:stCondLst>
                                        </p:cTn>
                                        <p:tgtEl>
                                          <p:spTgt spid="172"/>
                                        </p:tgtEl>
                                        <p:attrNameLst>
                                          <p:attrName>style.visibility</p:attrName>
                                        </p:attrNameLst>
                                      </p:cBhvr>
                                      <p:to>
                                        <p:strVal val="visible"/>
                                      </p:to>
                                    </p:set>
                                    <p:anim calcmode="lin" valueType="num">
                                      <p:cBhvr additive="base">
                                        <p:cTn id="23" dur="500" fill="hold"/>
                                        <p:tgtEl>
                                          <p:spTgt spid="172"/>
                                        </p:tgtEl>
                                        <p:attrNameLst>
                                          <p:attrName>ppt_x</p:attrName>
                                        </p:attrNameLst>
                                      </p:cBhvr>
                                      <p:tavLst>
                                        <p:tav tm="0">
                                          <p:val>
                                            <p:strVal val="#ppt_x"/>
                                          </p:val>
                                        </p:tav>
                                        <p:tav tm="100000">
                                          <p:val>
                                            <p:strVal val="#ppt_x"/>
                                          </p:val>
                                        </p:tav>
                                      </p:tavLst>
                                    </p:anim>
                                    <p:anim calcmode="lin" valueType="num">
                                      <p:cBhvr additive="base">
                                        <p:cTn id="24"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0" y="0"/>
            <a:ext cx="9721850" cy="92546"/>
            <a:chOff x="0" y="-35967"/>
            <a:chExt cx="9721850" cy="92546"/>
          </a:xfrm>
        </p:grpSpPr>
        <p:sp>
          <p:nvSpPr>
            <p:cNvPr id="25" name="矩形 24"/>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0" y="5076601"/>
            <a:ext cx="9721850" cy="339502"/>
            <a:chOff x="0" y="5076601"/>
            <a:chExt cx="9721850" cy="339502"/>
          </a:xfrm>
        </p:grpSpPr>
        <p:sp>
          <p:nvSpPr>
            <p:cNvPr id="29" name="矩形 28"/>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TextBox 31"/>
          <p:cNvSpPr txBox="1"/>
          <p:nvPr/>
        </p:nvSpPr>
        <p:spPr>
          <a:xfrm>
            <a:off x="3427470" y="428019"/>
            <a:ext cx="2970584" cy="430887"/>
          </a:xfrm>
          <a:prstGeom prst="rect">
            <a:avLst/>
          </a:prstGeom>
          <a:noFill/>
        </p:spPr>
        <p:txBody>
          <a:bodyPr wrap="square" rtlCol="0">
            <a:spAutoFit/>
          </a:bodyPr>
          <a:lstStyle/>
          <a:p>
            <a:pPr algn="ctr"/>
            <a:r>
              <a:rPr lang="zh-CN" altLang="en-US" sz="2200" b="1" dirty="0" smtClean="0">
                <a:solidFill>
                  <a:srgbClr val="5A5959"/>
                </a:solidFill>
              </a:rPr>
              <a:t>单击填加主标题</a:t>
            </a:r>
            <a:endParaRPr lang="zh-CN" altLang="en-US" sz="2200" b="1" dirty="0">
              <a:solidFill>
                <a:srgbClr val="5A5959"/>
              </a:solidFill>
            </a:endParaRPr>
          </a:p>
        </p:txBody>
      </p:sp>
      <p:cxnSp>
        <p:nvCxnSpPr>
          <p:cNvPr id="33" name="直接连接符 32"/>
          <p:cNvCxnSpPr/>
          <p:nvPr/>
        </p:nvCxnSpPr>
        <p:spPr>
          <a:xfrm>
            <a:off x="0" y="658852"/>
            <a:ext cx="3754437"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091237" y="658852"/>
            <a:ext cx="3630613"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sp>
        <p:nvSpPr>
          <p:cNvPr id="13" name="Rectangle 20"/>
          <p:cNvSpPr>
            <a:spLocks noChangeArrowheads="1"/>
          </p:cNvSpPr>
          <p:nvPr/>
        </p:nvSpPr>
        <p:spPr bwMode="auto">
          <a:xfrm>
            <a:off x="652116" y="1116161"/>
            <a:ext cx="1905000"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20000"/>
              </a:lnSpc>
              <a:defRPr/>
            </a:pPr>
            <a:r>
              <a:rPr lang="zh-CN" altLang="en-US" sz="1600" kern="0" dirty="0" smtClean="0">
                <a:solidFill>
                  <a:schemeClr val="bg2"/>
                </a:solidFill>
                <a:latin typeface="微软雅黑" pitchFamily="34" charset="-122"/>
                <a:ea typeface="微软雅黑" pitchFamily="34" charset="-122"/>
              </a:rPr>
              <a:t>单击添加文字</a:t>
            </a:r>
            <a:endParaRPr lang="zh-CN" altLang="en-US" sz="1200" kern="0" dirty="0" smtClean="0">
              <a:solidFill>
                <a:schemeClr val="bg2"/>
              </a:solidFill>
              <a:latin typeface="微软雅黑" pitchFamily="34" charset="-122"/>
              <a:ea typeface="微软雅黑" pitchFamily="34" charset="-122"/>
            </a:endParaRPr>
          </a:p>
          <a:p>
            <a:pPr>
              <a:lnSpc>
                <a:spcPct val="120000"/>
              </a:lnSpc>
              <a:defRPr/>
            </a:pPr>
            <a:r>
              <a:rPr lang="zh-CN" altLang="en-US" sz="1200" kern="0" dirty="0" smtClean="0">
                <a:solidFill>
                  <a:schemeClr val="bg2"/>
                </a:solidFill>
                <a:latin typeface="微软雅黑" pitchFamily="34" charset="-122"/>
                <a:ea typeface="微软雅黑" pitchFamily="34" charset="-122"/>
              </a:rPr>
              <a:t>单击此处添加文字</a:t>
            </a:r>
          </a:p>
          <a:p>
            <a:pPr>
              <a:lnSpc>
                <a:spcPct val="120000"/>
              </a:lnSpc>
              <a:defRPr/>
            </a:pPr>
            <a:r>
              <a:rPr lang="zh-CN" altLang="en-US" sz="1200" kern="0" dirty="0" smtClean="0">
                <a:solidFill>
                  <a:schemeClr val="bg2"/>
                </a:solidFill>
                <a:latin typeface="微软雅黑" pitchFamily="34" charset="-122"/>
                <a:ea typeface="微软雅黑" pitchFamily="34" charset="-122"/>
              </a:rPr>
              <a:t>单击此处添加文字</a:t>
            </a:r>
          </a:p>
        </p:txBody>
      </p:sp>
      <p:sp>
        <p:nvSpPr>
          <p:cNvPr id="14" name="Line 21"/>
          <p:cNvSpPr>
            <a:spLocks noChangeShapeType="1"/>
          </p:cNvSpPr>
          <p:nvPr/>
        </p:nvSpPr>
        <p:spPr bwMode="auto">
          <a:xfrm flipV="1">
            <a:off x="597794" y="1211411"/>
            <a:ext cx="0" cy="1193800"/>
          </a:xfrm>
          <a:prstGeom prst="line">
            <a:avLst/>
          </a:prstGeom>
          <a:noFill/>
          <a:ln w="12700">
            <a:solidFill>
              <a:srgbClr val="0875F8"/>
            </a:solidFill>
            <a:round/>
            <a:headEnd/>
            <a:tailEnd type="triangle" w="med" len="med"/>
          </a:ln>
          <a:extLst>
            <a:ext uri="{909E8E84-426E-40DD-AFC4-6F175D3DCCD1}">
              <a14:hiddenFill xmlns:a14="http://schemas.microsoft.com/office/drawing/2010/main" xmlns="">
                <a:noFill/>
              </a14:hiddenFill>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15" name="Rectangle 22"/>
          <p:cNvSpPr>
            <a:spLocks noChangeArrowheads="1"/>
          </p:cNvSpPr>
          <p:nvPr/>
        </p:nvSpPr>
        <p:spPr bwMode="auto">
          <a:xfrm>
            <a:off x="3604519" y="1116161"/>
            <a:ext cx="1905000"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20000"/>
              </a:lnSpc>
              <a:defRPr/>
            </a:pPr>
            <a:r>
              <a:rPr lang="zh-CN" altLang="en-US" sz="1600" kern="0" dirty="0" smtClean="0">
                <a:solidFill>
                  <a:sysClr val="windowText" lastClr="000000"/>
                </a:solidFill>
                <a:latin typeface="微软雅黑" pitchFamily="34" charset="-122"/>
                <a:ea typeface="微软雅黑" pitchFamily="34" charset="-122"/>
              </a:rPr>
              <a:t>单击添加文字</a:t>
            </a:r>
            <a:endParaRPr lang="zh-CN" altLang="en-US" sz="1200" kern="0" dirty="0" smtClean="0">
              <a:solidFill>
                <a:sysClr val="windowText" lastClr="000000"/>
              </a:solidFill>
              <a:latin typeface="微软雅黑" pitchFamily="34" charset="-122"/>
              <a:ea typeface="微软雅黑" pitchFamily="34" charset="-122"/>
            </a:endParaRPr>
          </a:p>
          <a:p>
            <a:pPr>
              <a:lnSpc>
                <a:spcPct val="120000"/>
              </a:lnSpc>
              <a:defRPr/>
            </a:pPr>
            <a:r>
              <a:rPr lang="zh-CN" altLang="en-US" sz="1200" kern="0" dirty="0" smtClean="0">
                <a:solidFill>
                  <a:srgbClr val="333333"/>
                </a:solidFill>
                <a:latin typeface="微软雅黑" pitchFamily="34" charset="-122"/>
                <a:ea typeface="微软雅黑" pitchFamily="34" charset="-122"/>
              </a:rPr>
              <a:t>单击此处添加文字</a:t>
            </a:r>
          </a:p>
          <a:p>
            <a:pPr>
              <a:lnSpc>
                <a:spcPct val="120000"/>
              </a:lnSpc>
              <a:defRPr/>
            </a:pPr>
            <a:r>
              <a:rPr lang="zh-CN" altLang="en-US" sz="1200" kern="0" dirty="0" smtClean="0">
                <a:solidFill>
                  <a:srgbClr val="333333"/>
                </a:solidFill>
                <a:latin typeface="微软雅黑" pitchFamily="34" charset="-122"/>
                <a:ea typeface="微软雅黑" pitchFamily="34" charset="-122"/>
              </a:rPr>
              <a:t>单击此处添加文字</a:t>
            </a:r>
          </a:p>
        </p:txBody>
      </p:sp>
      <p:sp>
        <p:nvSpPr>
          <p:cNvPr id="16" name="Line 23"/>
          <p:cNvSpPr>
            <a:spLocks noChangeShapeType="1"/>
          </p:cNvSpPr>
          <p:nvPr/>
        </p:nvSpPr>
        <p:spPr bwMode="auto">
          <a:xfrm flipV="1">
            <a:off x="3618806" y="1222523"/>
            <a:ext cx="0" cy="1193800"/>
          </a:xfrm>
          <a:prstGeom prst="line">
            <a:avLst/>
          </a:prstGeom>
          <a:noFill/>
          <a:ln w="12700">
            <a:solidFill>
              <a:srgbClr val="808080"/>
            </a:solidFill>
            <a:round/>
            <a:headEnd/>
            <a:tailEnd type="triangle" w="med" len="med"/>
          </a:ln>
          <a:extLst>
            <a:ext uri="{909E8E84-426E-40DD-AFC4-6F175D3DCCD1}">
              <a14:hiddenFill xmlns:a14="http://schemas.microsoft.com/office/drawing/2010/main" xmlns="">
                <a:noFill/>
              </a14:hiddenFill>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17" name="Rectangle 24"/>
          <p:cNvSpPr>
            <a:spLocks noChangeArrowheads="1"/>
          </p:cNvSpPr>
          <p:nvPr/>
        </p:nvSpPr>
        <p:spPr bwMode="auto">
          <a:xfrm>
            <a:off x="6012756" y="1116161"/>
            <a:ext cx="1905000"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20000"/>
              </a:lnSpc>
              <a:defRPr/>
            </a:pPr>
            <a:r>
              <a:rPr lang="zh-CN" altLang="en-US" sz="1600" kern="0" smtClean="0">
                <a:solidFill>
                  <a:sysClr val="windowText" lastClr="000000"/>
                </a:solidFill>
                <a:latin typeface="微软雅黑" pitchFamily="34" charset="-122"/>
                <a:ea typeface="微软雅黑" pitchFamily="34" charset="-122"/>
              </a:rPr>
              <a:t>单击添加文字</a:t>
            </a:r>
            <a:endParaRPr lang="zh-CN" altLang="en-US" sz="1200" kern="0" smtClean="0">
              <a:solidFill>
                <a:sysClr val="windowText" lastClr="000000"/>
              </a:solidFill>
              <a:latin typeface="微软雅黑" pitchFamily="34" charset="-122"/>
              <a:ea typeface="微软雅黑" pitchFamily="34" charset="-122"/>
            </a:endParaRPr>
          </a:p>
          <a:p>
            <a:pPr>
              <a:lnSpc>
                <a:spcPct val="120000"/>
              </a:lnSpc>
              <a:defRPr/>
            </a:pPr>
            <a:r>
              <a:rPr lang="zh-CN" altLang="en-US" sz="1200" kern="0" dirty="0" smtClean="0">
                <a:solidFill>
                  <a:srgbClr val="333333"/>
                </a:solidFill>
                <a:latin typeface="微软雅黑" pitchFamily="34" charset="-122"/>
                <a:ea typeface="微软雅黑" pitchFamily="34" charset="-122"/>
              </a:rPr>
              <a:t>单击此处添加文字</a:t>
            </a:r>
          </a:p>
          <a:p>
            <a:pPr>
              <a:lnSpc>
                <a:spcPct val="120000"/>
              </a:lnSpc>
              <a:defRPr/>
            </a:pPr>
            <a:r>
              <a:rPr lang="zh-CN" altLang="en-US" sz="1200" kern="0" dirty="0" smtClean="0">
                <a:solidFill>
                  <a:srgbClr val="333333"/>
                </a:solidFill>
                <a:latin typeface="微软雅黑" pitchFamily="34" charset="-122"/>
                <a:ea typeface="微软雅黑" pitchFamily="34" charset="-122"/>
              </a:rPr>
              <a:t>单击此处添加文字</a:t>
            </a:r>
          </a:p>
        </p:txBody>
      </p:sp>
      <p:sp>
        <p:nvSpPr>
          <p:cNvPr id="18" name="Line 25"/>
          <p:cNvSpPr>
            <a:spLocks noChangeShapeType="1"/>
          </p:cNvSpPr>
          <p:nvPr/>
        </p:nvSpPr>
        <p:spPr bwMode="auto">
          <a:xfrm flipV="1">
            <a:off x="6012756" y="1220936"/>
            <a:ext cx="0" cy="1193800"/>
          </a:xfrm>
          <a:prstGeom prst="line">
            <a:avLst/>
          </a:prstGeom>
          <a:noFill/>
          <a:ln w="12700">
            <a:solidFill>
              <a:srgbClr val="808080"/>
            </a:solidFill>
            <a:round/>
            <a:headEnd/>
            <a:tailEnd type="triangle" w="med" len="med"/>
          </a:ln>
          <a:extLst>
            <a:ext uri="{909E8E84-426E-40DD-AFC4-6F175D3DCCD1}">
              <a14:hiddenFill xmlns:a14="http://schemas.microsoft.com/office/drawing/2010/main" xmlns="">
                <a:noFill/>
              </a14:hiddenFill>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19" name="Rectangle 26"/>
          <p:cNvSpPr>
            <a:spLocks noChangeArrowheads="1"/>
          </p:cNvSpPr>
          <p:nvPr/>
        </p:nvSpPr>
        <p:spPr bwMode="auto">
          <a:xfrm>
            <a:off x="2340869" y="4100661"/>
            <a:ext cx="1905000"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20000"/>
              </a:lnSpc>
              <a:defRPr/>
            </a:pPr>
            <a:r>
              <a:rPr lang="zh-CN" altLang="en-US" sz="1600" kern="0" dirty="0" smtClean="0">
                <a:solidFill>
                  <a:sysClr val="windowText" lastClr="000000"/>
                </a:solidFill>
                <a:latin typeface="微软雅黑" pitchFamily="34" charset="-122"/>
                <a:ea typeface="微软雅黑" pitchFamily="34" charset="-122"/>
              </a:rPr>
              <a:t>单击添加文字</a:t>
            </a:r>
            <a:endParaRPr lang="zh-CN" altLang="en-US" sz="1200" kern="0" dirty="0" smtClean="0">
              <a:solidFill>
                <a:sysClr val="windowText" lastClr="000000"/>
              </a:solidFill>
              <a:latin typeface="微软雅黑" pitchFamily="34" charset="-122"/>
              <a:ea typeface="微软雅黑" pitchFamily="34" charset="-122"/>
            </a:endParaRPr>
          </a:p>
          <a:p>
            <a:pPr>
              <a:lnSpc>
                <a:spcPct val="120000"/>
              </a:lnSpc>
              <a:defRPr/>
            </a:pPr>
            <a:r>
              <a:rPr lang="zh-CN" altLang="en-US" sz="1200" kern="0" dirty="0" smtClean="0">
                <a:solidFill>
                  <a:srgbClr val="333333"/>
                </a:solidFill>
                <a:latin typeface="微软雅黑" pitchFamily="34" charset="-122"/>
                <a:ea typeface="微软雅黑" pitchFamily="34" charset="-122"/>
              </a:rPr>
              <a:t>单击此处添加文字</a:t>
            </a:r>
          </a:p>
          <a:p>
            <a:pPr>
              <a:lnSpc>
                <a:spcPct val="120000"/>
              </a:lnSpc>
              <a:defRPr/>
            </a:pPr>
            <a:r>
              <a:rPr lang="zh-CN" altLang="en-US" sz="1200" kern="0" dirty="0" smtClean="0">
                <a:solidFill>
                  <a:srgbClr val="333333"/>
                </a:solidFill>
                <a:latin typeface="微软雅黑" pitchFamily="34" charset="-122"/>
                <a:ea typeface="微软雅黑" pitchFamily="34" charset="-122"/>
              </a:rPr>
              <a:t>单击此处添加文字</a:t>
            </a:r>
          </a:p>
        </p:txBody>
      </p:sp>
      <p:sp>
        <p:nvSpPr>
          <p:cNvPr id="20" name="Line 27"/>
          <p:cNvSpPr>
            <a:spLocks noChangeShapeType="1"/>
          </p:cNvSpPr>
          <p:nvPr/>
        </p:nvSpPr>
        <p:spPr bwMode="auto">
          <a:xfrm flipV="1">
            <a:off x="2361506" y="3595836"/>
            <a:ext cx="0" cy="1238250"/>
          </a:xfrm>
          <a:prstGeom prst="line">
            <a:avLst/>
          </a:prstGeom>
          <a:noFill/>
          <a:ln w="12700">
            <a:solidFill>
              <a:srgbClr val="808080"/>
            </a:solidFill>
            <a:round/>
            <a:headEnd type="triangle" w="med" len="med"/>
            <a:tailEnd/>
          </a:ln>
          <a:extLst>
            <a:ext uri="{909E8E84-426E-40DD-AFC4-6F175D3DCCD1}">
              <a14:hiddenFill xmlns:a14="http://schemas.microsoft.com/office/drawing/2010/main" xmlns="">
                <a:noFill/>
              </a14:hiddenFill>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21" name="Rectangle 28"/>
          <p:cNvSpPr>
            <a:spLocks noChangeArrowheads="1"/>
          </p:cNvSpPr>
          <p:nvPr/>
        </p:nvSpPr>
        <p:spPr bwMode="auto">
          <a:xfrm>
            <a:off x="4788794" y="4108598"/>
            <a:ext cx="1905000"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20000"/>
              </a:lnSpc>
              <a:defRPr/>
            </a:pPr>
            <a:r>
              <a:rPr lang="zh-CN" altLang="en-US" sz="1600" kern="0" smtClean="0">
                <a:solidFill>
                  <a:sysClr val="windowText" lastClr="000000"/>
                </a:solidFill>
                <a:latin typeface="微软雅黑" pitchFamily="34" charset="-122"/>
                <a:ea typeface="微软雅黑" pitchFamily="34" charset="-122"/>
              </a:rPr>
              <a:t>单击添加文字</a:t>
            </a:r>
            <a:endParaRPr lang="zh-CN" altLang="en-US" sz="1200" kern="0" smtClean="0">
              <a:solidFill>
                <a:sysClr val="windowText" lastClr="000000"/>
              </a:solidFill>
              <a:latin typeface="微软雅黑" pitchFamily="34" charset="-122"/>
              <a:ea typeface="微软雅黑" pitchFamily="34" charset="-122"/>
            </a:endParaRPr>
          </a:p>
          <a:p>
            <a:pPr>
              <a:lnSpc>
                <a:spcPct val="120000"/>
              </a:lnSpc>
              <a:defRPr/>
            </a:pPr>
            <a:r>
              <a:rPr lang="zh-CN" altLang="en-US" sz="1200" kern="0" smtClean="0">
                <a:solidFill>
                  <a:srgbClr val="333333"/>
                </a:solidFill>
                <a:latin typeface="微软雅黑" pitchFamily="34" charset="-122"/>
                <a:ea typeface="微软雅黑" pitchFamily="34" charset="-122"/>
              </a:rPr>
              <a:t>单击此处添加文字</a:t>
            </a:r>
          </a:p>
          <a:p>
            <a:pPr>
              <a:lnSpc>
                <a:spcPct val="120000"/>
              </a:lnSpc>
              <a:defRPr/>
            </a:pPr>
            <a:r>
              <a:rPr lang="zh-CN" altLang="en-US" sz="1200" kern="0" smtClean="0">
                <a:solidFill>
                  <a:srgbClr val="333333"/>
                </a:solidFill>
                <a:latin typeface="微软雅黑" pitchFamily="34" charset="-122"/>
                <a:ea typeface="微软雅黑" pitchFamily="34" charset="-122"/>
              </a:rPr>
              <a:t>单击此处添加文字</a:t>
            </a:r>
          </a:p>
        </p:txBody>
      </p:sp>
      <p:sp>
        <p:nvSpPr>
          <p:cNvPr id="22" name="Line 29"/>
          <p:cNvSpPr>
            <a:spLocks noChangeShapeType="1"/>
          </p:cNvSpPr>
          <p:nvPr/>
        </p:nvSpPr>
        <p:spPr bwMode="auto">
          <a:xfrm flipV="1">
            <a:off x="4798319" y="3525986"/>
            <a:ext cx="0" cy="1338262"/>
          </a:xfrm>
          <a:prstGeom prst="line">
            <a:avLst/>
          </a:prstGeom>
          <a:noFill/>
          <a:ln w="12700">
            <a:solidFill>
              <a:srgbClr val="808080"/>
            </a:solidFill>
            <a:round/>
            <a:headEnd type="triangle" w="med" len="med"/>
            <a:tailEnd/>
          </a:ln>
          <a:extLst>
            <a:ext uri="{909E8E84-426E-40DD-AFC4-6F175D3DCCD1}">
              <a14:hiddenFill xmlns:a14="http://schemas.microsoft.com/office/drawing/2010/main" xmlns="">
                <a:noFill/>
              </a14:hiddenFill>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23" name="Rectangle 30"/>
          <p:cNvSpPr>
            <a:spLocks noChangeArrowheads="1"/>
          </p:cNvSpPr>
          <p:nvPr/>
        </p:nvSpPr>
        <p:spPr bwMode="auto">
          <a:xfrm>
            <a:off x="7349431" y="4108598"/>
            <a:ext cx="1905000"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20000"/>
              </a:lnSpc>
              <a:defRPr/>
            </a:pPr>
            <a:r>
              <a:rPr lang="zh-CN" altLang="en-US" sz="1600" kern="0" smtClean="0">
                <a:solidFill>
                  <a:sysClr val="windowText" lastClr="000000"/>
                </a:solidFill>
                <a:latin typeface="微软雅黑" pitchFamily="34" charset="-122"/>
                <a:ea typeface="微软雅黑" pitchFamily="34" charset="-122"/>
              </a:rPr>
              <a:t>单击添加文字</a:t>
            </a:r>
            <a:endParaRPr lang="zh-CN" altLang="en-US" sz="1200" kern="0" smtClean="0">
              <a:solidFill>
                <a:sysClr val="windowText" lastClr="000000"/>
              </a:solidFill>
              <a:latin typeface="微软雅黑" pitchFamily="34" charset="-122"/>
              <a:ea typeface="微软雅黑" pitchFamily="34" charset="-122"/>
            </a:endParaRPr>
          </a:p>
          <a:p>
            <a:pPr>
              <a:lnSpc>
                <a:spcPct val="120000"/>
              </a:lnSpc>
              <a:defRPr/>
            </a:pPr>
            <a:r>
              <a:rPr lang="zh-CN" altLang="en-US" sz="1200" kern="0" dirty="0" smtClean="0">
                <a:solidFill>
                  <a:srgbClr val="333333"/>
                </a:solidFill>
                <a:latin typeface="微软雅黑" pitchFamily="34" charset="-122"/>
                <a:ea typeface="微软雅黑" pitchFamily="34" charset="-122"/>
              </a:rPr>
              <a:t>单击此处添加文字</a:t>
            </a:r>
          </a:p>
          <a:p>
            <a:pPr>
              <a:lnSpc>
                <a:spcPct val="120000"/>
              </a:lnSpc>
              <a:defRPr/>
            </a:pPr>
            <a:r>
              <a:rPr lang="zh-CN" altLang="en-US" sz="1200" kern="0" dirty="0" smtClean="0">
                <a:solidFill>
                  <a:srgbClr val="333333"/>
                </a:solidFill>
                <a:latin typeface="微软雅黑" pitchFamily="34" charset="-122"/>
                <a:ea typeface="微软雅黑" pitchFamily="34" charset="-122"/>
              </a:rPr>
              <a:t>单击此处添加文字</a:t>
            </a:r>
          </a:p>
        </p:txBody>
      </p:sp>
      <p:sp>
        <p:nvSpPr>
          <p:cNvPr id="35" name="Line 31"/>
          <p:cNvSpPr>
            <a:spLocks noChangeShapeType="1"/>
          </p:cNvSpPr>
          <p:nvPr/>
        </p:nvSpPr>
        <p:spPr bwMode="auto">
          <a:xfrm flipV="1">
            <a:off x="7358956" y="3637111"/>
            <a:ext cx="0" cy="1227137"/>
          </a:xfrm>
          <a:prstGeom prst="line">
            <a:avLst/>
          </a:prstGeom>
          <a:noFill/>
          <a:ln w="12700">
            <a:solidFill>
              <a:srgbClr val="808080"/>
            </a:solidFill>
            <a:round/>
            <a:headEnd type="triangle" w="med" len="med"/>
            <a:tailEnd/>
          </a:ln>
          <a:extLst>
            <a:ext uri="{909E8E84-426E-40DD-AFC4-6F175D3DCCD1}">
              <a14:hiddenFill xmlns:a14="http://schemas.microsoft.com/office/drawing/2010/main" xmlns="">
                <a:noFill/>
              </a14:hiddenFill>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grpSp>
        <p:nvGrpSpPr>
          <p:cNvPr id="36" name="组合 35"/>
          <p:cNvGrpSpPr/>
          <p:nvPr/>
        </p:nvGrpSpPr>
        <p:grpSpPr>
          <a:xfrm>
            <a:off x="2783781" y="2452836"/>
            <a:ext cx="1868488" cy="1081087"/>
            <a:chOff x="2638425" y="2252315"/>
            <a:chExt cx="1868488" cy="1081087"/>
          </a:xfrm>
        </p:grpSpPr>
        <p:sp>
          <p:nvSpPr>
            <p:cNvPr id="37" name="Freeform 7"/>
            <p:cNvSpPr>
              <a:spLocks/>
            </p:cNvSpPr>
            <p:nvPr/>
          </p:nvSpPr>
          <p:spPr bwMode="auto">
            <a:xfrm>
              <a:off x="2638425" y="3087340"/>
              <a:ext cx="885825" cy="236537"/>
            </a:xfrm>
            <a:custGeom>
              <a:avLst/>
              <a:gdLst>
                <a:gd name="T0" fmla="*/ 885825 w 2331"/>
                <a:gd name="T1" fmla="*/ 236537 h 688"/>
                <a:gd name="T2" fmla="*/ 39522 w 2331"/>
                <a:gd name="T3" fmla="*/ 47445 h 688"/>
                <a:gd name="T4" fmla="*/ 792720 w 2331"/>
                <a:gd name="T5" fmla="*/ 0 h 688"/>
                <a:gd name="T6" fmla="*/ 885825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38" name="Freeform 12"/>
            <p:cNvSpPr>
              <a:spLocks/>
            </p:cNvSpPr>
            <p:nvPr/>
          </p:nvSpPr>
          <p:spPr bwMode="auto">
            <a:xfrm>
              <a:off x="3490913" y="2252315"/>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xmlns="" w="9525"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39" name="Freeform 13"/>
            <p:cNvSpPr>
              <a:spLocks/>
            </p:cNvSpPr>
            <p:nvPr/>
          </p:nvSpPr>
          <p:spPr bwMode="auto">
            <a:xfrm>
              <a:off x="3414713" y="2252315"/>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40" name="WordArt 35"/>
            <p:cNvSpPr>
              <a:spLocks noChangeArrowheads="1" noChangeShapeType="1" noTextEdit="1"/>
            </p:cNvSpPr>
            <p:nvPr/>
          </p:nvSpPr>
          <p:spPr bwMode="auto">
            <a:xfrm>
              <a:off x="3575050" y="3004790"/>
              <a:ext cx="174625" cy="280987"/>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US" altLang="zh-CN" sz="3600" kern="10" smtClean="0">
                  <a:solidFill>
                    <a:srgbClr val="0875F8"/>
                  </a:solidFill>
                  <a:latin typeface="微软雅黑" pitchFamily="34" charset="-122"/>
                  <a:ea typeface="微软雅黑" pitchFamily="34" charset="-122"/>
                  <a:cs typeface="Arial"/>
                </a:rPr>
                <a:t>3</a:t>
              </a:r>
              <a:endParaRPr lang="zh-CN" altLang="en-US" sz="3600" kern="10" smtClean="0">
                <a:solidFill>
                  <a:srgbClr val="0875F8"/>
                </a:solidFill>
                <a:latin typeface="微软雅黑" pitchFamily="34" charset="-122"/>
                <a:ea typeface="微软雅黑" pitchFamily="34" charset="-122"/>
                <a:cs typeface="Arial"/>
              </a:endParaRPr>
            </a:p>
          </p:txBody>
        </p:sp>
      </p:grpSp>
      <p:grpSp>
        <p:nvGrpSpPr>
          <p:cNvPr id="41" name="组合 40"/>
          <p:cNvGrpSpPr/>
          <p:nvPr/>
        </p:nvGrpSpPr>
        <p:grpSpPr>
          <a:xfrm>
            <a:off x="4777681" y="2452836"/>
            <a:ext cx="1876425" cy="1081087"/>
            <a:chOff x="4632325" y="2252315"/>
            <a:chExt cx="1876425" cy="1081087"/>
          </a:xfrm>
        </p:grpSpPr>
        <p:sp>
          <p:nvSpPr>
            <p:cNvPr id="42" name="Freeform 2"/>
            <p:cNvSpPr>
              <a:spLocks/>
            </p:cNvSpPr>
            <p:nvPr/>
          </p:nvSpPr>
          <p:spPr bwMode="auto">
            <a:xfrm flipH="1">
              <a:off x="5632450" y="3087340"/>
              <a:ext cx="876300" cy="236537"/>
            </a:xfrm>
            <a:custGeom>
              <a:avLst/>
              <a:gdLst>
                <a:gd name="T0" fmla="*/ 876300 w 2331"/>
                <a:gd name="T1" fmla="*/ 236537 h 688"/>
                <a:gd name="T2" fmla="*/ 39097 w 2331"/>
                <a:gd name="T3" fmla="*/ 47445 h 688"/>
                <a:gd name="T4" fmla="*/ 784196 w 2331"/>
                <a:gd name="T5" fmla="*/ 0 h 688"/>
                <a:gd name="T6" fmla="*/ 876300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43" name="Freeform 18"/>
            <p:cNvSpPr>
              <a:spLocks/>
            </p:cNvSpPr>
            <p:nvPr/>
          </p:nvSpPr>
          <p:spPr bwMode="auto">
            <a:xfrm flipH="1">
              <a:off x="4632325" y="2252315"/>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xmlns="" w="9525"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44" name="Freeform 19"/>
            <p:cNvSpPr>
              <a:spLocks/>
            </p:cNvSpPr>
            <p:nvPr/>
          </p:nvSpPr>
          <p:spPr bwMode="auto">
            <a:xfrm flipH="1">
              <a:off x="5648325" y="2252315"/>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45" name="WordArt 36"/>
            <p:cNvSpPr>
              <a:spLocks noChangeArrowheads="1" noChangeShapeType="1" noTextEdit="1"/>
            </p:cNvSpPr>
            <p:nvPr/>
          </p:nvSpPr>
          <p:spPr bwMode="auto">
            <a:xfrm>
              <a:off x="4711700" y="3004790"/>
              <a:ext cx="174625" cy="280987"/>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US" altLang="zh-CN" sz="3600" kern="10" smtClean="0">
                  <a:solidFill>
                    <a:srgbClr val="0875F8"/>
                  </a:solidFill>
                  <a:latin typeface="微软雅黑" pitchFamily="34" charset="-122"/>
                  <a:ea typeface="微软雅黑" pitchFamily="34" charset="-122"/>
                  <a:cs typeface="Arial"/>
                </a:rPr>
                <a:t>4</a:t>
              </a:r>
              <a:endParaRPr lang="zh-CN" altLang="en-US" sz="3600" kern="10" smtClean="0">
                <a:solidFill>
                  <a:srgbClr val="0875F8"/>
                </a:solidFill>
                <a:latin typeface="微软雅黑" pitchFamily="34" charset="-122"/>
                <a:ea typeface="微软雅黑" pitchFamily="34" charset="-122"/>
                <a:cs typeface="Arial"/>
              </a:endParaRPr>
            </a:p>
          </p:txBody>
        </p:sp>
      </p:grpSp>
      <p:grpSp>
        <p:nvGrpSpPr>
          <p:cNvPr id="46" name="组合 45"/>
          <p:cNvGrpSpPr/>
          <p:nvPr/>
        </p:nvGrpSpPr>
        <p:grpSpPr>
          <a:xfrm>
            <a:off x="5996881" y="2398861"/>
            <a:ext cx="1933575" cy="1195387"/>
            <a:chOff x="5851525" y="2198340"/>
            <a:chExt cx="1933575" cy="1195387"/>
          </a:xfrm>
        </p:grpSpPr>
        <p:sp>
          <p:nvSpPr>
            <p:cNvPr id="47" name="Freeform 4"/>
            <p:cNvSpPr>
              <a:spLocks/>
            </p:cNvSpPr>
            <p:nvPr/>
          </p:nvSpPr>
          <p:spPr bwMode="auto">
            <a:xfrm flipH="1">
              <a:off x="6921500" y="3004790"/>
              <a:ext cx="863600" cy="388937"/>
            </a:xfrm>
            <a:custGeom>
              <a:avLst/>
              <a:gdLst>
                <a:gd name="T0" fmla="*/ 863600 w 2331"/>
                <a:gd name="T1" fmla="*/ 388937 h 688"/>
                <a:gd name="T2" fmla="*/ 38530 w 2331"/>
                <a:gd name="T3" fmla="*/ 78014 h 688"/>
                <a:gd name="T4" fmla="*/ 772831 w 2331"/>
                <a:gd name="T5" fmla="*/ 0 h 688"/>
                <a:gd name="T6" fmla="*/ 863600 w 2331"/>
                <a:gd name="T7" fmla="*/ 3889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48" name="Freeform 16"/>
            <p:cNvSpPr>
              <a:spLocks/>
            </p:cNvSpPr>
            <p:nvPr/>
          </p:nvSpPr>
          <p:spPr bwMode="auto">
            <a:xfrm flipH="1">
              <a:off x="5851525" y="2198340"/>
              <a:ext cx="1082675" cy="1189037"/>
            </a:xfrm>
            <a:custGeom>
              <a:avLst/>
              <a:gdLst>
                <a:gd name="T0" fmla="*/ 0 w 973"/>
                <a:gd name="T1" fmla="*/ 0 h 1069"/>
                <a:gd name="T2" fmla="*/ 0 w 973"/>
                <a:gd name="T3" fmla="*/ 1189037 h 1069"/>
                <a:gd name="T4" fmla="*/ 1082675 w 973"/>
                <a:gd name="T5" fmla="*/ 1169016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xmlns="" w="9525"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49" name="Freeform 17"/>
            <p:cNvSpPr>
              <a:spLocks/>
            </p:cNvSpPr>
            <p:nvPr/>
          </p:nvSpPr>
          <p:spPr bwMode="auto">
            <a:xfrm flipH="1">
              <a:off x="6934200" y="2198340"/>
              <a:ext cx="219075"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50" name="WordArt 37"/>
            <p:cNvSpPr>
              <a:spLocks noChangeArrowheads="1" noChangeShapeType="1" noTextEdit="1"/>
            </p:cNvSpPr>
            <p:nvPr/>
          </p:nvSpPr>
          <p:spPr bwMode="auto">
            <a:xfrm>
              <a:off x="5940425" y="3011140"/>
              <a:ext cx="174625" cy="280987"/>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US" altLang="zh-CN" sz="3600" kern="10" smtClean="0">
                  <a:solidFill>
                    <a:srgbClr val="0875F8"/>
                  </a:solidFill>
                  <a:latin typeface="微软雅黑" pitchFamily="34" charset="-122"/>
                  <a:ea typeface="微软雅黑" pitchFamily="34" charset="-122"/>
                  <a:cs typeface="Arial"/>
                </a:rPr>
                <a:t>5</a:t>
              </a:r>
              <a:endParaRPr lang="zh-CN" altLang="en-US" sz="3600" kern="10" smtClean="0">
                <a:solidFill>
                  <a:srgbClr val="0875F8"/>
                </a:solidFill>
                <a:latin typeface="微软雅黑" pitchFamily="34" charset="-122"/>
                <a:ea typeface="微软雅黑" pitchFamily="34" charset="-122"/>
                <a:cs typeface="Arial"/>
              </a:endParaRPr>
            </a:p>
          </p:txBody>
        </p:sp>
      </p:grpSp>
      <p:grpSp>
        <p:nvGrpSpPr>
          <p:cNvPr id="51" name="组合 50"/>
          <p:cNvGrpSpPr/>
          <p:nvPr/>
        </p:nvGrpSpPr>
        <p:grpSpPr>
          <a:xfrm>
            <a:off x="7358956" y="2316311"/>
            <a:ext cx="1962150" cy="1392237"/>
            <a:chOff x="7213600" y="2115790"/>
            <a:chExt cx="1962150" cy="1392237"/>
          </a:xfrm>
        </p:grpSpPr>
        <p:sp>
          <p:nvSpPr>
            <p:cNvPr id="52" name="Freeform 5"/>
            <p:cNvSpPr>
              <a:spLocks/>
            </p:cNvSpPr>
            <p:nvPr/>
          </p:nvSpPr>
          <p:spPr bwMode="auto">
            <a:xfrm flipH="1">
              <a:off x="8337550" y="3141315"/>
              <a:ext cx="838200" cy="363537"/>
            </a:xfrm>
            <a:custGeom>
              <a:avLst/>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53" name="Freeform 14"/>
            <p:cNvSpPr>
              <a:spLocks/>
            </p:cNvSpPr>
            <p:nvPr/>
          </p:nvSpPr>
          <p:spPr bwMode="auto">
            <a:xfrm flipH="1">
              <a:off x="7213600" y="2115790"/>
              <a:ext cx="1119188"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xmlns="" w="9525"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54" name="Freeform 15"/>
            <p:cNvSpPr>
              <a:spLocks/>
            </p:cNvSpPr>
            <p:nvPr/>
          </p:nvSpPr>
          <p:spPr bwMode="auto">
            <a:xfrm flipH="1">
              <a:off x="8332788" y="2115790"/>
              <a:ext cx="377825"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55" name="WordArt 38"/>
            <p:cNvSpPr>
              <a:spLocks noChangeArrowheads="1" noChangeShapeType="1" noTextEdit="1"/>
            </p:cNvSpPr>
            <p:nvPr/>
          </p:nvSpPr>
          <p:spPr bwMode="auto">
            <a:xfrm>
              <a:off x="7308850" y="3076227"/>
              <a:ext cx="182563" cy="280988"/>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US" altLang="zh-CN" sz="3600" kern="10" smtClean="0">
                  <a:solidFill>
                    <a:srgbClr val="0875F8"/>
                  </a:solidFill>
                  <a:latin typeface="微软雅黑" pitchFamily="34" charset="-122"/>
                  <a:ea typeface="微软雅黑" pitchFamily="34" charset="-122"/>
                  <a:cs typeface="Arial"/>
                </a:rPr>
                <a:t>6</a:t>
              </a:r>
              <a:endParaRPr lang="zh-CN" altLang="en-US" sz="3600" kern="10" smtClean="0">
                <a:solidFill>
                  <a:srgbClr val="0875F8"/>
                </a:solidFill>
                <a:latin typeface="微软雅黑" pitchFamily="34" charset="-122"/>
                <a:ea typeface="微软雅黑" pitchFamily="34" charset="-122"/>
                <a:cs typeface="Arial"/>
              </a:endParaRPr>
            </a:p>
          </p:txBody>
        </p:sp>
      </p:grpSp>
      <p:sp>
        <p:nvSpPr>
          <p:cNvPr id="56" name="Freeform 39"/>
          <p:cNvSpPr>
            <a:spLocks/>
          </p:cNvSpPr>
          <p:nvPr/>
        </p:nvSpPr>
        <p:spPr bwMode="auto">
          <a:xfrm>
            <a:off x="1926531" y="4138761"/>
            <a:ext cx="23813" cy="1587"/>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grpSp>
        <p:nvGrpSpPr>
          <p:cNvPr id="57" name="组合 56"/>
          <p:cNvGrpSpPr/>
          <p:nvPr/>
        </p:nvGrpSpPr>
        <p:grpSpPr>
          <a:xfrm>
            <a:off x="1488381" y="2398861"/>
            <a:ext cx="1935163" cy="1252537"/>
            <a:chOff x="1343025" y="2198340"/>
            <a:chExt cx="1935163" cy="1252537"/>
          </a:xfrm>
        </p:grpSpPr>
        <p:sp>
          <p:nvSpPr>
            <p:cNvPr id="58" name="Freeform 6"/>
            <p:cNvSpPr>
              <a:spLocks/>
            </p:cNvSpPr>
            <p:nvPr/>
          </p:nvSpPr>
          <p:spPr bwMode="auto">
            <a:xfrm>
              <a:off x="1343025" y="3007965"/>
              <a:ext cx="838200" cy="363537"/>
            </a:xfrm>
            <a:custGeom>
              <a:avLst/>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59" name="Freeform 10"/>
            <p:cNvSpPr>
              <a:spLocks/>
            </p:cNvSpPr>
            <p:nvPr/>
          </p:nvSpPr>
          <p:spPr bwMode="auto">
            <a:xfrm>
              <a:off x="2195513" y="2212627"/>
              <a:ext cx="1082675" cy="1189038"/>
            </a:xfrm>
            <a:custGeom>
              <a:avLst/>
              <a:gdLst>
                <a:gd name="T0" fmla="*/ 0 w 973"/>
                <a:gd name="T1" fmla="*/ 0 h 1069"/>
                <a:gd name="T2" fmla="*/ 0 w 973"/>
                <a:gd name="T3" fmla="*/ 1189038 h 1069"/>
                <a:gd name="T4" fmla="*/ 1082675 w 973"/>
                <a:gd name="T5" fmla="*/ 1169017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60" name="Freeform 11"/>
            <p:cNvSpPr>
              <a:spLocks/>
            </p:cNvSpPr>
            <p:nvPr/>
          </p:nvSpPr>
          <p:spPr bwMode="auto">
            <a:xfrm>
              <a:off x="1985963" y="2198340"/>
              <a:ext cx="219075"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61" name="Freeform 32"/>
            <p:cNvSpPr>
              <a:spLocks/>
            </p:cNvSpPr>
            <p:nvPr/>
          </p:nvSpPr>
          <p:spPr bwMode="auto">
            <a:xfrm>
              <a:off x="2124075" y="3449290"/>
              <a:ext cx="23813" cy="1587"/>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62" name="WordArt 34"/>
            <p:cNvSpPr>
              <a:spLocks noChangeArrowheads="1" noChangeShapeType="1" noTextEdit="1"/>
            </p:cNvSpPr>
            <p:nvPr/>
          </p:nvSpPr>
          <p:spPr bwMode="auto">
            <a:xfrm>
              <a:off x="2287588" y="3011140"/>
              <a:ext cx="174625" cy="280987"/>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US" altLang="zh-CN" sz="3600" kern="10" smtClean="0">
                  <a:solidFill>
                    <a:srgbClr val="0875F8"/>
                  </a:solidFill>
                  <a:latin typeface="微软雅黑" pitchFamily="34" charset="-122"/>
                  <a:ea typeface="微软雅黑" pitchFamily="34" charset="-122"/>
                  <a:cs typeface="Arial"/>
                </a:rPr>
                <a:t>2</a:t>
              </a:r>
              <a:endParaRPr lang="zh-CN" altLang="en-US" sz="3600" kern="10" smtClean="0">
                <a:solidFill>
                  <a:srgbClr val="0875F8"/>
                </a:solidFill>
                <a:latin typeface="微软雅黑" pitchFamily="34" charset="-122"/>
                <a:ea typeface="微软雅黑" pitchFamily="34" charset="-122"/>
                <a:cs typeface="Arial"/>
              </a:endParaRPr>
            </a:p>
          </p:txBody>
        </p:sp>
      </p:grpSp>
      <p:grpSp>
        <p:nvGrpSpPr>
          <p:cNvPr id="63" name="组合 62"/>
          <p:cNvGrpSpPr/>
          <p:nvPr/>
        </p:nvGrpSpPr>
        <p:grpSpPr>
          <a:xfrm>
            <a:off x="-35619" y="2316311"/>
            <a:ext cx="2106613" cy="1397000"/>
            <a:chOff x="-180975" y="2115790"/>
            <a:chExt cx="2106613" cy="1397000"/>
          </a:xfrm>
        </p:grpSpPr>
        <p:sp>
          <p:nvSpPr>
            <p:cNvPr id="64" name="Freeform 3"/>
            <p:cNvSpPr>
              <a:spLocks/>
            </p:cNvSpPr>
            <p:nvPr/>
          </p:nvSpPr>
          <p:spPr bwMode="auto">
            <a:xfrm>
              <a:off x="-180975" y="3149252"/>
              <a:ext cx="984250" cy="363538"/>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0875F8">
                    <a:alpha val="0"/>
                  </a:srgbClr>
                </a:gs>
                <a:gs pos="100000">
                  <a:srgbClr val="0875F8">
                    <a:gamma/>
                    <a:shade val="54510"/>
                    <a:invGamma/>
                    <a:alpha val="50000"/>
                  </a:srgbClr>
                </a:gs>
              </a:gsLst>
              <a:lin ang="0" scaled="1"/>
            </a:gradFill>
            <a:ln w="9525">
              <a:noFill/>
              <a:round/>
              <a:headEnd/>
              <a:tailEnd/>
            </a:ln>
          </p:spPr>
          <p:txBody>
            <a:bodyP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65" name="Freeform 8"/>
            <p:cNvSpPr>
              <a:spLocks/>
            </p:cNvSpPr>
            <p:nvPr/>
          </p:nvSpPr>
          <p:spPr bwMode="auto">
            <a:xfrm>
              <a:off x="806450" y="2115790"/>
              <a:ext cx="1119188"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3399FF"/>
                </a:gs>
                <a:gs pos="100000">
                  <a:srgbClr val="0875F8"/>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66" name="Freeform 9"/>
            <p:cNvSpPr>
              <a:spLocks/>
            </p:cNvSpPr>
            <p:nvPr/>
          </p:nvSpPr>
          <p:spPr bwMode="auto">
            <a:xfrm>
              <a:off x="428625" y="2115790"/>
              <a:ext cx="377825"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0875F8"/>
                </a:gs>
                <a:gs pos="100000">
                  <a:srgbClr val="0E58C4"/>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kern="0" smtClean="0">
                <a:solidFill>
                  <a:sysClr val="windowText" lastClr="000000"/>
                </a:solidFill>
                <a:latin typeface="微软雅黑" pitchFamily="34" charset="-122"/>
                <a:ea typeface="微软雅黑" pitchFamily="34" charset="-122"/>
              </a:endParaRPr>
            </a:p>
          </p:txBody>
        </p:sp>
        <p:sp>
          <p:nvSpPr>
            <p:cNvPr id="67" name="WordArt 33"/>
            <p:cNvSpPr>
              <a:spLocks noChangeArrowheads="1" noChangeShapeType="1" noTextEdit="1"/>
            </p:cNvSpPr>
            <p:nvPr/>
          </p:nvSpPr>
          <p:spPr bwMode="auto">
            <a:xfrm>
              <a:off x="939800" y="3093690"/>
              <a:ext cx="138113" cy="280987"/>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3600" kern="10">
                  <a:solidFill>
                    <a:srgbClr val="FFFFFF"/>
                  </a:solidFill>
                  <a:latin typeface="微软雅黑" pitchFamily="34" charset="-122"/>
                  <a:ea typeface="微软雅黑" pitchFamily="34" charset="-122"/>
                  <a:cs typeface="Arial"/>
                </a:rPr>
                <a:t>1</a:t>
              </a:r>
              <a:endParaRPr lang="zh-CN" altLang="en-US" sz="3600" kern="10">
                <a:solidFill>
                  <a:srgbClr val="FFFFFF"/>
                </a:solidFill>
                <a:latin typeface="微软雅黑" pitchFamily="34" charset="-122"/>
                <a:ea typeface="微软雅黑" pitchFamily="34" charset="-122"/>
                <a:cs typeface="Arial"/>
              </a:endParaRPr>
            </a:p>
          </p:txBody>
        </p:sp>
      </p:grpSp>
    </p:spTree>
    <p:extLst>
      <p:ext uri="{BB962C8B-B14F-4D97-AF65-F5344CB8AC3E}">
        <p14:creationId xmlns:p14="http://schemas.microsoft.com/office/powerpoint/2010/main" xmlns="" val="837975615"/>
      </p:ext>
    </p:extLst>
  </p:cSld>
  <p:clrMapOvr>
    <a:masterClrMapping/>
  </p:clrMapOvr>
  <p:transition spd="slow" advClick="0" advTm="100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48000">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14:bounceEnd="48000">
                                          <p:cBhvr additive="base">
                                            <p:cTn id="16" dur="500" fill="hold"/>
                                            <p:tgtEl>
                                              <p:spTgt spid="32"/>
                                            </p:tgtEl>
                                            <p:attrNameLst>
                                              <p:attrName>ppt_x</p:attrName>
                                            </p:attrNameLst>
                                          </p:cBhvr>
                                          <p:tavLst>
                                            <p:tav tm="0">
                                              <p:val>
                                                <p:strVal val="#ppt_x"/>
                                              </p:val>
                                            </p:tav>
                                            <p:tav tm="100000">
                                              <p:val>
                                                <p:strVal val="#ppt_x"/>
                                              </p:val>
                                            </p:tav>
                                          </p:tavLst>
                                        </p:anim>
                                        <p:anim calcmode="lin" valueType="num" p14:bounceEnd="48000">
                                          <p:cBhvr additive="base">
                                            <p:cTn id="17" dur="500" fill="hold"/>
                                            <p:tgtEl>
                                              <p:spTgt spid="32"/>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nodeType="withEffect">
                                      <p:stCondLst>
                                        <p:cond delay="25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par>
                                    <p:cTn id="25" presetID="10" presetClass="entr" presetSubtype="0" fill="hold" nodeType="withEffect">
                                      <p:stCondLst>
                                        <p:cond delay="50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par>
                                    <p:cTn id="28" presetID="10" presetClass="entr" presetSubtype="0" fill="hold" nodeType="withEffect">
                                      <p:stCondLst>
                                        <p:cond delay="75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nodeType="withEffect">
                                      <p:stCondLst>
                                        <p:cond delay="125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childTnLst>
                              </p:cTn>
                            </p:par>
                            <p:par>
                              <p:cTn id="37" fill="hold">
                                <p:stCondLst>
                                  <p:cond delay="2750"/>
                                </p:stCondLst>
                                <p:childTnLst>
                                  <p:par>
                                    <p:cTn id="38" presetID="22" presetClass="entr" presetSubtype="4"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par>
                              <p:cTn id="41" fill="hold">
                                <p:stCondLst>
                                  <p:cond delay="325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3750"/>
                                </p:stCondLst>
                                <p:childTnLst>
                                  <p:par>
                                    <p:cTn id="46" presetID="22" presetClass="entr" presetSubtype="1"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up)">
                                          <p:cBhvr>
                                            <p:cTn id="48" dur="500"/>
                                            <p:tgtEl>
                                              <p:spTgt spid="20"/>
                                            </p:tgtEl>
                                          </p:cBhvr>
                                        </p:animEffect>
                                      </p:childTnLst>
                                    </p:cTn>
                                  </p:par>
                                </p:childTnLst>
                              </p:cTn>
                            </p:par>
                            <p:par>
                              <p:cTn id="49" fill="hold">
                                <p:stCondLst>
                                  <p:cond delay="4250"/>
                                </p:stCondLst>
                                <p:childTnLst>
                                  <p:par>
                                    <p:cTn id="50" presetID="10"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par>
                              <p:cTn id="53" fill="hold">
                                <p:stCondLst>
                                  <p:cond delay="4750"/>
                                </p:stCondLst>
                                <p:childTnLst>
                                  <p:par>
                                    <p:cTn id="54" presetID="2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childTnLst>
                              </p:cTn>
                            </p:par>
                            <p:par>
                              <p:cTn id="57" fill="hold">
                                <p:stCondLst>
                                  <p:cond delay="525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par>
                              <p:cTn id="61" fill="hold">
                                <p:stCondLst>
                                  <p:cond delay="5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6250"/>
                                </p:stCondLst>
                                <p:childTnLst>
                                  <p:par>
                                    <p:cTn id="66" presetID="10" presetClass="entr" presetSubtype="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par>
                              <p:cTn id="69" fill="hold">
                                <p:stCondLst>
                                  <p:cond delay="6750"/>
                                </p:stCondLst>
                                <p:childTnLst>
                                  <p:par>
                                    <p:cTn id="70" presetID="22" presetClass="entr" presetSubtype="4"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down)">
                                          <p:cBhvr>
                                            <p:cTn id="72" dur="500"/>
                                            <p:tgtEl>
                                              <p:spTgt spid="18"/>
                                            </p:tgtEl>
                                          </p:cBhvr>
                                        </p:animEffect>
                                      </p:childTnLst>
                                    </p:cTn>
                                  </p:par>
                                </p:childTnLst>
                              </p:cTn>
                            </p:par>
                            <p:par>
                              <p:cTn id="73" fill="hold">
                                <p:stCondLst>
                                  <p:cond delay="7250"/>
                                </p:stCondLst>
                                <p:childTnLst>
                                  <p:par>
                                    <p:cTn id="74" presetID="10" presetClass="entr" presetSubtype="0"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par>
                              <p:cTn id="77" fill="hold">
                                <p:stCondLst>
                                  <p:cond delay="7750"/>
                                </p:stCondLst>
                                <p:childTnLst>
                                  <p:par>
                                    <p:cTn id="78" presetID="22" presetClass="entr" presetSubtype="1"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up)">
                                          <p:cBhvr>
                                            <p:cTn id="80" dur="500"/>
                                            <p:tgtEl>
                                              <p:spTgt spid="35"/>
                                            </p:tgtEl>
                                          </p:cBhvr>
                                        </p:animEffect>
                                      </p:childTnLst>
                                    </p:cTn>
                                  </p:par>
                                </p:childTnLst>
                              </p:cTn>
                            </p:par>
                            <p:par>
                              <p:cTn id="81" fill="hold">
                                <p:stCondLst>
                                  <p:cond delay="8250"/>
                                </p:stCondLst>
                                <p:childTnLst>
                                  <p:par>
                                    <p:cTn id="82" presetID="10"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3" grpId="0"/>
          <p:bldP spid="14" grpId="0" animBg="1"/>
          <p:bldP spid="15" grpId="0"/>
          <p:bldP spid="16" grpId="0" animBg="1"/>
          <p:bldP spid="17" grpId="0"/>
          <p:bldP spid="18" grpId="0" animBg="1"/>
          <p:bldP spid="19" grpId="0"/>
          <p:bldP spid="20" grpId="0" animBg="1"/>
          <p:bldP spid="21" grpId="0"/>
          <p:bldP spid="22" grpId="0" animBg="1"/>
          <p:bldP spid="23" grpId="0"/>
          <p:bldP spid="3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nodeType="withEffect">
                                      <p:stCondLst>
                                        <p:cond delay="25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par>
                                    <p:cTn id="25" presetID="10" presetClass="entr" presetSubtype="0" fill="hold" nodeType="withEffect">
                                      <p:stCondLst>
                                        <p:cond delay="50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par>
                                    <p:cTn id="28" presetID="10" presetClass="entr" presetSubtype="0" fill="hold" nodeType="withEffect">
                                      <p:stCondLst>
                                        <p:cond delay="75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nodeType="withEffect">
                                      <p:stCondLst>
                                        <p:cond delay="125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childTnLst>
                              </p:cTn>
                            </p:par>
                            <p:par>
                              <p:cTn id="37" fill="hold">
                                <p:stCondLst>
                                  <p:cond delay="2750"/>
                                </p:stCondLst>
                                <p:childTnLst>
                                  <p:par>
                                    <p:cTn id="38" presetID="22" presetClass="entr" presetSubtype="4"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par>
                              <p:cTn id="41" fill="hold">
                                <p:stCondLst>
                                  <p:cond delay="325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3750"/>
                                </p:stCondLst>
                                <p:childTnLst>
                                  <p:par>
                                    <p:cTn id="46" presetID="22" presetClass="entr" presetSubtype="1"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up)">
                                          <p:cBhvr>
                                            <p:cTn id="48" dur="500"/>
                                            <p:tgtEl>
                                              <p:spTgt spid="20"/>
                                            </p:tgtEl>
                                          </p:cBhvr>
                                        </p:animEffect>
                                      </p:childTnLst>
                                    </p:cTn>
                                  </p:par>
                                </p:childTnLst>
                              </p:cTn>
                            </p:par>
                            <p:par>
                              <p:cTn id="49" fill="hold">
                                <p:stCondLst>
                                  <p:cond delay="4250"/>
                                </p:stCondLst>
                                <p:childTnLst>
                                  <p:par>
                                    <p:cTn id="50" presetID="10"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par>
                              <p:cTn id="53" fill="hold">
                                <p:stCondLst>
                                  <p:cond delay="4750"/>
                                </p:stCondLst>
                                <p:childTnLst>
                                  <p:par>
                                    <p:cTn id="54" presetID="2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childTnLst>
                              </p:cTn>
                            </p:par>
                            <p:par>
                              <p:cTn id="57" fill="hold">
                                <p:stCondLst>
                                  <p:cond delay="525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par>
                              <p:cTn id="61" fill="hold">
                                <p:stCondLst>
                                  <p:cond delay="5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6250"/>
                                </p:stCondLst>
                                <p:childTnLst>
                                  <p:par>
                                    <p:cTn id="66" presetID="10" presetClass="entr" presetSubtype="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par>
                              <p:cTn id="69" fill="hold">
                                <p:stCondLst>
                                  <p:cond delay="6750"/>
                                </p:stCondLst>
                                <p:childTnLst>
                                  <p:par>
                                    <p:cTn id="70" presetID="22" presetClass="entr" presetSubtype="4"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down)">
                                          <p:cBhvr>
                                            <p:cTn id="72" dur="500"/>
                                            <p:tgtEl>
                                              <p:spTgt spid="18"/>
                                            </p:tgtEl>
                                          </p:cBhvr>
                                        </p:animEffect>
                                      </p:childTnLst>
                                    </p:cTn>
                                  </p:par>
                                </p:childTnLst>
                              </p:cTn>
                            </p:par>
                            <p:par>
                              <p:cTn id="73" fill="hold">
                                <p:stCondLst>
                                  <p:cond delay="7250"/>
                                </p:stCondLst>
                                <p:childTnLst>
                                  <p:par>
                                    <p:cTn id="74" presetID="10" presetClass="entr" presetSubtype="0"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par>
                              <p:cTn id="77" fill="hold">
                                <p:stCondLst>
                                  <p:cond delay="7750"/>
                                </p:stCondLst>
                                <p:childTnLst>
                                  <p:par>
                                    <p:cTn id="78" presetID="22" presetClass="entr" presetSubtype="1"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up)">
                                          <p:cBhvr>
                                            <p:cTn id="80" dur="500"/>
                                            <p:tgtEl>
                                              <p:spTgt spid="35"/>
                                            </p:tgtEl>
                                          </p:cBhvr>
                                        </p:animEffect>
                                      </p:childTnLst>
                                    </p:cTn>
                                  </p:par>
                                </p:childTnLst>
                              </p:cTn>
                            </p:par>
                            <p:par>
                              <p:cTn id="81" fill="hold">
                                <p:stCondLst>
                                  <p:cond delay="8250"/>
                                </p:stCondLst>
                                <p:childTnLst>
                                  <p:par>
                                    <p:cTn id="82" presetID="10"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3" grpId="0"/>
          <p:bldP spid="14" grpId="0" animBg="1"/>
          <p:bldP spid="15" grpId="0"/>
          <p:bldP spid="16" grpId="0" animBg="1"/>
          <p:bldP spid="17" grpId="0"/>
          <p:bldP spid="18" grpId="0" animBg="1"/>
          <p:bldP spid="19" grpId="0"/>
          <p:bldP spid="20" grpId="0" animBg="1"/>
          <p:bldP spid="21" grpId="0"/>
          <p:bldP spid="22" grpId="0" animBg="1"/>
          <p:bldP spid="23" grpId="0"/>
          <p:bldP spid="35"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3"/>
          <p:cNvSpPr txBox="1">
            <a:spLocks/>
          </p:cNvSpPr>
          <p:nvPr/>
        </p:nvSpPr>
        <p:spPr>
          <a:xfrm>
            <a:off x="1260525" y="2183279"/>
            <a:ext cx="2839779" cy="249299"/>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a:r>
              <a:rPr lang="zh-CN" altLang="en-US" sz="1800" b="1" dirty="0" smtClean="0">
                <a:solidFill>
                  <a:schemeClr val="accent5"/>
                </a:solidFill>
                <a:latin typeface="微软雅黑" pitchFamily="34" charset="-122"/>
                <a:ea typeface="微软雅黑" pitchFamily="34" charset="-122"/>
              </a:rPr>
              <a:t>单击填加标题</a:t>
            </a:r>
            <a:endParaRPr lang="en-US" sz="1800" b="1" dirty="0">
              <a:solidFill>
                <a:schemeClr val="accent5"/>
              </a:solidFill>
              <a:latin typeface="微软雅黑" pitchFamily="34" charset="-122"/>
              <a:ea typeface="微软雅黑" pitchFamily="34" charset="-122"/>
            </a:endParaRPr>
          </a:p>
        </p:txBody>
      </p:sp>
      <p:grpSp>
        <p:nvGrpSpPr>
          <p:cNvPr id="53" name="Group 36"/>
          <p:cNvGrpSpPr/>
          <p:nvPr/>
        </p:nvGrpSpPr>
        <p:grpSpPr>
          <a:xfrm>
            <a:off x="4242415" y="684113"/>
            <a:ext cx="1422788" cy="1329482"/>
            <a:chOff x="5665775" y="2466267"/>
            <a:chExt cx="1896557" cy="1772642"/>
          </a:xfrm>
        </p:grpSpPr>
        <p:sp>
          <p:nvSpPr>
            <p:cNvPr id="54" name="Rectangle 16"/>
            <p:cNvSpPr/>
            <p:nvPr/>
          </p:nvSpPr>
          <p:spPr bwMode="auto">
            <a:xfrm>
              <a:off x="5665775" y="2466267"/>
              <a:ext cx="1896557" cy="177264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685495" fontAlgn="base">
                <a:spcBef>
                  <a:spcPct val="0"/>
                </a:spcBef>
                <a:spcAft>
                  <a:spcPct val="0"/>
                </a:spcAft>
              </a:pPr>
              <a:r>
                <a:rPr lang="zh-CN" altLang="en-US" sz="1200" dirty="0">
                  <a:gradFill>
                    <a:gsLst>
                      <a:gs pos="0">
                        <a:srgbClr val="FFFFFF"/>
                      </a:gs>
                      <a:gs pos="100000">
                        <a:srgbClr val="FFFFFF"/>
                      </a:gs>
                    </a:gsLst>
                    <a:lin ang="5400000" scaled="0"/>
                  </a:gradFill>
                  <a:latin typeface="微软雅黑" pitchFamily="34" charset="-122"/>
                  <a:ea typeface="微软雅黑" pitchFamily="34" charset="-122"/>
                </a:rPr>
                <a:t>单击填加文字</a:t>
              </a:r>
              <a:endParaRPr lang="en-US" altLang="zh-CN" sz="1200" dirty="0">
                <a:gradFill>
                  <a:gsLst>
                    <a:gs pos="0">
                      <a:srgbClr val="FFFFFF"/>
                    </a:gs>
                    <a:gs pos="100000">
                      <a:srgbClr val="FFFFFF"/>
                    </a:gs>
                  </a:gsLst>
                  <a:lin ang="5400000" scaled="0"/>
                </a:gradFill>
                <a:latin typeface="微软雅黑" pitchFamily="34" charset="-122"/>
                <a:ea typeface="微软雅黑" pitchFamily="34" charset="-122"/>
              </a:endParaRPr>
            </a:p>
          </p:txBody>
        </p:sp>
        <p:pic>
          <p:nvPicPr>
            <p:cNvPr id="55" name="Picture 2" descr="C:\Users\Jonahs\Dropbox\Projects SCOTT\MEET Windows Azure\source\Background\tile-icon-storag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8309" y="2751666"/>
              <a:ext cx="851488" cy="85148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6" name="Group 1"/>
          <p:cNvGrpSpPr/>
          <p:nvPr/>
        </p:nvGrpSpPr>
        <p:grpSpPr>
          <a:xfrm>
            <a:off x="1289100" y="684113"/>
            <a:ext cx="1422788" cy="1329482"/>
            <a:chOff x="1685919" y="596839"/>
            <a:chExt cx="1896557" cy="1772642"/>
          </a:xfrm>
        </p:grpSpPr>
        <p:sp>
          <p:nvSpPr>
            <p:cNvPr id="57" name="Rectangle 7"/>
            <p:cNvSpPr/>
            <p:nvPr/>
          </p:nvSpPr>
          <p:spPr bwMode="auto">
            <a:xfrm>
              <a:off x="1685919" y="596839"/>
              <a:ext cx="1896557" cy="177264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685495" fontAlgn="base">
                <a:spcBef>
                  <a:spcPct val="0"/>
                </a:spcBef>
                <a:spcAft>
                  <a:spcPct val="0"/>
                </a:spcAft>
              </a:pPr>
              <a:r>
                <a:rPr lang="zh-CN" altLang="en-US" sz="1200" dirty="0">
                  <a:gradFill>
                    <a:gsLst>
                      <a:gs pos="0">
                        <a:srgbClr val="FFFFFF"/>
                      </a:gs>
                      <a:gs pos="100000">
                        <a:srgbClr val="FFFFFF"/>
                      </a:gs>
                    </a:gsLst>
                    <a:lin ang="5400000" scaled="0"/>
                  </a:gradFill>
                  <a:latin typeface="微软雅黑" pitchFamily="34" charset="-122"/>
                  <a:ea typeface="微软雅黑" pitchFamily="34" charset="-122"/>
                </a:rPr>
                <a:t>单击填加文字</a:t>
              </a:r>
              <a:endParaRPr lang="en-US" altLang="zh-CN" sz="1200" dirty="0">
                <a:gradFill>
                  <a:gsLst>
                    <a:gs pos="0">
                      <a:srgbClr val="FFFFFF"/>
                    </a:gs>
                    <a:gs pos="100000">
                      <a:srgbClr val="FFFFFF"/>
                    </a:gs>
                  </a:gsLst>
                  <a:lin ang="5400000" scaled="0"/>
                </a:gradFill>
                <a:latin typeface="微软雅黑" pitchFamily="34" charset="-122"/>
                <a:ea typeface="微软雅黑" pitchFamily="34" charset="-122"/>
              </a:endParaRPr>
            </a:p>
          </p:txBody>
        </p:sp>
        <p:pic>
          <p:nvPicPr>
            <p:cNvPr id="58" name="Picture 3" descr="C:\Users\Jonahs\Dropbox\Projects SCOTT\MEET Windows Azure\source\Background\tile-icon-bigdat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52075" y="926787"/>
              <a:ext cx="851488" cy="85148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9" name="Group 35"/>
          <p:cNvGrpSpPr/>
          <p:nvPr/>
        </p:nvGrpSpPr>
        <p:grpSpPr>
          <a:xfrm>
            <a:off x="4242096" y="2068049"/>
            <a:ext cx="1422788" cy="1329482"/>
            <a:chOff x="3671322" y="4341709"/>
            <a:chExt cx="1896557" cy="1772642"/>
          </a:xfrm>
        </p:grpSpPr>
        <p:sp>
          <p:nvSpPr>
            <p:cNvPr id="60" name="Rectangle 25"/>
            <p:cNvSpPr/>
            <p:nvPr/>
          </p:nvSpPr>
          <p:spPr bwMode="auto">
            <a:xfrm>
              <a:off x="3671322" y="4341709"/>
              <a:ext cx="1896557" cy="177264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685495" fontAlgn="base">
                <a:spcBef>
                  <a:spcPct val="0"/>
                </a:spcBef>
                <a:spcAft>
                  <a:spcPct val="0"/>
                </a:spcAft>
              </a:pPr>
              <a:r>
                <a:rPr lang="zh-CN" altLang="en-US" sz="1200" dirty="0">
                  <a:gradFill>
                    <a:gsLst>
                      <a:gs pos="0">
                        <a:srgbClr val="FFFFFF"/>
                      </a:gs>
                      <a:gs pos="100000">
                        <a:srgbClr val="FFFFFF"/>
                      </a:gs>
                    </a:gsLst>
                    <a:lin ang="5400000" scaled="0"/>
                  </a:gradFill>
                  <a:latin typeface="微软雅黑" pitchFamily="34" charset="-122"/>
                  <a:ea typeface="微软雅黑" pitchFamily="34" charset="-122"/>
                </a:rPr>
                <a:t>单击填加文字</a:t>
              </a:r>
              <a:endParaRPr lang="en-US" altLang="zh-CN" sz="1200" dirty="0">
                <a:gradFill>
                  <a:gsLst>
                    <a:gs pos="0">
                      <a:srgbClr val="FFFFFF"/>
                    </a:gs>
                    <a:gs pos="100000">
                      <a:srgbClr val="FFFFFF"/>
                    </a:gs>
                  </a:gsLst>
                  <a:lin ang="5400000" scaled="0"/>
                </a:gradFill>
                <a:latin typeface="微软雅黑" pitchFamily="34" charset="-122"/>
                <a:ea typeface="微软雅黑" pitchFamily="34" charset="-122"/>
              </a:endParaRPr>
            </a:p>
          </p:txBody>
        </p:sp>
        <p:pic>
          <p:nvPicPr>
            <p:cNvPr id="61" name="Picture 4" descr="C:\Users\Jonahs\Dropbox\Projects SCOTT\MEET Windows Azure\source\Background\tile-icon-cache.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93856" y="4643082"/>
              <a:ext cx="851488" cy="85148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2" name="Group 37"/>
          <p:cNvGrpSpPr/>
          <p:nvPr/>
        </p:nvGrpSpPr>
        <p:grpSpPr>
          <a:xfrm>
            <a:off x="4242096" y="3453950"/>
            <a:ext cx="1422788" cy="1329482"/>
            <a:chOff x="5656726" y="4341709"/>
            <a:chExt cx="1896557" cy="1772642"/>
          </a:xfrm>
        </p:grpSpPr>
        <p:sp>
          <p:nvSpPr>
            <p:cNvPr id="63" name="Rectangle 28"/>
            <p:cNvSpPr/>
            <p:nvPr/>
          </p:nvSpPr>
          <p:spPr bwMode="auto">
            <a:xfrm>
              <a:off x="5656726" y="4341709"/>
              <a:ext cx="1896557" cy="177264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685495" fontAlgn="base">
                <a:spcBef>
                  <a:spcPct val="0"/>
                </a:spcBef>
                <a:spcAft>
                  <a:spcPct val="0"/>
                </a:spcAft>
              </a:pPr>
              <a:r>
                <a:rPr lang="zh-CN" altLang="en-US" sz="1200" dirty="0">
                  <a:gradFill>
                    <a:gsLst>
                      <a:gs pos="0">
                        <a:srgbClr val="FFFFFF"/>
                      </a:gs>
                      <a:gs pos="100000">
                        <a:srgbClr val="FFFFFF"/>
                      </a:gs>
                    </a:gsLst>
                    <a:lin ang="5400000" scaled="0"/>
                  </a:gradFill>
                  <a:latin typeface="微软雅黑" pitchFamily="34" charset="-122"/>
                  <a:ea typeface="微软雅黑" pitchFamily="34" charset="-122"/>
                </a:rPr>
                <a:t>单击填加文字</a:t>
              </a:r>
              <a:endParaRPr lang="en-US" altLang="zh-CN" sz="1200" dirty="0">
                <a:gradFill>
                  <a:gsLst>
                    <a:gs pos="0">
                      <a:srgbClr val="FFFFFF"/>
                    </a:gs>
                    <a:gs pos="100000">
                      <a:srgbClr val="FFFFFF"/>
                    </a:gs>
                  </a:gsLst>
                  <a:lin ang="5400000" scaled="0"/>
                </a:gradFill>
                <a:latin typeface="微软雅黑" pitchFamily="34" charset="-122"/>
                <a:ea typeface="微软雅黑" pitchFamily="34" charset="-122"/>
              </a:endParaRPr>
            </a:p>
          </p:txBody>
        </p:sp>
        <p:pic>
          <p:nvPicPr>
            <p:cNvPr id="64" name="Picture 5" descr="C:\Users\Jonahs\Dropbox\Projects SCOTT\MEET Windows Azure\source\Background\tile-icon-CDN.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79260" y="4671657"/>
              <a:ext cx="851488" cy="85148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5" name="Group 2"/>
          <p:cNvGrpSpPr/>
          <p:nvPr/>
        </p:nvGrpSpPr>
        <p:grpSpPr>
          <a:xfrm>
            <a:off x="2765599" y="684113"/>
            <a:ext cx="1422788" cy="1329482"/>
            <a:chOff x="3671323" y="596839"/>
            <a:chExt cx="1896557" cy="1772642"/>
          </a:xfrm>
        </p:grpSpPr>
        <p:sp>
          <p:nvSpPr>
            <p:cNvPr id="66" name="Rectangle 10"/>
            <p:cNvSpPr/>
            <p:nvPr/>
          </p:nvSpPr>
          <p:spPr bwMode="auto">
            <a:xfrm>
              <a:off x="3671323" y="596839"/>
              <a:ext cx="1896557" cy="17726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685495" fontAlgn="base">
                <a:spcBef>
                  <a:spcPct val="0"/>
                </a:spcBef>
                <a:spcAft>
                  <a:spcPct val="0"/>
                </a:spcAft>
              </a:pPr>
              <a:r>
                <a:rPr lang="zh-CN" altLang="en-US" sz="1200" dirty="0">
                  <a:gradFill>
                    <a:gsLst>
                      <a:gs pos="0">
                        <a:srgbClr val="FFFFFF"/>
                      </a:gs>
                      <a:gs pos="100000">
                        <a:srgbClr val="FFFFFF"/>
                      </a:gs>
                    </a:gsLst>
                    <a:lin ang="5400000" scaled="0"/>
                  </a:gradFill>
                  <a:latin typeface="微软雅黑" pitchFamily="34" charset="-122"/>
                  <a:ea typeface="微软雅黑" pitchFamily="34" charset="-122"/>
                </a:rPr>
                <a:t>单击填加文字</a:t>
              </a:r>
              <a:endParaRPr lang="en-US" altLang="zh-CN" sz="1200" dirty="0">
                <a:gradFill>
                  <a:gsLst>
                    <a:gs pos="0">
                      <a:srgbClr val="FFFFFF"/>
                    </a:gs>
                    <a:gs pos="100000">
                      <a:srgbClr val="FFFFFF"/>
                    </a:gs>
                  </a:gsLst>
                  <a:lin ang="5400000" scaled="0"/>
                </a:gradFill>
                <a:latin typeface="微软雅黑" pitchFamily="34" charset="-122"/>
                <a:ea typeface="微软雅黑" pitchFamily="34" charset="-122"/>
              </a:endParaRPr>
            </a:p>
          </p:txBody>
        </p:sp>
        <p:pic>
          <p:nvPicPr>
            <p:cNvPr id="67" name="Picture 6" descr="C:\Users\Jonahs\Dropbox\Projects SCOTT\MEET Windows Azure\source\Background\tile-icon-database.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93856" y="926787"/>
              <a:ext cx="851488" cy="85148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8" name="Group 5"/>
          <p:cNvGrpSpPr/>
          <p:nvPr/>
        </p:nvGrpSpPr>
        <p:grpSpPr>
          <a:xfrm>
            <a:off x="7208671" y="2068049"/>
            <a:ext cx="1422788" cy="1329482"/>
            <a:chOff x="9645631" y="2476591"/>
            <a:chExt cx="1896557" cy="1772642"/>
          </a:xfrm>
        </p:grpSpPr>
        <p:sp>
          <p:nvSpPr>
            <p:cNvPr id="69" name="Rectangle 22"/>
            <p:cNvSpPr/>
            <p:nvPr/>
          </p:nvSpPr>
          <p:spPr bwMode="auto">
            <a:xfrm>
              <a:off x="9645631" y="2476591"/>
              <a:ext cx="1896557" cy="17726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685495" fontAlgn="base">
                <a:spcBef>
                  <a:spcPct val="0"/>
                </a:spcBef>
                <a:spcAft>
                  <a:spcPct val="0"/>
                </a:spcAft>
              </a:pPr>
              <a:r>
                <a:rPr lang="zh-CN" altLang="en-US" sz="1200" dirty="0">
                  <a:gradFill>
                    <a:gsLst>
                      <a:gs pos="0">
                        <a:srgbClr val="FFFFFF"/>
                      </a:gs>
                      <a:gs pos="100000">
                        <a:srgbClr val="FFFFFF"/>
                      </a:gs>
                    </a:gsLst>
                    <a:lin ang="5400000" scaled="0"/>
                  </a:gradFill>
                  <a:latin typeface="微软雅黑" pitchFamily="34" charset="-122"/>
                  <a:ea typeface="微软雅黑" pitchFamily="34" charset="-122"/>
                </a:rPr>
                <a:t>单击填加文字</a:t>
              </a:r>
              <a:endParaRPr lang="en-US" altLang="zh-CN" sz="1200" dirty="0">
                <a:gradFill>
                  <a:gsLst>
                    <a:gs pos="0">
                      <a:srgbClr val="FFFFFF"/>
                    </a:gs>
                    <a:gs pos="100000">
                      <a:srgbClr val="FFFFFF"/>
                    </a:gs>
                  </a:gsLst>
                  <a:lin ang="5400000" scaled="0"/>
                </a:gradFill>
                <a:latin typeface="微软雅黑" pitchFamily="34" charset="-122"/>
                <a:ea typeface="微软雅黑" pitchFamily="34" charset="-122"/>
              </a:endParaRPr>
            </a:p>
          </p:txBody>
        </p:sp>
        <p:pic>
          <p:nvPicPr>
            <p:cNvPr id="70" name="Picture 7" descr="C:\Users\Jonahs\Dropbox\Projects SCOTT\MEET Windows Azure\source\Background\tile-icon-identity.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0168165" y="2705562"/>
              <a:ext cx="851488" cy="85148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1" name="Group 4"/>
          <p:cNvGrpSpPr/>
          <p:nvPr/>
        </p:nvGrpSpPr>
        <p:grpSpPr>
          <a:xfrm>
            <a:off x="2765599" y="3453950"/>
            <a:ext cx="1422788" cy="1329482"/>
            <a:chOff x="5665775" y="596839"/>
            <a:chExt cx="1896557" cy="1772642"/>
          </a:xfrm>
        </p:grpSpPr>
        <p:sp>
          <p:nvSpPr>
            <p:cNvPr id="72" name="Rectangle 13"/>
            <p:cNvSpPr/>
            <p:nvPr/>
          </p:nvSpPr>
          <p:spPr bwMode="auto">
            <a:xfrm>
              <a:off x="5665775" y="596839"/>
              <a:ext cx="1896557" cy="1772642"/>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685495" fontAlgn="base">
                <a:spcBef>
                  <a:spcPct val="0"/>
                </a:spcBef>
                <a:spcAft>
                  <a:spcPct val="0"/>
                </a:spcAft>
              </a:pPr>
              <a:r>
                <a:rPr lang="zh-CN" altLang="en-US" sz="1200" dirty="0">
                  <a:gradFill>
                    <a:gsLst>
                      <a:gs pos="0">
                        <a:srgbClr val="FFFFFF"/>
                      </a:gs>
                      <a:gs pos="100000">
                        <a:srgbClr val="FFFFFF"/>
                      </a:gs>
                    </a:gsLst>
                    <a:lin ang="5400000" scaled="0"/>
                  </a:gradFill>
                  <a:latin typeface="微软雅黑" pitchFamily="34" charset="-122"/>
                  <a:ea typeface="微软雅黑" pitchFamily="34" charset="-122"/>
                </a:rPr>
                <a:t>单击填加文字</a:t>
              </a:r>
              <a:endParaRPr lang="en-US" altLang="zh-CN" sz="1200" dirty="0">
                <a:gradFill>
                  <a:gsLst>
                    <a:gs pos="0">
                      <a:srgbClr val="FFFFFF"/>
                    </a:gs>
                    <a:gs pos="100000">
                      <a:srgbClr val="FFFFFF"/>
                    </a:gs>
                  </a:gsLst>
                  <a:lin ang="5400000" scaled="0"/>
                </a:gradFill>
                <a:latin typeface="微软雅黑" pitchFamily="34" charset="-122"/>
                <a:ea typeface="微软雅黑" pitchFamily="34" charset="-122"/>
              </a:endParaRPr>
            </a:p>
          </p:txBody>
        </p:sp>
        <p:pic>
          <p:nvPicPr>
            <p:cNvPr id="73" name="Picture 8" descr="C:\Users\Jonahs\Dropbox\Projects SCOTT\MEET Windows Azure\source\Background\tile-icon-media.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188309" y="898212"/>
              <a:ext cx="851488" cy="85148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4" name="Group 34"/>
          <p:cNvGrpSpPr/>
          <p:nvPr/>
        </p:nvGrpSpPr>
        <p:grpSpPr>
          <a:xfrm>
            <a:off x="5725384" y="2066777"/>
            <a:ext cx="1422788" cy="1329482"/>
            <a:chOff x="7651179" y="2466267"/>
            <a:chExt cx="1896557" cy="1772642"/>
          </a:xfrm>
        </p:grpSpPr>
        <p:sp>
          <p:nvSpPr>
            <p:cNvPr id="75" name="Rectangle 19"/>
            <p:cNvSpPr/>
            <p:nvPr/>
          </p:nvSpPr>
          <p:spPr bwMode="auto">
            <a:xfrm>
              <a:off x="7651179" y="2466267"/>
              <a:ext cx="1896557" cy="177264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685495" fontAlgn="base">
                <a:spcBef>
                  <a:spcPct val="0"/>
                </a:spcBef>
                <a:spcAft>
                  <a:spcPct val="0"/>
                </a:spcAft>
              </a:pPr>
              <a:r>
                <a:rPr lang="zh-CN" altLang="en-US" sz="1200" dirty="0">
                  <a:gradFill>
                    <a:gsLst>
                      <a:gs pos="0">
                        <a:srgbClr val="FFFFFF"/>
                      </a:gs>
                      <a:gs pos="100000">
                        <a:srgbClr val="FFFFFF"/>
                      </a:gs>
                    </a:gsLst>
                    <a:lin ang="5400000" scaled="0"/>
                  </a:gradFill>
                  <a:latin typeface="微软雅黑" pitchFamily="34" charset="-122"/>
                  <a:ea typeface="微软雅黑" pitchFamily="34" charset="-122"/>
                </a:rPr>
                <a:t>单击填加文字</a:t>
              </a:r>
              <a:endParaRPr lang="en-US" altLang="zh-CN" sz="1200" dirty="0">
                <a:gradFill>
                  <a:gsLst>
                    <a:gs pos="0">
                      <a:srgbClr val="FFFFFF"/>
                    </a:gs>
                    <a:gs pos="100000">
                      <a:srgbClr val="FFFFFF"/>
                    </a:gs>
                  </a:gsLst>
                  <a:lin ang="5400000" scaled="0"/>
                </a:gradFill>
                <a:latin typeface="微软雅黑" pitchFamily="34" charset="-122"/>
                <a:ea typeface="微软雅黑" pitchFamily="34" charset="-122"/>
              </a:endParaRPr>
            </a:p>
          </p:txBody>
        </p:sp>
        <p:pic>
          <p:nvPicPr>
            <p:cNvPr id="76" name="Picture 9" descr="C:\Users\Jonahs\Dropbox\Projects SCOTT\MEET Windows Azure\source\Background\tile-icon-messaging.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173712" y="2751666"/>
              <a:ext cx="851488" cy="85148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7" name="Group 33"/>
          <p:cNvGrpSpPr/>
          <p:nvPr/>
        </p:nvGrpSpPr>
        <p:grpSpPr>
          <a:xfrm>
            <a:off x="5725384" y="3453950"/>
            <a:ext cx="1422788" cy="1329482"/>
            <a:chOff x="7651178" y="4341709"/>
            <a:chExt cx="1896557" cy="1772642"/>
          </a:xfrm>
        </p:grpSpPr>
        <p:sp>
          <p:nvSpPr>
            <p:cNvPr id="78" name="Rectangle 31"/>
            <p:cNvSpPr/>
            <p:nvPr/>
          </p:nvSpPr>
          <p:spPr bwMode="auto">
            <a:xfrm>
              <a:off x="7651178" y="4341709"/>
              <a:ext cx="1896557" cy="17726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685495" fontAlgn="base">
                <a:spcBef>
                  <a:spcPct val="0"/>
                </a:spcBef>
                <a:spcAft>
                  <a:spcPct val="0"/>
                </a:spcAft>
              </a:pPr>
              <a:r>
                <a:rPr lang="zh-CN" altLang="en-US" sz="1200" dirty="0">
                  <a:gradFill>
                    <a:gsLst>
                      <a:gs pos="0">
                        <a:srgbClr val="FFFFFF"/>
                      </a:gs>
                      <a:gs pos="100000">
                        <a:srgbClr val="FFFFFF"/>
                      </a:gs>
                    </a:gsLst>
                    <a:lin ang="5400000" scaled="0"/>
                  </a:gradFill>
                  <a:latin typeface="微软雅黑" pitchFamily="34" charset="-122"/>
                  <a:ea typeface="微软雅黑" pitchFamily="34" charset="-122"/>
                </a:rPr>
                <a:t>单击填加文字</a:t>
              </a:r>
              <a:endParaRPr lang="en-US" altLang="zh-CN" sz="1200" dirty="0">
                <a:gradFill>
                  <a:gsLst>
                    <a:gs pos="0">
                      <a:srgbClr val="FFFFFF"/>
                    </a:gs>
                    <a:gs pos="100000">
                      <a:srgbClr val="FFFFFF"/>
                    </a:gs>
                  </a:gsLst>
                  <a:lin ang="5400000" scaled="0"/>
                </a:gradFill>
                <a:latin typeface="微软雅黑" pitchFamily="34" charset="-122"/>
                <a:ea typeface="微软雅黑" pitchFamily="34" charset="-122"/>
              </a:endParaRPr>
            </a:p>
          </p:txBody>
        </p:sp>
        <p:pic>
          <p:nvPicPr>
            <p:cNvPr id="79" name="Picture 10" descr="C:\Users\Jonahs\Dropbox\Projects SCOTT\MEET Windows Azure\source\Background\tile-icon-network.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173712" y="4671657"/>
              <a:ext cx="851488" cy="85148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0" name="Group 29"/>
          <p:cNvGrpSpPr/>
          <p:nvPr/>
        </p:nvGrpSpPr>
        <p:grpSpPr>
          <a:xfrm>
            <a:off x="5731519" y="684113"/>
            <a:ext cx="1422788" cy="1329482"/>
            <a:chOff x="5665775" y="2466267"/>
            <a:chExt cx="1896557" cy="1772642"/>
          </a:xfrm>
        </p:grpSpPr>
        <p:sp>
          <p:nvSpPr>
            <p:cNvPr id="81" name="Rectangle 30"/>
            <p:cNvSpPr/>
            <p:nvPr/>
          </p:nvSpPr>
          <p:spPr bwMode="auto">
            <a:xfrm>
              <a:off x="5665775" y="2466267"/>
              <a:ext cx="1896557" cy="1772642"/>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685495" fontAlgn="base">
                <a:spcBef>
                  <a:spcPct val="0"/>
                </a:spcBef>
                <a:spcAft>
                  <a:spcPct val="0"/>
                </a:spcAft>
              </a:pPr>
              <a:r>
                <a:rPr lang="zh-CN" altLang="en-US" sz="1200" dirty="0">
                  <a:gradFill>
                    <a:gsLst>
                      <a:gs pos="0">
                        <a:srgbClr val="FFFFFF"/>
                      </a:gs>
                      <a:gs pos="100000">
                        <a:srgbClr val="FFFFFF"/>
                      </a:gs>
                    </a:gsLst>
                    <a:lin ang="5400000" scaled="0"/>
                  </a:gradFill>
                  <a:latin typeface="微软雅黑" pitchFamily="34" charset="-122"/>
                  <a:ea typeface="微软雅黑" pitchFamily="34" charset="-122"/>
                </a:rPr>
                <a:t>单击填加文字</a:t>
              </a:r>
              <a:endParaRPr lang="en-US" altLang="zh-CN" sz="1200" dirty="0">
                <a:gradFill>
                  <a:gsLst>
                    <a:gs pos="0">
                      <a:srgbClr val="FFFFFF"/>
                    </a:gs>
                    <a:gs pos="100000">
                      <a:srgbClr val="FFFFFF"/>
                    </a:gs>
                  </a:gsLst>
                  <a:lin ang="5400000" scaled="0"/>
                </a:gradFill>
                <a:latin typeface="微软雅黑" pitchFamily="34" charset="-122"/>
                <a:ea typeface="微软雅黑" pitchFamily="34" charset="-122"/>
              </a:endParaRPr>
            </a:p>
          </p:txBody>
        </p:sp>
        <p:pic>
          <p:nvPicPr>
            <p:cNvPr id="82" name="Picture 2"/>
            <p:cNvPicPr>
              <a:picLocks noChangeAspect="1" noChangeArrowheads="1"/>
            </p:cNvPicPr>
            <p:nvPr/>
          </p:nvPicPr>
          <p:blipFill>
            <a:blip r:embed="rId12" cstate="print">
              <a:extLst>
                <a:ext uri="{28A0092B-C50C-407E-A947-70E740481C1C}">
                  <a14:useLocalDpi xmlns:a14="http://schemas.microsoft.com/office/drawing/2010/main" xmlns="" val="0"/>
                </a:ext>
              </a:extLst>
            </a:blip>
            <a:stretch>
              <a:fillRect/>
            </a:stretch>
          </p:blipFill>
          <p:spPr bwMode="auto">
            <a:xfrm>
              <a:off x="6188309" y="2751666"/>
              <a:ext cx="851488" cy="85148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83" name="Title 3"/>
          <p:cNvSpPr txBox="1">
            <a:spLocks/>
          </p:cNvSpPr>
          <p:nvPr/>
        </p:nvSpPr>
        <p:spPr>
          <a:xfrm>
            <a:off x="1358578" y="2678475"/>
            <a:ext cx="2839779" cy="664797"/>
          </a:xfrm>
          <a:prstGeom prst="rect">
            <a:avLst/>
          </a:prstGeom>
        </p:spPr>
        <p:txBody>
          <a:bodyPr vert="horz" wrap="square" lIns="0" tIns="0" rIns="0" bIns="0" rtlCol="0" anchor="t">
            <a:spAutoFit/>
          </a:bodyPr>
          <a:lstStyle>
            <a:lvl1pPr algn="l" defTabSz="685487"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zh-CN" altLang="en-US" sz="1200" dirty="0">
                <a:solidFill>
                  <a:schemeClr val="accent5"/>
                </a:solidFill>
                <a:latin typeface="微软雅黑" pitchFamily="34" charset="-122"/>
                <a:ea typeface="微软雅黑" pitchFamily="34" charset="-122"/>
              </a:rPr>
              <a:t>单击填加文字</a:t>
            </a:r>
            <a:r>
              <a:rPr lang="zh-CN" altLang="en-US" sz="1200" dirty="0" smtClean="0">
                <a:solidFill>
                  <a:schemeClr val="accent5"/>
                </a:solidFill>
                <a:latin typeface="微软雅黑" pitchFamily="34" charset="-122"/>
                <a:ea typeface="微软雅黑" pitchFamily="34" charset="-122"/>
              </a:rPr>
              <a:t>内容</a:t>
            </a:r>
            <a:endParaRPr lang="en-US" altLang="zh-CN" sz="1200" dirty="0" smtClean="0">
              <a:solidFill>
                <a:schemeClr val="accent5"/>
              </a:solidFill>
              <a:latin typeface="微软雅黑" pitchFamily="34" charset="-122"/>
              <a:ea typeface="微软雅黑" pitchFamily="34" charset="-122"/>
            </a:endParaRPr>
          </a:p>
          <a:p>
            <a:endParaRPr lang="en-US" altLang="zh-CN" sz="1200" dirty="0" smtClean="0">
              <a:solidFill>
                <a:schemeClr val="accent5"/>
              </a:solidFill>
              <a:latin typeface="微软雅黑" pitchFamily="34" charset="-122"/>
              <a:ea typeface="微软雅黑" pitchFamily="34" charset="-122"/>
            </a:endParaRPr>
          </a:p>
          <a:p>
            <a:r>
              <a:rPr lang="zh-CN" altLang="en-US" sz="1200" dirty="0" smtClean="0">
                <a:solidFill>
                  <a:schemeClr val="accent5"/>
                </a:solidFill>
                <a:latin typeface="微软雅黑" pitchFamily="34" charset="-122"/>
                <a:ea typeface="微软雅黑" pitchFamily="34" charset="-122"/>
              </a:rPr>
              <a:t>单击</a:t>
            </a:r>
            <a:r>
              <a:rPr lang="zh-CN" altLang="en-US" sz="1200" dirty="0">
                <a:solidFill>
                  <a:schemeClr val="accent5"/>
                </a:solidFill>
                <a:latin typeface="微软雅黑" pitchFamily="34" charset="-122"/>
                <a:ea typeface="微软雅黑" pitchFamily="34" charset="-122"/>
              </a:rPr>
              <a:t>填加文字内容</a:t>
            </a:r>
          </a:p>
          <a:p>
            <a:endParaRPr lang="zh-CN" altLang="en-US" sz="1200" dirty="0">
              <a:solidFill>
                <a:schemeClr val="accent5"/>
              </a:solidFill>
              <a:latin typeface="微软雅黑" pitchFamily="34" charset="-122"/>
              <a:ea typeface="微软雅黑" pitchFamily="34" charset="-122"/>
            </a:endParaRPr>
          </a:p>
        </p:txBody>
      </p:sp>
      <p:sp>
        <p:nvSpPr>
          <p:cNvPr id="84" name="矩形 83"/>
          <p:cNvSpPr/>
          <p:nvPr/>
        </p:nvSpPr>
        <p:spPr>
          <a:xfrm>
            <a:off x="0" y="680410"/>
            <a:ext cx="252083" cy="1305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85" name="矩形 84"/>
          <p:cNvSpPr/>
          <p:nvPr/>
        </p:nvSpPr>
        <p:spPr>
          <a:xfrm>
            <a:off x="-562" y="2049984"/>
            <a:ext cx="252083" cy="13475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86" name="矩形 85"/>
          <p:cNvSpPr/>
          <p:nvPr/>
        </p:nvSpPr>
        <p:spPr>
          <a:xfrm>
            <a:off x="-563" y="3453950"/>
            <a:ext cx="252083" cy="132948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Tree>
    <p:extLst>
      <p:ext uri="{BB962C8B-B14F-4D97-AF65-F5344CB8AC3E}">
        <p14:creationId xmlns:p14="http://schemas.microsoft.com/office/powerpoint/2010/main" xmlns="" val="2195104637"/>
      </p:ext>
    </p:extLst>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additive="base">
                                        <p:cTn id="11" dur="500" fill="hold"/>
                                        <p:tgtEl>
                                          <p:spTgt spid="85"/>
                                        </p:tgtEl>
                                        <p:attrNameLst>
                                          <p:attrName>ppt_x</p:attrName>
                                        </p:attrNameLst>
                                      </p:cBhvr>
                                      <p:tavLst>
                                        <p:tav tm="0">
                                          <p:val>
                                            <p:strVal val="0-#ppt_w/2"/>
                                          </p:val>
                                        </p:tav>
                                        <p:tav tm="100000">
                                          <p:val>
                                            <p:strVal val="#ppt_x"/>
                                          </p:val>
                                        </p:tav>
                                      </p:tavLst>
                                    </p:anim>
                                    <p:anim calcmode="lin" valueType="num">
                                      <p:cBhvr additive="base">
                                        <p:cTn id="12" dur="500" fill="hold"/>
                                        <p:tgtEl>
                                          <p:spTgt spid="8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additive="base">
                                        <p:cTn id="15" dur="500" fill="hold"/>
                                        <p:tgtEl>
                                          <p:spTgt spid="86"/>
                                        </p:tgtEl>
                                        <p:attrNameLst>
                                          <p:attrName>ppt_x</p:attrName>
                                        </p:attrNameLst>
                                      </p:cBhvr>
                                      <p:tavLst>
                                        <p:tav tm="0">
                                          <p:val>
                                            <p:strVal val="0-#ppt_w/2"/>
                                          </p:val>
                                        </p:tav>
                                        <p:tav tm="100000">
                                          <p:val>
                                            <p:strVal val="#ppt_x"/>
                                          </p:val>
                                        </p:tav>
                                      </p:tavLst>
                                    </p:anim>
                                    <p:anim calcmode="lin" valueType="num">
                                      <p:cBhvr additive="base">
                                        <p:cTn id="16" dur="500" fill="hold"/>
                                        <p:tgtEl>
                                          <p:spTgt spid="8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1000"/>
                                        <p:tgtEl>
                                          <p:spTgt spid="53"/>
                                        </p:tgtEl>
                                      </p:cBhvr>
                                    </p:animEffect>
                                  </p:childTnLst>
                                </p:cTn>
                              </p:par>
                              <p:par>
                                <p:cTn id="21" presetID="10" presetClass="entr" presetSubtype="0" fill="hold" nodeType="withEffect">
                                  <p:stCondLst>
                                    <p:cond delay="10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1000"/>
                                        <p:tgtEl>
                                          <p:spTgt spid="74"/>
                                        </p:tgtEl>
                                      </p:cBhvr>
                                    </p:animEffect>
                                  </p:childTnLst>
                                </p:cTn>
                              </p:par>
                              <p:par>
                                <p:cTn id="24" presetID="10" presetClass="entr" presetSubtype="0" fill="hold" nodeType="withEffect">
                                  <p:stCondLst>
                                    <p:cond delay="15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1000"/>
                                        <p:tgtEl>
                                          <p:spTgt spid="68"/>
                                        </p:tgtEl>
                                      </p:cBhvr>
                                    </p:animEffect>
                                  </p:childTnLst>
                                </p:cTn>
                              </p:par>
                              <p:par>
                                <p:cTn id="27" presetID="10" presetClass="entr" presetSubtype="0" fill="hold" nodeType="withEffect">
                                  <p:stCondLst>
                                    <p:cond delay="20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1000"/>
                                        <p:tgtEl>
                                          <p:spTgt spid="62"/>
                                        </p:tgtEl>
                                      </p:cBhvr>
                                    </p:animEffect>
                                  </p:childTnLst>
                                </p:cTn>
                              </p:par>
                              <p:par>
                                <p:cTn id="30" presetID="10" presetClass="entr" presetSubtype="0" fill="hold" nodeType="withEffect">
                                  <p:stCondLst>
                                    <p:cond delay="25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1000"/>
                                        <p:tgtEl>
                                          <p:spTgt spid="71"/>
                                        </p:tgtEl>
                                      </p:cBhvr>
                                    </p:animEffect>
                                  </p:childTnLst>
                                </p:cTn>
                              </p:par>
                              <p:par>
                                <p:cTn id="33" presetID="10" presetClass="entr" presetSubtype="0" fill="hold" nodeType="withEffect">
                                  <p:stCondLst>
                                    <p:cond delay="30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childTnLst>
                                </p:cTn>
                              </p:par>
                              <p:par>
                                <p:cTn id="36" presetID="10" presetClass="entr" presetSubtype="0" fill="hold" nodeType="withEffect">
                                  <p:stCondLst>
                                    <p:cond delay="35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1000"/>
                                        <p:tgtEl>
                                          <p:spTgt spid="65"/>
                                        </p:tgtEl>
                                      </p:cBhvr>
                                    </p:animEffect>
                                  </p:childTnLst>
                                </p:cTn>
                              </p:par>
                              <p:par>
                                <p:cTn id="39" presetID="10" presetClass="entr" presetSubtype="0" fill="hold" nodeType="withEffect">
                                  <p:stCondLst>
                                    <p:cond delay="40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childTnLst>
                                </p:cTn>
                              </p:par>
                              <p:par>
                                <p:cTn id="42" presetID="10" presetClass="entr" presetSubtype="0" fill="hold" nodeType="withEffect">
                                  <p:stCondLst>
                                    <p:cond delay="45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childTnLst>
                                </p:cTn>
                              </p:par>
                              <p:par>
                                <p:cTn id="45" presetID="10" presetClass="entr" presetSubtype="0" fill="hold" nodeType="withEffect">
                                  <p:stCondLst>
                                    <p:cond delay="50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1000"/>
                                        <p:tgtEl>
                                          <p:spTgt spid="80"/>
                                        </p:tgtEl>
                                      </p:cBhvr>
                                    </p:animEffect>
                                  </p:childTnLst>
                                </p:cTn>
                              </p:par>
                            </p:childTnLst>
                          </p:cTn>
                        </p:par>
                        <p:par>
                          <p:cTn id="48" fill="hold">
                            <p:stCondLst>
                              <p:cond delay="2000"/>
                            </p:stCondLst>
                            <p:childTnLst>
                              <p:par>
                                <p:cTn id="49" presetID="16" presetClass="entr" presetSubtype="21"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barn(inVertical)">
                                      <p:cBhvr>
                                        <p:cTn id="51" dur="1000"/>
                                        <p:tgtEl>
                                          <p:spTgt spid="52"/>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fade">
                                      <p:cBhvr>
                                        <p:cTn id="55"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83" grpId="0"/>
      <p:bldP spid="84" grpId="0" animBg="1"/>
      <p:bldP spid="85" grpId="0" animBg="1"/>
      <p:bldP spid="86" grpId="0" animBg="1"/>
    </p:bldLst>
  </p:timing>
  <p:extLst mod="1">
    <p:ext uri="{E180D4A7-C9FB-4DFB-919C-405C955672EB}">
      <p14:showEvtLst xmlns:p14="http://schemas.microsoft.com/office/powerpoint/2010/main" xmlns="">
        <p14:playEvt time="0" objId="30"/>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98"/>
          <p:cNvGrpSpPr/>
          <p:nvPr/>
        </p:nvGrpSpPr>
        <p:grpSpPr>
          <a:xfrm>
            <a:off x="2886140" y="1370959"/>
            <a:ext cx="3907055" cy="2960894"/>
            <a:chOff x="2588507" y="1383995"/>
            <a:chExt cx="3907055" cy="2960894"/>
          </a:xfrm>
        </p:grpSpPr>
        <p:sp>
          <p:nvSpPr>
            <p:cNvPr id="100" name="Freeform 2"/>
            <p:cNvSpPr>
              <a:spLocks/>
            </p:cNvSpPr>
            <p:nvPr/>
          </p:nvSpPr>
          <p:spPr bwMode="blackWhite">
            <a:xfrm>
              <a:off x="3884379" y="1784073"/>
              <a:ext cx="1248896" cy="2560816"/>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gradFill>
              <a:gsLst>
                <a:gs pos="1667">
                  <a:srgbClr val="00B0F0">
                    <a:lumMod val="65000"/>
                    <a:lumOff val="35000"/>
                  </a:srgbClr>
                </a:gs>
                <a:gs pos="51000">
                  <a:srgbClr val="00B0F0"/>
                </a:gs>
                <a:gs pos="100000">
                  <a:srgbClr val="0070C0"/>
                </a:gs>
              </a:gsLst>
              <a:lin ang="5400000" scaled="0"/>
            </a:gradFill>
            <a:ln w="25400" cap="flat" cmpd="sng" algn="ctr">
              <a:noFill/>
              <a:prstDash val="solid"/>
            </a:ln>
            <a:effectLst>
              <a:outerShdw blurRad="152400" dist="38100" dir="5400000" algn="t" rotWithShape="0">
                <a:prstClr val="black">
                  <a:alpha val="96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41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101" name="Freeform 3"/>
            <p:cNvSpPr>
              <a:spLocks/>
            </p:cNvSpPr>
            <p:nvPr/>
          </p:nvSpPr>
          <p:spPr bwMode="blackWhite">
            <a:xfrm>
              <a:off x="3085798" y="1383995"/>
              <a:ext cx="2946490" cy="1104666"/>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gradFill>
              <a:gsLst>
                <a:gs pos="1667">
                  <a:srgbClr val="00B0F0">
                    <a:lumMod val="65000"/>
                    <a:lumOff val="35000"/>
                  </a:srgbClr>
                </a:gs>
                <a:gs pos="51000">
                  <a:srgbClr val="00B0F0"/>
                </a:gs>
                <a:gs pos="100000">
                  <a:srgbClr val="0070C0"/>
                </a:gs>
              </a:gsLst>
              <a:lin ang="5400000" scaled="0"/>
            </a:gradFill>
            <a:ln w="25400" cap="flat" cmpd="sng" algn="ctr">
              <a:noFill/>
              <a:prstDash val="solid"/>
            </a:ln>
            <a:effectLst>
              <a:outerShdw blurRad="152400" dist="38100" dir="5400000" algn="t" rotWithShape="0">
                <a:prstClr val="black">
                  <a:alpha val="96000"/>
                </a:prstClr>
              </a:outerShdw>
            </a:effectLst>
          </p:spPr>
          <p:txBody>
            <a:bodyPr lIns="93296" tIns="46648" rIns="93296" bIns="46648" anchor="ctr"/>
            <a:lstStyle/>
            <a:p>
              <a:pPr>
                <a:lnSpc>
                  <a:spcPct val="120000"/>
                </a:lnSpc>
              </a:pPr>
              <a:endParaRPr lang="zh-CN" altLang="en-US" sz="4100" b="1" kern="0">
                <a:solidFill>
                  <a:sysClr val="window" lastClr="FFFFFF"/>
                </a:solidFill>
                <a:latin typeface="微软雅黑" pitchFamily="34" charset="-122"/>
                <a:ea typeface="微软雅黑" pitchFamily="34" charset="-122"/>
              </a:endParaRPr>
            </a:p>
          </p:txBody>
        </p:sp>
        <p:sp>
          <p:nvSpPr>
            <p:cNvPr id="102" name="Oval 4"/>
            <p:cNvSpPr>
              <a:spLocks noChangeArrowheads="1"/>
            </p:cNvSpPr>
            <p:nvPr/>
          </p:nvSpPr>
          <p:spPr bwMode="blackWhite">
            <a:xfrm>
              <a:off x="4431885" y="1748438"/>
              <a:ext cx="153884" cy="149017"/>
            </a:xfrm>
            <a:prstGeom prst="ellipse">
              <a:avLst/>
            </a:prstGeom>
            <a:gradFill>
              <a:gsLst>
                <a:gs pos="0">
                  <a:schemeClr val="bg1"/>
                </a:gs>
                <a:gs pos="100000">
                  <a:srgbClr val="00B0F0"/>
                </a:gs>
              </a:gsLst>
              <a:lin ang="5400000" scaled="0"/>
            </a:gradFill>
            <a:ln w="25400" cap="flat" cmpd="sng" algn="ctr">
              <a:no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41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103" name="Line 5"/>
            <p:cNvSpPr>
              <a:spLocks noChangeShapeType="1"/>
            </p:cNvSpPr>
            <p:nvPr/>
          </p:nvSpPr>
          <p:spPr bwMode="blackWhite">
            <a:xfrm>
              <a:off x="5933477" y="1523293"/>
              <a:ext cx="529688" cy="1271500"/>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4D4D4D"/>
                </a:solidFill>
                <a:effectLst/>
                <a:uLnTx/>
                <a:uFillTx/>
                <a:latin typeface="微软雅黑" pitchFamily="34" charset="-122"/>
                <a:ea typeface="微软雅黑" pitchFamily="34" charset="-122"/>
              </a:endParaRPr>
            </a:p>
          </p:txBody>
        </p:sp>
        <p:sp>
          <p:nvSpPr>
            <p:cNvPr id="104" name="Line 6"/>
            <p:cNvSpPr>
              <a:spLocks noChangeShapeType="1"/>
            </p:cNvSpPr>
            <p:nvPr/>
          </p:nvSpPr>
          <p:spPr bwMode="blackWhite">
            <a:xfrm>
              <a:off x="5922138" y="1523293"/>
              <a:ext cx="0" cy="1263401"/>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4D4D4D"/>
                </a:solidFill>
                <a:effectLst/>
                <a:uLnTx/>
                <a:uFillTx/>
                <a:latin typeface="微软雅黑" pitchFamily="34" charset="-122"/>
                <a:ea typeface="微软雅黑" pitchFamily="34" charset="-122"/>
              </a:endParaRPr>
            </a:p>
          </p:txBody>
        </p:sp>
        <p:sp>
          <p:nvSpPr>
            <p:cNvPr id="105" name="Line 7"/>
            <p:cNvSpPr>
              <a:spLocks noChangeShapeType="1"/>
            </p:cNvSpPr>
            <p:nvPr/>
          </p:nvSpPr>
          <p:spPr bwMode="blackWhite">
            <a:xfrm flipH="1">
              <a:off x="5363293" y="1526533"/>
              <a:ext cx="552366" cy="1231006"/>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4D4D4D"/>
                </a:solidFill>
                <a:effectLst/>
                <a:uLnTx/>
                <a:uFillTx/>
                <a:latin typeface="微软雅黑" pitchFamily="34" charset="-122"/>
                <a:ea typeface="微软雅黑" pitchFamily="34" charset="-122"/>
              </a:endParaRPr>
            </a:p>
          </p:txBody>
        </p:sp>
        <p:sp>
          <p:nvSpPr>
            <p:cNvPr id="106" name="Freeform 8"/>
            <p:cNvSpPr>
              <a:spLocks/>
            </p:cNvSpPr>
            <p:nvPr/>
          </p:nvSpPr>
          <p:spPr bwMode="blackWhite">
            <a:xfrm>
              <a:off x="5296880" y="2765639"/>
              <a:ext cx="1198682" cy="385499"/>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00B0F0"/>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4D4D4D"/>
                </a:solidFill>
                <a:effectLst/>
                <a:uLnTx/>
                <a:uFillTx/>
                <a:latin typeface="微软雅黑" pitchFamily="34" charset="-122"/>
                <a:ea typeface="微软雅黑" pitchFamily="34" charset="-122"/>
              </a:endParaRPr>
            </a:p>
          </p:txBody>
        </p:sp>
        <p:sp>
          <p:nvSpPr>
            <p:cNvPr id="107" name="Line 9"/>
            <p:cNvSpPr>
              <a:spLocks noChangeShapeType="1"/>
            </p:cNvSpPr>
            <p:nvPr/>
          </p:nvSpPr>
          <p:spPr bwMode="blackWhite">
            <a:xfrm>
              <a:off x="3223484" y="2435210"/>
              <a:ext cx="529687" cy="1269880"/>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4D4D4D"/>
                </a:solidFill>
                <a:effectLst/>
                <a:uLnTx/>
                <a:uFillTx/>
                <a:latin typeface="微软雅黑" pitchFamily="34" charset="-122"/>
                <a:ea typeface="微软雅黑" pitchFamily="34" charset="-122"/>
              </a:endParaRPr>
            </a:p>
          </p:txBody>
        </p:sp>
        <p:sp>
          <p:nvSpPr>
            <p:cNvPr id="108" name="Line 10"/>
            <p:cNvSpPr>
              <a:spLocks noChangeShapeType="1"/>
            </p:cNvSpPr>
            <p:nvPr/>
          </p:nvSpPr>
          <p:spPr bwMode="blackWhite">
            <a:xfrm>
              <a:off x="3215384" y="2435210"/>
              <a:ext cx="0" cy="1263401"/>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4D4D4D"/>
                </a:solidFill>
                <a:effectLst/>
                <a:uLnTx/>
                <a:uFillTx/>
                <a:latin typeface="微软雅黑" pitchFamily="34" charset="-122"/>
                <a:ea typeface="微软雅黑" pitchFamily="34" charset="-122"/>
              </a:endParaRPr>
            </a:p>
          </p:txBody>
        </p:sp>
        <p:sp>
          <p:nvSpPr>
            <p:cNvPr id="109" name="Line 11"/>
            <p:cNvSpPr>
              <a:spLocks noChangeShapeType="1"/>
            </p:cNvSpPr>
            <p:nvPr/>
          </p:nvSpPr>
          <p:spPr bwMode="blackWhite">
            <a:xfrm flipH="1">
              <a:off x="2646821" y="2436829"/>
              <a:ext cx="560465" cy="1239105"/>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4D4D4D"/>
                </a:solidFill>
                <a:effectLst/>
                <a:uLnTx/>
                <a:uFillTx/>
                <a:latin typeface="微软雅黑" pitchFamily="34" charset="-122"/>
                <a:ea typeface="微软雅黑" pitchFamily="34" charset="-122"/>
              </a:endParaRPr>
            </a:p>
          </p:txBody>
        </p:sp>
        <p:sp>
          <p:nvSpPr>
            <p:cNvPr id="110" name="Freeform 12"/>
            <p:cNvSpPr>
              <a:spLocks/>
            </p:cNvSpPr>
            <p:nvPr/>
          </p:nvSpPr>
          <p:spPr bwMode="blackWhite">
            <a:xfrm>
              <a:off x="2588507" y="3675935"/>
              <a:ext cx="1198682" cy="385499"/>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FFC000"/>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4D4D4D"/>
                </a:solidFill>
                <a:effectLst/>
                <a:uLnTx/>
                <a:uFillTx/>
                <a:latin typeface="微软雅黑" pitchFamily="34" charset="-122"/>
                <a:ea typeface="微软雅黑" pitchFamily="34" charset="-122"/>
              </a:endParaRPr>
            </a:p>
          </p:txBody>
        </p:sp>
      </p:grpSp>
      <p:sp>
        <p:nvSpPr>
          <p:cNvPr id="111" name="TextBox 53"/>
          <p:cNvSpPr txBox="1">
            <a:spLocks noChangeArrowheads="1"/>
          </p:cNvSpPr>
          <p:nvPr/>
        </p:nvSpPr>
        <p:spPr bwMode="auto">
          <a:xfrm>
            <a:off x="837746" y="3212880"/>
            <a:ext cx="2101992" cy="340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296" tIns="46648" rIns="93296" bIns="46648" numCol="1" anchor="t" anchorCtr="0" compatLnSpc="1">
            <a:prstTxWarp prst="textNoShape">
              <a:avLst/>
            </a:prstTxWarp>
            <a:spAutoFit/>
          </a:bodyPr>
          <a:lstStyle>
            <a:defPPr>
              <a:defRPr lang="zh-CN"/>
            </a:defPPr>
            <a:lvl1pPr algn="r" defTabSz="932962" fontAlgn="auto">
              <a:spcBef>
                <a:spcPts val="0"/>
              </a:spcBef>
              <a:spcAft>
                <a:spcPts val="0"/>
              </a:spcAft>
              <a:defRPr sz="1600" b="1">
                <a:solidFill>
                  <a:schemeClr val="bg1"/>
                </a:solidFill>
                <a:latin typeface="微软雅黑" pitchFamily="34" charset="-122"/>
                <a:ea typeface="微软雅黑" pitchFamily="34" charset="-122"/>
                <a:cs typeface="宋体" pitchFamily="2" charset="-122"/>
              </a:defRPr>
            </a:lvl1pPr>
          </a:lstStyle>
          <a:p>
            <a:pPr marL="0" marR="0" lvl="0" indent="0" algn="l" defTabSz="932962"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rgbClr val="0070C0"/>
                </a:solidFill>
                <a:effectLst/>
                <a:uLnTx/>
                <a:uFillTx/>
                <a:latin typeface="微软雅黑" pitchFamily="34" charset="-122"/>
                <a:ea typeface="微软雅黑" pitchFamily="34" charset="-122"/>
              </a:rPr>
              <a:t>单击此处添加标题</a:t>
            </a:r>
          </a:p>
        </p:txBody>
      </p:sp>
      <p:sp>
        <p:nvSpPr>
          <p:cNvPr id="112" name="TextBox 111"/>
          <p:cNvSpPr txBox="1"/>
          <p:nvPr/>
        </p:nvSpPr>
        <p:spPr bwMode="auto">
          <a:xfrm>
            <a:off x="864670" y="3534683"/>
            <a:ext cx="1764007" cy="826074"/>
          </a:xfrm>
          <a:prstGeom prst="rect">
            <a:avLst/>
          </a:prstGeom>
          <a:noFill/>
        </p:spPr>
        <p:txBody>
          <a:bodyPr vert="horz" wrap="square" lIns="93296" tIns="46648" rIns="93296" bIns="46648" numCol="1" anchor="t" anchorCtr="0" compatLnSpc="1">
            <a:prstTxWarp prst="textNoShape">
              <a:avLst/>
            </a:prstTxWarp>
            <a:spAutoFit/>
          </a:bodyPr>
          <a:lstStyle/>
          <a:p>
            <a:pPr defTabSz="932962">
              <a:lnSpc>
                <a:spcPct val="150000"/>
              </a:lnSpc>
              <a:defRPr/>
            </a:pPr>
            <a:r>
              <a:rPr lang="zh-CN" altLang="en-US" sz="1100" dirty="0" smtClean="0">
                <a:solidFill>
                  <a:schemeClr val="tx1">
                    <a:lumMod val="85000"/>
                    <a:lumOff val="15000"/>
                  </a:schemeClr>
                </a:solidFill>
                <a:latin typeface="微软雅黑" pitchFamily="34" charset="-122"/>
                <a:ea typeface="微软雅黑" pitchFamily="34" charset="-122"/>
              </a:rPr>
              <a:t>亮亮图文旗舰店</a:t>
            </a:r>
            <a:r>
              <a:rPr lang="en-US" altLang="zh-CN" sz="1100" smtClean="0">
                <a:solidFill>
                  <a:schemeClr val="tx1">
                    <a:lumMod val="85000"/>
                    <a:lumOff val="15000"/>
                  </a:schemeClr>
                </a:solidFill>
                <a:latin typeface="微软雅黑" pitchFamily="34" charset="-122"/>
                <a:ea typeface="微软雅黑" pitchFamily="34" charset="-122"/>
              </a:rPr>
              <a:t>https://liangliangtuwen.tmall.com</a:t>
            </a:r>
            <a:endParaRPr lang="en-US" altLang="zh-CN" sz="1100" dirty="0">
              <a:solidFill>
                <a:schemeClr val="tx1">
                  <a:lumMod val="85000"/>
                  <a:lumOff val="15000"/>
                </a:schemeClr>
              </a:solidFill>
              <a:latin typeface="微软雅黑" pitchFamily="34" charset="-122"/>
              <a:ea typeface="微软雅黑" pitchFamily="34" charset="-122"/>
            </a:endParaRPr>
          </a:p>
        </p:txBody>
      </p:sp>
      <p:sp>
        <p:nvSpPr>
          <p:cNvPr id="113" name="TextBox 53"/>
          <p:cNvSpPr txBox="1">
            <a:spLocks noChangeArrowheads="1"/>
          </p:cNvSpPr>
          <p:nvPr/>
        </p:nvSpPr>
        <p:spPr bwMode="auto">
          <a:xfrm>
            <a:off x="6534054" y="2163259"/>
            <a:ext cx="2143295" cy="340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296" tIns="46648" rIns="93296" bIns="46648" numCol="1" anchor="t" anchorCtr="0" compatLnSpc="1">
            <a:prstTxWarp prst="textNoShape">
              <a:avLst/>
            </a:prstTxWarp>
            <a:spAutoFit/>
          </a:bodyPr>
          <a:lstStyle/>
          <a:p>
            <a:pPr algn="r" defTabSz="932962"/>
            <a:r>
              <a:rPr lang="zh-CN" altLang="en-US" sz="1600" b="1" dirty="0">
                <a:solidFill>
                  <a:srgbClr val="0070C0"/>
                </a:solidFill>
                <a:latin typeface="微软雅黑" pitchFamily="34" charset="-122"/>
                <a:ea typeface="微软雅黑" pitchFamily="34" charset="-122"/>
                <a:cs typeface="宋体" pitchFamily="2" charset="-122"/>
              </a:rPr>
              <a:t>单击此处添加标题</a:t>
            </a:r>
            <a:endParaRPr lang="zh-CN" altLang="en-US" sz="2400" dirty="0">
              <a:solidFill>
                <a:srgbClr val="0070C0"/>
              </a:solidFill>
              <a:latin typeface="Arial" pitchFamily="34" charset="0"/>
              <a:ea typeface="微软雅黑"/>
              <a:cs typeface="宋体" pitchFamily="2" charset="-122"/>
            </a:endParaRPr>
          </a:p>
        </p:txBody>
      </p:sp>
      <p:sp>
        <p:nvSpPr>
          <p:cNvPr id="114" name="TextBox 113"/>
          <p:cNvSpPr txBox="1"/>
          <p:nvPr/>
        </p:nvSpPr>
        <p:spPr bwMode="auto">
          <a:xfrm>
            <a:off x="6877149" y="2526571"/>
            <a:ext cx="1764007" cy="1109870"/>
          </a:xfrm>
          <a:prstGeom prst="rect">
            <a:avLst/>
          </a:prstGeom>
          <a:noFill/>
        </p:spPr>
        <p:txBody>
          <a:bodyPr vert="horz" wrap="square" lIns="93296" tIns="46648" rIns="93296" bIns="46648" numCol="1" anchor="t" anchorCtr="0" compatLnSpc="1">
            <a:prstTxWarp prst="textNoShape">
              <a:avLst/>
            </a:prstTxWarp>
            <a:spAutoFit/>
          </a:bodyPr>
          <a:lstStyle/>
          <a:p>
            <a:pPr defTabSz="932962">
              <a:lnSpc>
                <a:spcPct val="150000"/>
              </a:lnSpc>
              <a:defRPr/>
            </a:pPr>
            <a:r>
              <a:rPr lang="zh-CN" altLang="en-US" sz="1100" dirty="0">
                <a:solidFill>
                  <a:schemeClr val="tx1">
                    <a:lumMod val="85000"/>
                    <a:lumOff val="15000"/>
                  </a:schemeClr>
                </a:solidFill>
                <a:latin typeface="微软雅黑" pitchFamily="34" charset="-122"/>
                <a:ea typeface="微软雅黑" pitchFamily="34" charset="-122"/>
              </a:rPr>
              <a:t>单击此处添加段落文本单击此处添加段落文本单击此处添加段落文本单击此处添加段落文本</a:t>
            </a:r>
          </a:p>
        </p:txBody>
      </p:sp>
      <p:pic>
        <p:nvPicPr>
          <p:cNvPr id="115" name="Picture 12" descr="S11_Rafa"/>
          <p:cNvPicPr>
            <a:picLocks noChangeAspect="1" noChangeArrowheads="1"/>
          </p:cNvPicPr>
          <p:nvPr/>
        </p:nvPicPr>
        <p:blipFill>
          <a:blip r:embed="rId3" cstate="print">
            <a:extLst>
              <a:ext uri="{28A0092B-C50C-407E-A947-70E740481C1C}">
                <a14:useLocalDpi xmlns:a14="http://schemas.microsoft.com/office/drawing/2010/main" xmlns="" val="0"/>
              </a:ext>
            </a:extLst>
          </a:blip>
          <a:srcRect l="61250" t="17223" r="31250" b="72961"/>
          <a:stretch>
            <a:fillRect/>
          </a:stretch>
        </p:blipFill>
        <p:spPr bwMode="auto">
          <a:xfrm>
            <a:off x="1318232" y="2445207"/>
            <a:ext cx="6858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6" name="Picture 13" descr="S11_Rafa"/>
          <p:cNvPicPr>
            <a:picLocks noChangeAspect="1" noChangeArrowheads="1"/>
          </p:cNvPicPr>
          <p:nvPr/>
        </p:nvPicPr>
        <p:blipFill>
          <a:blip r:embed="rId3" cstate="print">
            <a:extLst>
              <a:ext uri="{28A0092B-C50C-407E-A947-70E740481C1C}">
                <a14:useLocalDpi xmlns:a14="http://schemas.microsoft.com/office/drawing/2010/main" xmlns="" val="0"/>
              </a:ext>
            </a:extLst>
          </a:blip>
          <a:srcRect l="74445" t="17223" r="17778" b="72592"/>
          <a:stretch>
            <a:fillRect/>
          </a:stretch>
        </p:blipFill>
        <p:spPr bwMode="auto">
          <a:xfrm>
            <a:off x="7439744" y="1370959"/>
            <a:ext cx="711200"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6" name="组合 25"/>
          <p:cNvGrpSpPr/>
          <p:nvPr/>
        </p:nvGrpSpPr>
        <p:grpSpPr>
          <a:xfrm>
            <a:off x="0" y="0"/>
            <a:ext cx="9721850" cy="92546"/>
            <a:chOff x="0" y="-35967"/>
            <a:chExt cx="9721850" cy="92546"/>
          </a:xfrm>
        </p:grpSpPr>
        <p:sp>
          <p:nvSpPr>
            <p:cNvPr id="27" name="矩形 26"/>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0" y="5076601"/>
            <a:ext cx="9721850" cy="339502"/>
            <a:chOff x="0" y="5076601"/>
            <a:chExt cx="9721850" cy="339502"/>
          </a:xfrm>
        </p:grpSpPr>
        <p:sp>
          <p:nvSpPr>
            <p:cNvPr id="31" name="矩形 30"/>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TextBox 33"/>
          <p:cNvSpPr txBox="1"/>
          <p:nvPr/>
        </p:nvSpPr>
        <p:spPr>
          <a:xfrm>
            <a:off x="3427470" y="428019"/>
            <a:ext cx="2970584" cy="430887"/>
          </a:xfrm>
          <a:prstGeom prst="rect">
            <a:avLst/>
          </a:prstGeom>
          <a:noFill/>
        </p:spPr>
        <p:txBody>
          <a:bodyPr wrap="square" rtlCol="0">
            <a:spAutoFit/>
          </a:bodyPr>
          <a:lstStyle/>
          <a:p>
            <a:pPr algn="ctr"/>
            <a:r>
              <a:rPr lang="zh-CN" altLang="en-US" sz="2200" b="1" dirty="0" smtClean="0">
                <a:solidFill>
                  <a:srgbClr val="5A5959"/>
                </a:solidFill>
              </a:rPr>
              <a:t>单击填加主标题</a:t>
            </a:r>
            <a:endParaRPr lang="zh-CN" altLang="en-US" sz="2200" b="1" dirty="0">
              <a:solidFill>
                <a:srgbClr val="5A5959"/>
              </a:solidFill>
            </a:endParaRPr>
          </a:p>
        </p:txBody>
      </p:sp>
      <p:cxnSp>
        <p:nvCxnSpPr>
          <p:cNvPr id="35" name="直接连接符 34"/>
          <p:cNvCxnSpPr/>
          <p:nvPr/>
        </p:nvCxnSpPr>
        <p:spPr>
          <a:xfrm>
            <a:off x="0" y="658852"/>
            <a:ext cx="3754437"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091237" y="658852"/>
            <a:ext cx="3630613"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95104637"/>
      </p:ext>
    </p:extLst>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1+#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ppt_x"/>
                                          </p:val>
                                        </p:tav>
                                        <p:tav tm="100000">
                                          <p:val>
                                            <p:strVal val="#ppt_x"/>
                                          </p:val>
                                        </p:tav>
                                      </p:tavLst>
                                    </p:anim>
                                    <p:anim calcmode="lin" valueType="num">
                                      <p:cBhvr additive="base">
                                        <p:cTn id="17" dur="500" fill="hold"/>
                                        <p:tgtEl>
                                          <p:spTgt spid="34"/>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99"/>
                                        </p:tgtEl>
                                        <p:attrNameLst>
                                          <p:attrName>style.visibility</p:attrName>
                                        </p:attrNameLst>
                                      </p:cBhvr>
                                      <p:to>
                                        <p:strVal val="visible"/>
                                      </p:to>
                                    </p:set>
                                    <p:animScale>
                                      <p:cBhvr>
                                        <p:cTn id="21" dur="1000" decel="50000" fill="hold">
                                          <p:stCondLst>
                                            <p:cond delay="0"/>
                                          </p:stCondLst>
                                        </p:cTn>
                                        <p:tgtEl>
                                          <p:spTgt spid="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9"/>
                                        </p:tgtEl>
                                        <p:attrNameLst>
                                          <p:attrName>ppt_x</p:attrName>
                                          <p:attrName>ppt_y</p:attrName>
                                        </p:attrNameLst>
                                      </p:cBhvr>
                                    </p:animMotion>
                                    <p:animEffect transition="in" filter="fade">
                                      <p:cBhvr>
                                        <p:cTn id="23" dur="1000"/>
                                        <p:tgtEl>
                                          <p:spTgt spid="99"/>
                                        </p:tgtEl>
                                      </p:cBhvr>
                                    </p:animEffect>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childTnLst>
                                </p:cTn>
                              </p:par>
                              <p:par>
                                <p:cTn id="27" presetID="35" presetClass="emph" presetSubtype="0" repeatCount="5000" fill="hold" nodeType="withEffect">
                                  <p:stCondLst>
                                    <p:cond delay="0"/>
                                  </p:stCondLst>
                                  <p:childTnLst>
                                    <p:anim calcmode="discrete" valueType="str">
                                      <p:cBhvr>
                                        <p:cTn id="28" dur="100" fill="hold"/>
                                        <p:tgtEl>
                                          <p:spTgt spid="115"/>
                                        </p:tgtEl>
                                        <p:attrNameLst>
                                          <p:attrName>style.visibility</p:attrName>
                                        </p:attrNameLst>
                                      </p:cBhvr>
                                      <p:tavLst>
                                        <p:tav tm="0">
                                          <p:val>
                                            <p:strVal val="hidden"/>
                                          </p:val>
                                        </p:tav>
                                        <p:tav tm="50000">
                                          <p:val>
                                            <p:strVal val="visible"/>
                                          </p:val>
                                        </p:tav>
                                      </p:tavLst>
                                    </p:anim>
                                  </p:childTnLst>
                                </p:cTn>
                              </p:par>
                            </p:childTnLst>
                          </p:cTn>
                        </p:par>
                        <p:par>
                          <p:cTn id="29" fill="hold">
                            <p:stCondLst>
                              <p:cond delay="2500"/>
                            </p:stCondLst>
                            <p:childTnLst>
                              <p:par>
                                <p:cTn id="30" presetID="1" presetClass="entr" presetSubtype="0" fill="hold" nodeType="afterEffect">
                                  <p:stCondLst>
                                    <p:cond delay="0"/>
                                  </p:stCondLst>
                                  <p:childTnLst>
                                    <p:set>
                                      <p:cBhvr>
                                        <p:cTn id="31" dur="1" fill="hold">
                                          <p:stCondLst>
                                            <p:cond delay="0"/>
                                          </p:stCondLst>
                                        </p:cTn>
                                        <p:tgtEl>
                                          <p:spTgt spid="116"/>
                                        </p:tgtEl>
                                        <p:attrNameLst>
                                          <p:attrName>style.visibility</p:attrName>
                                        </p:attrNameLst>
                                      </p:cBhvr>
                                      <p:to>
                                        <p:strVal val="visible"/>
                                      </p:to>
                                    </p:set>
                                  </p:childTnLst>
                                </p:cTn>
                              </p:par>
                              <p:par>
                                <p:cTn id="32" presetID="35" presetClass="emph" presetSubtype="0" repeatCount="5000" fill="hold" nodeType="withEffect">
                                  <p:stCondLst>
                                    <p:cond delay="0"/>
                                  </p:stCondLst>
                                  <p:childTnLst>
                                    <p:anim calcmode="discrete" valueType="str">
                                      <p:cBhvr>
                                        <p:cTn id="33" dur="100" fill="hold"/>
                                        <p:tgtEl>
                                          <p:spTgt spid="116"/>
                                        </p:tgtEl>
                                        <p:attrNameLst>
                                          <p:attrName>style.visibility</p:attrName>
                                        </p:attrNameLst>
                                      </p:cBhvr>
                                      <p:tavLst>
                                        <p:tav tm="0">
                                          <p:val>
                                            <p:strVal val="hidden"/>
                                          </p:val>
                                        </p:tav>
                                        <p:tav tm="50000">
                                          <p:val>
                                            <p:strVal val="visible"/>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11"/>
                                        </p:tgtEl>
                                        <p:attrNameLst>
                                          <p:attrName>style.visibility</p:attrName>
                                        </p:attrNameLst>
                                      </p:cBhvr>
                                      <p:to>
                                        <p:strVal val="visible"/>
                                      </p:to>
                                    </p:set>
                                    <p:anim calcmode="lin" valueType="num">
                                      <p:cBhvr additive="base">
                                        <p:cTn id="37" dur="500" fill="hold"/>
                                        <p:tgtEl>
                                          <p:spTgt spid="111"/>
                                        </p:tgtEl>
                                        <p:attrNameLst>
                                          <p:attrName>ppt_x</p:attrName>
                                        </p:attrNameLst>
                                      </p:cBhvr>
                                      <p:tavLst>
                                        <p:tav tm="0">
                                          <p:val>
                                            <p:strVal val="#ppt_x"/>
                                          </p:val>
                                        </p:tav>
                                        <p:tav tm="100000">
                                          <p:val>
                                            <p:strVal val="#ppt_x"/>
                                          </p:val>
                                        </p:tav>
                                      </p:tavLst>
                                    </p:anim>
                                    <p:anim calcmode="lin" valueType="num">
                                      <p:cBhvr additive="base">
                                        <p:cTn id="38" dur="500" fill="hold"/>
                                        <p:tgtEl>
                                          <p:spTgt spid="1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2"/>
                                        </p:tgtEl>
                                        <p:attrNameLst>
                                          <p:attrName>style.visibility</p:attrName>
                                        </p:attrNameLst>
                                      </p:cBhvr>
                                      <p:to>
                                        <p:strVal val="visible"/>
                                      </p:to>
                                    </p:set>
                                    <p:anim calcmode="lin" valueType="num">
                                      <p:cBhvr additive="base">
                                        <p:cTn id="41" dur="500" fill="hold"/>
                                        <p:tgtEl>
                                          <p:spTgt spid="112"/>
                                        </p:tgtEl>
                                        <p:attrNameLst>
                                          <p:attrName>ppt_x</p:attrName>
                                        </p:attrNameLst>
                                      </p:cBhvr>
                                      <p:tavLst>
                                        <p:tav tm="0">
                                          <p:val>
                                            <p:strVal val="#ppt_x"/>
                                          </p:val>
                                        </p:tav>
                                        <p:tav tm="100000">
                                          <p:val>
                                            <p:strVal val="#ppt_x"/>
                                          </p:val>
                                        </p:tav>
                                      </p:tavLst>
                                    </p:anim>
                                    <p:anim calcmode="lin" valueType="num">
                                      <p:cBhvr additive="base">
                                        <p:cTn id="42" dur="500" fill="hold"/>
                                        <p:tgtEl>
                                          <p:spTgt spid="112"/>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113"/>
                                        </p:tgtEl>
                                        <p:attrNameLst>
                                          <p:attrName>style.visibility</p:attrName>
                                        </p:attrNameLst>
                                      </p:cBhvr>
                                      <p:to>
                                        <p:strVal val="visible"/>
                                      </p:to>
                                    </p:set>
                                    <p:anim calcmode="lin" valueType="num">
                                      <p:cBhvr additive="base">
                                        <p:cTn id="46" dur="500" fill="hold"/>
                                        <p:tgtEl>
                                          <p:spTgt spid="113"/>
                                        </p:tgtEl>
                                        <p:attrNameLst>
                                          <p:attrName>ppt_x</p:attrName>
                                        </p:attrNameLst>
                                      </p:cBhvr>
                                      <p:tavLst>
                                        <p:tav tm="0">
                                          <p:val>
                                            <p:strVal val="#ppt_x"/>
                                          </p:val>
                                        </p:tav>
                                        <p:tav tm="100000">
                                          <p:val>
                                            <p:strVal val="#ppt_x"/>
                                          </p:val>
                                        </p:tav>
                                      </p:tavLst>
                                    </p:anim>
                                    <p:anim calcmode="lin" valueType="num">
                                      <p:cBhvr additive="base">
                                        <p:cTn id="47" dur="500" fill="hold"/>
                                        <p:tgtEl>
                                          <p:spTgt spid="1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14"/>
                                        </p:tgtEl>
                                        <p:attrNameLst>
                                          <p:attrName>style.visibility</p:attrName>
                                        </p:attrNameLst>
                                      </p:cBhvr>
                                      <p:to>
                                        <p:strVal val="visible"/>
                                      </p:to>
                                    </p:set>
                                    <p:anim calcmode="lin" valueType="num">
                                      <p:cBhvr additive="base">
                                        <p:cTn id="50" dur="500" fill="hold"/>
                                        <p:tgtEl>
                                          <p:spTgt spid="114"/>
                                        </p:tgtEl>
                                        <p:attrNameLst>
                                          <p:attrName>ppt_x</p:attrName>
                                        </p:attrNameLst>
                                      </p:cBhvr>
                                      <p:tavLst>
                                        <p:tav tm="0">
                                          <p:val>
                                            <p:strVal val="#ppt_x"/>
                                          </p:val>
                                        </p:tav>
                                        <p:tav tm="100000">
                                          <p:val>
                                            <p:strVal val="#ppt_x"/>
                                          </p:val>
                                        </p:tav>
                                      </p:tavLst>
                                    </p:anim>
                                    <p:anim calcmode="lin" valueType="num">
                                      <p:cBhvr additive="base">
                                        <p:cTn id="51"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P spid="34" grpId="0"/>
    </p:bldLst>
  </p:timing>
  <p:extLst mod="1">
    <p:ext uri="{E180D4A7-C9FB-4DFB-919C-405C955672EB}">
      <p14:showEvtLst xmlns:p14="http://schemas.microsoft.com/office/powerpoint/2010/main" xmlns="">
        <p14:playEvt time="0" objId="30"/>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a:spLocks noChangeArrowheads="1"/>
          </p:cNvSpPr>
          <p:nvPr/>
        </p:nvSpPr>
        <p:spPr bwMode="auto">
          <a:xfrm>
            <a:off x="3402920" y="540097"/>
            <a:ext cx="1329150" cy="787383"/>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itchFamily="2" charset="2"/>
              <a:buChar char="u"/>
              <a:tabLst>
                <a:tab pos="136525" algn="l"/>
              </a:tabLst>
              <a:defRPr/>
            </a:pPr>
            <a:endParaRPr lang="zh-CN" altLang="en-US"/>
          </a:p>
        </p:txBody>
      </p:sp>
      <p:sp>
        <p:nvSpPr>
          <p:cNvPr id="29" name="Rectangle 3"/>
          <p:cNvSpPr>
            <a:spLocks noChangeArrowheads="1"/>
          </p:cNvSpPr>
          <p:nvPr/>
        </p:nvSpPr>
        <p:spPr bwMode="auto">
          <a:xfrm>
            <a:off x="4866562" y="1413611"/>
            <a:ext cx="1714319" cy="1015555"/>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itchFamily="2" charset="2"/>
              <a:buChar char="u"/>
              <a:tabLst>
                <a:tab pos="136525" algn="l"/>
              </a:tabLst>
            </a:pPr>
            <a:endParaRPr lang="zh-CN" altLang="en-US"/>
          </a:p>
        </p:txBody>
      </p:sp>
      <p:sp>
        <p:nvSpPr>
          <p:cNvPr id="30" name="Rectangle 3"/>
          <p:cNvSpPr>
            <a:spLocks noChangeArrowheads="1"/>
          </p:cNvSpPr>
          <p:nvPr/>
        </p:nvSpPr>
        <p:spPr bwMode="auto">
          <a:xfrm>
            <a:off x="2575125" y="2313476"/>
            <a:ext cx="2086994" cy="1236326"/>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itchFamily="2" charset="2"/>
              <a:buChar char="u"/>
              <a:tabLst>
                <a:tab pos="136525" algn="l"/>
              </a:tabLst>
            </a:pPr>
            <a:endParaRPr lang="zh-CN" altLang="en-US" dirty="0"/>
          </a:p>
        </p:txBody>
      </p:sp>
      <p:sp>
        <p:nvSpPr>
          <p:cNvPr id="31" name="Rectangle 3"/>
          <p:cNvSpPr>
            <a:spLocks noChangeArrowheads="1"/>
          </p:cNvSpPr>
          <p:nvPr/>
        </p:nvSpPr>
        <p:spPr bwMode="auto">
          <a:xfrm>
            <a:off x="5172137" y="3239726"/>
            <a:ext cx="2568773" cy="1521730"/>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itchFamily="2" charset="2"/>
              <a:buChar char="u"/>
              <a:tabLst>
                <a:tab pos="136525" algn="l"/>
              </a:tabLst>
            </a:pPr>
            <a:endParaRPr lang="zh-CN" altLang="en-US" dirty="0"/>
          </a:p>
        </p:txBody>
      </p:sp>
      <p:cxnSp>
        <p:nvCxnSpPr>
          <p:cNvPr id="32" name="直接连接符 31"/>
          <p:cNvCxnSpPr/>
          <p:nvPr/>
        </p:nvCxnSpPr>
        <p:spPr>
          <a:xfrm>
            <a:off x="4402350" y="1188169"/>
            <a:ext cx="897379" cy="558131"/>
          </a:xfrm>
          <a:prstGeom prst="line">
            <a:avLst/>
          </a:prstGeom>
          <a:ln w="19050">
            <a:solidFill>
              <a:schemeClr val="accent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4471210" y="2277773"/>
            <a:ext cx="560139" cy="316911"/>
          </a:xfrm>
          <a:prstGeom prst="line">
            <a:avLst/>
          </a:prstGeom>
          <a:ln w="19050">
            <a:solidFill>
              <a:schemeClr val="accent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302021" y="3260285"/>
            <a:ext cx="1173729" cy="665323"/>
          </a:xfrm>
          <a:prstGeom prst="line">
            <a:avLst/>
          </a:prstGeom>
          <a:ln w="19050">
            <a:solidFill>
              <a:schemeClr val="accent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3"/>
          <p:cNvSpPr>
            <a:spLocks noChangeArrowheads="1"/>
          </p:cNvSpPr>
          <p:nvPr/>
        </p:nvSpPr>
        <p:spPr bwMode="auto">
          <a:xfrm>
            <a:off x="5475750" y="3350245"/>
            <a:ext cx="1952503" cy="1156654"/>
          </a:xfrm>
          <a:prstGeom prst="roundRect">
            <a:avLst>
              <a:gd name="adj" fmla="val 8688"/>
            </a:avLst>
          </a:prstGeom>
          <a:solidFill>
            <a:schemeClr val="bg1">
              <a:lumMod val="95000"/>
              <a:alpha val="29000"/>
            </a:schemeClr>
          </a:soli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254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itchFamily="2" charset="2"/>
              <a:buChar char="u"/>
              <a:tabLst>
                <a:tab pos="136525" algn="l"/>
              </a:tabLst>
              <a:defRPr/>
            </a:pPr>
            <a:endParaRPr lang="zh-CN" altLang="en-US" dirty="0">
              <a:solidFill>
                <a:schemeClr val="lt1"/>
              </a:solidFill>
            </a:endParaRPr>
          </a:p>
        </p:txBody>
      </p:sp>
      <p:pic>
        <p:nvPicPr>
          <p:cNvPr id="36" name="Picture 28" descr="num11"/>
          <p:cNvPicPr>
            <a:picLocks noChangeAspect="1" noChangeArrowheads="1"/>
          </p:cNvPicPr>
          <p:nvPr/>
        </p:nvPicPr>
        <p:blipFill>
          <a:blip r:embed="rId3" cstate="email"/>
          <a:srcRect/>
          <a:stretch>
            <a:fillRect/>
          </a:stretch>
        </p:blipFill>
        <p:spPr bwMode="auto">
          <a:xfrm>
            <a:off x="5274872" y="2772345"/>
            <a:ext cx="1602277" cy="1318499"/>
          </a:xfrm>
          <a:prstGeom prst="rect">
            <a:avLst/>
          </a:prstGeom>
          <a:noFill/>
        </p:spPr>
      </p:pic>
      <p:sp>
        <p:nvSpPr>
          <p:cNvPr id="37" name="Text Box 39"/>
          <p:cNvSpPr txBox="1">
            <a:spLocks noChangeArrowheads="1"/>
          </p:cNvSpPr>
          <p:nvPr/>
        </p:nvSpPr>
        <p:spPr bwMode="auto">
          <a:xfrm rot="19731703">
            <a:off x="2720197" y="2735339"/>
            <a:ext cx="1753824" cy="362792"/>
          </a:xfrm>
          <a:prstGeom prst="rect">
            <a:avLst/>
          </a:prstGeom>
          <a:noFill/>
          <a:ln w="9525">
            <a:noFill/>
            <a:miter lim="800000"/>
            <a:headEnd/>
            <a:tailEnd/>
          </a:ln>
        </p:spPr>
        <p:txBody>
          <a:bodyPr wrap="square">
            <a:spAutoFit/>
          </a:bodyPr>
          <a:lstStyle/>
          <a:p>
            <a:pPr algn="ctr">
              <a:lnSpc>
                <a:spcPct val="120000"/>
              </a:lnSpc>
            </a:pPr>
            <a:r>
              <a:rPr lang="zh-CN" altLang="en-US" sz="1600" dirty="0" smtClean="0">
                <a:solidFill>
                  <a:schemeClr val="bg1"/>
                </a:solidFill>
                <a:latin typeface="微软雅黑" pitchFamily="34" charset="-122"/>
                <a:ea typeface="微软雅黑" pitchFamily="34" charset="-122"/>
              </a:rPr>
              <a:t>添加文字</a:t>
            </a:r>
          </a:p>
        </p:txBody>
      </p:sp>
      <p:sp>
        <p:nvSpPr>
          <p:cNvPr id="38" name="Text Box 39"/>
          <p:cNvSpPr txBox="1">
            <a:spLocks noChangeArrowheads="1"/>
          </p:cNvSpPr>
          <p:nvPr/>
        </p:nvSpPr>
        <p:spPr bwMode="auto">
          <a:xfrm rot="19731703">
            <a:off x="4783909" y="1724099"/>
            <a:ext cx="1753824" cy="285618"/>
          </a:xfrm>
          <a:prstGeom prst="rect">
            <a:avLst/>
          </a:prstGeom>
          <a:noFill/>
          <a:ln w="9525">
            <a:noFill/>
            <a:miter lim="800000"/>
            <a:headEnd/>
            <a:tailEnd/>
          </a:ln>
        </p:spPr>
        <p:txBody>
          <a:bodyPr wrap="square">
            <a:spAutoFit/>
          </a:bodyPr>
          <a:lstStyle/>
          <a:p>
            <a:pPr algn="ctr">
              <a:lnSpc>
                <a:spcPct val="120000"/>
              </a:lnSpc>
            </a:pPr>
            <a:r>
              <a:rPr lang="zh-CN" altLang="en-US" sz="1600" b="1" dirty="0" smtClean="0">
                <a:solidFill>
                  <a:schemeClr val="bg1"/>
                </a:solidFill>
                <a:latin typeface="微软雅黑" pitchFamily="34" charset="-122"/>
                <a:ea typeface="微软雅黑" pitchFamily="34" charset="-122"/>
              </a:rPr>
              <a:t>添加文字</a:t>
            </a:r>
          </a:p>
        </p:txBody>
      </p:sp>
      <p:sp>
        <p:nvSpPr>
          <p:cNvPr id="39" name="Text Box 39"/>
          <p:cNvSpPr txBox="1">
            <a:spLocks noChangeArrowheads="1"/>
          </p:cNvSpPr>
          <p:nvPr/>
        </p:nvSpPr>
        <p:spPr bwMode="auto">
          <a:xfrm>
            <a:off x="6126002" y="1151256"/>
            <a:ext cx="2767371" cy="278281"/>
          </a:xfrm>
          <a:prstGeom prst="rect">
            <a:avLst/>
          </a:prstGeom>
          <a:noFill/>
          <a:ln w="9525">
            <a:noFill/>
            <a:miter lim="800000"/>
            <a:headEnd/>
            <a:tailEnd/>
          </a:ln>
          <a:scene3d>
            <a:camera prst="orthographicFront"/>
            <a:lightRig rig="threePt" dir="t"/>
          </a:scene3d>
        </p:spPr>
        <p:txBody>
          <a:bodyPr wrap="square">
            <a:spAutoFit/>
          </a:bodyPr>
          <a:lstStyle/>
          <a:p>
            <a:pPr algn="ctr">
              <a:lnSpc>
                <a:spcPct val="120000"/>
              </a:lnSpc>
            </a:pPr>
            <a:r>
              <a:rPr lang="zh-CN" altLang="en-US" sz="1100" b="1" dirty="0">
                <a:solidFill>
                  <a:schemeClr val="tx1">
                    <a:lumMod val="75000"/>
                    <a:lumOff val="25000"/>
                  </a:schemeClr>
                </a:solidFill>
                <a:latin typeface="微软雅黑" pitchFamily="34" charset="-122"/>
                <a:ea typeface="微软雅黑" pitchFamily="34" charset="-122"/>
              </a:rPr>
              <a:t>点击此处</a:t>
            </a:r>
            <a:r>
              <a:rPr lang="zh-CN" altLang="en-US" sz="1100" b="1" dirty="0" smtClean="0">
                <a:solidFill>
                  <a:schemeClr val="tx1">
                    <a:lumMod val="75000"/>
                    <a:lumOff val="25000"/>
                  </a:schemeClr>
                </a:solidFill>
                <a:latin typeface="微软雅黑" pitchFamily="34" charset="-122"/>
                <a:ea typeface="微软雅黑" pitchFamily="34" charset="-122"/>
              </a:rPr>
              <a:t>添加内容此处添加内容</a:t>
            </a:r>
            <a:endParaRPr lang="en-US" altLang="zh-CN" sz="1100" b="1" dirty="0" smtClean="0">
              <a:solidFill>
                <a:schemeClr val="tx1">
                  <a:lumMod val="75000"/>
                  <a:lumOff val="25000"/>
                </a:schemeClr>
              </a:solidFill>
              <a:latin typeface="微软雅黑" pitchFamily="34" charset="-122"/>
              <a:ea typeface="微软雅黑" pitchFamily="34" charset="-122"/>
            </a:endParaRPr>
          </a:p>
        </p:txBody>
      </p:sp>
      <p:sp>
        <p:nvSpPr>
          <p:cNvPr id="40" name="Text Box 39"/>
          <p:cNvSpPr txBox="1">
            <a:spLocks noChangeArrowheads="1"/>
          </p:cNvSpPr>
          <p:nvPr/>
        </p:nvSpPr>
        <p:spPr bwMode="auto">
          <a:xfrm>
            <a:off x="6126002" y="1357347"/>
            <a:ext cx="2767371" cy="278281"/>
          </a:xfrm>
          <a:prstGeom prst="rect">
            <a:avLst/>
          </a:prstGeom>
          <a:noFill/>
          <a:ln w="9525">
            <a:noFill/>
            <a:miter lim="800000"/>
            <a:headEnd/>
            <a:tailEnd/>
          </a:ln>
          <a:scene3d>
            <a:camera prst="orthographicFront"/>
            <a:lightRig rig="threePt" dir="t"/>
          </a:scene3d>
        </p:spPr>
        <p:txBody>
          <a:bodyPr wrap="square">
            <a:spAutoFit/>
          </a:bodyPr>
          <a:lstStyle/>
          <a:p>
            <a:pPr algn="ctr">
              <a:lnSpc>
                <a:spcPct val="120000"/>
              </a:lnSpc>
            </a:pPr>
            <a:r>
              <a:rPr lang="zh-CN" altLang="en-US" sz="1100" b="1" dirty="0">
                <a:solidFill>
                  <a:schemeClr val="tx1">
                    <a:lumMod val="75000"/>
                    <a:lumOff val="25000"/>
                  </a:schemeClr>
                </a:solidFill>
                <a:latin typeface="微软雅黑" pitchFamily="34" charset="-122"/>
                <a:ea typeface="微软雅黑" pitchFamily="34" charset="-122"/>
              </a:rPr>
              <a:t>点击此处</a:t>
            </a:r>
            <a:r>
              <a:rPr lang="zh-CN" altLang="en-US" sz="1100" b="1" dirty="0" smtClean="0">
                <a:solidFill>
                  <a:schemeClr val="tx1">
                    <a:lumMod val="75000"/>
                    <a:lumOff val="25000"/>
                  </a:schemeClr>
                </a:solidFill>
                <a:latin typeface="微软雅黑" pitchFamily="34" charset="-122"/>
                <a:ea typeface="微软雅黑" pitchFamily="34" charset="-122"/>
              </a:rPr>
              <a:t>添加内容此处添加内容</a:t>
            </a:r>
            <a:endParaRPr lang="en-US" altLang="zh-CN" sz="1100" b="1" dirty="0" smtClean="0">
              <a:solidFill>
                <a:schemeClr val="tx1">
                  <a:lumMod val="75000"/>
                  <a:lumOff val="25000"/>
                </a:schemeClr>
              </a:solidFill>
              <a:latin typeface="微软雅黑" pitchFamily="34" charset="-122"/>
              <a:ea typeface="微软雅黑" pitchFamily="34" charset="-122"/>
            </a:endParaRPr>
          </a:p>
        </p:txBody>
      </p:sp>
      <p:sp>
        <p:nvSpPr>
          <p:cNvPr id="41" name="Text Box 39"/>
          <p:cNvSpPr txBox="1">
            <a:spLocks noChangeArrowheads="1"/>
          </p:cNvSpPr>
          <p:nvPr/>
        </p:nvSpPr>
        <p:spPr bwMode="auto">
          <a:xfrm>
            <a:off x="1187955" y="1521096"/>
            <a:ext cx="2767371" cy="278281"/>
          </a:xfrm>
          <a:prstGeom prst="rect">
            <a:avLst/>
          </a:prstGeom>
          <a:noFill/>
          <a:ln w="9525">
            <a:noFill/>
            <a:miter lim="800000"/>
            <a:headEnd/>
            <a:tailEnd/>
          </a:ln>
          <a:scene3d>
            <a:camera prst="orthographicFront"/>
            <a:lightRig rig="threePt" dir="t"/>
          </a:scene3d>
        </p:spPr>
        <p:txBody>
          <a:bodyPr wrap="square">
            <a:spAutoFit/>
          </a:bodyPr>
          <a:lstStyle/>
          <a:p>
            <a:pPr algn="ctr">
              <a:lnSpc>
                <a:spcPct val="120000"/>
              </a:lnSpc>
            </a:pPr>
            <a:r>
              <a:rPr lang="zh-CN" altLang="en-US" sz="1100" b="1" dirty="0">
                <a:solidFill>
                  <a:schemeClr val="tx1">
                    <a:lumMod val="75000"/>
                    <a:lumOff val="25000"/>
                  </a:schemeClr>
                </a:solidFill>
                <a:latin typeface="微软雅黑" pitchFamily="34" charset="-122"/>
                <a:ea typeface="微软雅黑" pitchFamily="34" charset="-122"/>
              </a:rPr>
              <a:t>点击此处</a:t>
            </a:r>
            <a:r>
              <a:rPr lang="zh-CN" altLang="en-US" sz="1100" b="1" dirty="0" smtClean="0">
                <a:solidFill>
                  <a:schemeClr val="tx1">
                    <a:lumMod val="75000"/>
                    <a:lumOff val="25000"/>
                  </a:schemeClr>
                </a:solidFill>
                <a:latin typeface="微软雅黑" pitchFamily="34" charset="-122"/>
                <a:ea typeface="微软雅黑" pitchFamily="34" charset="-122"/>
              </a:rPr>
              <a:t>添加内容此处添加内容</a:t>
            </a:r>
            <a:endParaRPr lang="en-US" altLang="zh-CN" sz="1100" b="1" dirty="0" smtClean="0">
              <a:solidFill>
                <a:schemeClr val="tx1">
                  <a:lumMod val="75000"/>
                  <a:lumOff val="25000"/>
                </a:schemeClr>
              </a:solidFill>
              <a:latin typeface="微软雅黑" pitchFamily="34" charset="-122"/>
              <a:ea typeface="微软雅黑" pitchFamily="34" charset="-122"/>
            </a:endParaRPr>
          </a:p>
        </p:txBody>
      </p:sp>
      <p:sp>
        <p:nvSpPr>
          <p:cNvPr id="42" name="Text Box 39"/>
          <p:cNvSpPr txBox="1">
            <a:spLocks noChangeArrowheads="1"/>
          </p:cNvSpPr>
          <p:nvPr/>
        </p:nvSpPr>
        <p:spPr bwMode="auto">
          <a:xfrm>
            <a:off x="1187955" y="1727187"/>
            <a:ext cx="2767371" cy="278281"/>
          </a:xfrm>
          <a:prstGeom prst="rect">
            <a:avLst/>
          </a:prstGeom>
          <a:noFill/>
          <a:ln w="9525">
            <a:noFill/>
            <a:miter lim="800000"/>
            <a:headEnd/>
            <a:tailEnd/>
          </a:ln>
          <a:scene3d>
            <a:camera prst="orthographicFront"/>
            <a:lightRig rig="threePt" dir="t"/>
          </a:scene3d>
        </p:spPr>
        <p:txBody>
          <a:bodyPr wrap="square">
            <a:spAutoFit/>
          </a:bodyPr>
          <a:lstStyle/>
          <a:p>
            <a:pPr algn="ctr">
              <a:lnSpc>
                <a:spcPct val="120000"/>
              </a:lnSpc>
            </a:pPr>
            <a:r>
              <a:rPr lang="zh-CN" altLang="en-US" sz="1100" b="1" dirty="0">
                <a:solidFill>
                  <a:schemeClr val="tx1">
                    <a:lumMod val="75000"/>
                    <a:lumOff val="25000"/>
                  </a:schemeClr>
                </a:solidFill>
                <a:latin typeface="微软雅黑" pitchFamily="34" charset="-122"/>
                <a:ea typeface="微软雅黑" pitchFamily="34" charset="-122"/>
              </a:rPr>
              <a:t>点击此处</a:t>
            </a:r>
            <a:r>
              <a:rPr lang="zh-CN" altLang="en-US" sz="1100" b="1" dirty="0" smtClean="0">
                <a:solidFill>
                  <a:schemeClr val="tx1">
                    <a:lumMod val="75000"/>
                    <a:lumOff val="25000"/>
                  </a:schemeClr>
                </a:solidFill>
                <a:latin typeface="微软雅黑" pitchFamily="34" charset="-122"/>
                <a:ea typeface="微软雅黑" pitchFamily="34" charset="-122"/>
              </a:rPr>
              <a:t>添加内容此处添加内容</a:t>
            </a:r>
            <a:endParaRPr lang="en-US" altLang="zh-CN" sz="1100" b="1" dirty="0" smtClean="0">
              <a:solidFill>
                <a:schemeClr val="tx1">
                  <a:lumMod val="75000"/>
                  <a:lumOff val="25000"/>
                </a:schemeClr>
              </a:solidFill>
              <a:latin typeface="微软雅黑" pitchFamily="34" charset="-122"/>
              <a:ea typeface="微软雅黑" pitchFamily="34" charset="-122"/>
            </a:endParaRPr>
          </a:p>
        </p:txBody>
      </p:sp>
      <p:sp>
        <p:nvSpPr>
          <p:cNvPr id="43" name="Text Box 39"/>
          <p:cNvSpPr txBox="1">
            <a:spLocks noChangeArrowheads="1"/>
          </p:cNvSpPr>
          <p:nvPr/>
        </p:nvSpPr>
        <p:spPr bwMode="auto">
          <a:xfrm>
            <a:off x="653394" y="3924473"/>
            <a:ext cx="2767371" cy="278281"/>
          </a:xfrm>
          <a:prstGeom prst="rect">
            <a:avLst/>
          </a:prstGeom>
          <a:noFill/>
          <a:ln w="9525">
            <a:noFill/>
            <a:miter lim="800000"/>
            <a:headEnd/>
            <a:tailEnd/>
          </a:ln>
          <a:scene3d>
            <a:camera prst="orthographicFront"/>
            <a:lightRig rig="threePt" dir="t"/>
          </a:scene3d>
        </p:spPr>
        <p:txBody>
          <a:bodyPr wrap="square">
            <a:spAutoFit/>
          </a:bodyPr>
          <a:lstStyle/>
          <a:p>
            <a:pPr algn="ctr">
              <a:lnSpc>
                <a:spcPct val="120000"/>
              </a:lnSpc>
            </a:pPr>
            <a:r>
              <a:rPr lang="zh-CN" altLang="en-US" sz="1100" b="1" dirty="0">
                <a:solidFill>
                  <a:schemeClr val="tx1">
                    <a:lumMod val="75000"/>
                    <a:lumOff val="25000"/>
                  </a:schemeClr>
                </a:solidFill>
                <a:latin typeface="微软雅黑" pitchFamily="34" charset="-122"/>
                <a:ea typeface="微软雅黑" pitchFamily="34" charset="-122"/>
              </a:rPr>
              <a:t>点击此处</a:t>
            </a:r>
            <a:r>
              <a:rPr lang="zh-CN" altLang="en-US" sz="1100" b="1" dirty="0" smtClean="0">
                <a:solidFill>
                  <a:schemeClr val="tx1">
                    <a:lumMod val="75000"/>
                    <a:lumOff val="25000"/>
                  </a:schemeClr>
                </a:solidFill>
                <a:latin typeface="微软雅黑" pitchFamily="34" charset="-122"/>
                <a:ea typeface="微软雅黑" pitchFamily="34" charset="-122"/>
              </a:rPr>
              <a:t>添加内容此处添加内容</a:t>
            </a:r>
            <a:endParaRPr lang="en-US" altLang="zh-CN" sz="1100" b="1" dirty="0" smtClean="0">
              <a:solidFill>
                <a:schemeClr val="tx1">
                  <a:lumMod val="75000"/>
                  <a:lumOff val="25000"/>
                </a:schemeClr>
              </a:solidFill>
              <a:latin typeface="微软雅黑" pitchFamily="34" charset="-122"/>
              <a:ea typeface="微软雅黑" pitchFamily="34" charset="-122"/>
            </a:endParaRPr>
          </a:p>
        </p:txBody>
      </p:sp>
      <p:sp>
        <p:nvSpPr>
          <p:cNvPr id="44" name="Text Box 39"/>
          <p:cNvSpPr txBox="1">
            <a:spLocks noChangeArrowheads="1"/>
          </p:cNvSpPr>
          <p:nvPr/>
        </p:nvSpPr>
        <p:spPr bwMode="auto">
          <a:xfrm>
            <a:off x="653394" y="4130564"/>
            <a:ext cx="2767371" cy="278281"/>
          </a:xfrm>
          <a:prstGeom prst="rect">
            <a:avLst/>
          </a:prstGeom>
          <a:noFill/>
          <a:ln w="9525">
            <a:noFill/>
            <a:miter lim="800000"/>
            <a:headEnd/>
            <a:tailEnd/>
          </a:ln>
          <a:scene3d>
            <a:camera prst="orthographicFront"/>
            <a:lightRig rig="threePt" dir="t"/>
          </a:scene3d>
        </p:spPr>
        <p:txBody>
          <a:bodyPr wrap="square">
            <a:spAutoFit/>
          </a:bodyPr>
          <a:lstStyle/>
          <a:p>
            <a:pPr algn="ctr">
              <a:lnSpc>
                <a:spcPct val="120000"/>
              </a:lnSpc>
            </a:pPr>
            <a:r>
              <a:rPr lang="zh-CN" altLang="en-US" sz="1100" b="1" dirty="0">
                <a:solidFill>
                  <a:schemeClr val="tx1">
                    <a:lumMod val="75000"/>
                    <a:lumOff val="25000"/>
                  </a:schemeClr>
                </a:solidFill>
                <a:latin typeface="微软雅黑" pitchFamily="34" charset="-122"/>
                <a:ea typeface="微软雅黑" pitchFamily="34" charset="-122"/>
              </a:rPr>
              <a:t>点击此处</a:t>
            </a:r>
            <a:r>
              <a:rPr lang="zh-CN" altLang="en-US" sz="1100" b="1" dirty="0" smtClean="0">
                <a:solidFill>
                  <a:schemeClr val="tx1">
                    <a:lumMod val="75000"/>
                    <a:lumOff val="25000"/>
                  </a:schemeClr>
                </a:solidFill>
                <a:latin typeface="微软雅黑" pitchFamily="34" charset="-122"/>
                <a:ea typeface="微软雅黑" pitchFamily="34" charset="-122"/>
              </a:rPr>
              <a:t>添加内容此处添加内容</a:t>
            </a:r>
            <a:endParaRPr lang="en-US" altLang="zh-CN" sz="1100" b="1" dirty="0" smtClean="0">
              <a:solidFill>
                <a:schemeClr val="tx1">
                  <a:lumMod val="75000"/>
                  <a:lumOff val="25000"/>
                </a:schemeClr>
              </a:solidFill>
              <a:latin typeface="微软雅黑" pitchFamily="34" charset="-122"/>
              <a:ea typeface="微软雅黑" pitchFamily="34" charset="-122"/>
            </a:endParaRPr>
          </a:p>
        </p:txBody>
      </p:sp>
      <p:sp>
        <p:nvSpPr>
          <p:cNvPr id="45" name="对角圆角矩形 44"/>
          <p:cNvSpPr/>
          <p:nvPr/>
        </p:nvSpPr>
        <p:spPr>
          <a:xfrm>
            <a:off x="2187041" y="801259"/>
            <a:ext cx="1008112" cy="669902"/>
          </a:xfrm>
          <a:prstGeom prst="round2DiagRect">
            <a:avLst/>
          </a:prstGeom>
          <a:blipFill>
            <a:blip r:embed="rId4" cstate="print"/>
            <a:stretch>
              <a:fillRect l="-9000" t="-6000" r="-28000" b="-7000"/>
            </a:stretch>
          </a:blip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对角圆角矩形 45"/>
          <p:cNvSpPr/>
          <p:nvPr/>
        </p:nvSpPr>
        <p:spPr>
          <a:xfrm>
            <a:off x="7100587" y="1704683"/>
            <a:ext cx="1280646" cy="851004"/>
          </a:xfrm>
          <a:prstGeom prst="round2DiagRect">
            <a:avLst/>
          </a:prstGeom>
          <a:blipFill>
            <a:blip r:embed="rId5" cstate="print"/>
            <a:stretch>
              <a:fillRect l="-9000" t="-6000" r="-28000" b="-7000"/>
            </a:stretch>
          </a:blip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对角圆角矩形 46"/>
          <p:cNvSpPr/>
          <p:nvPr/>
        </p:nvSpPr>
        <p:spPr>
          <a:xfrm>
            <a:off x="1216983" y="3077881"/>
            <a:ext cx="1118865" cy="743499"/>
          </a:xfrm>
          <a:prstGeom prst="round2DiagRect">
            <a:avLst/>
          </a:prstGeom>
          <a:blipFill>
            <a:blip r:embed="rId6" cstate="print"/>
            <a:stretch>
              <a:fillRect l="-9000" t="-6000" r="-28000" b="-7000"/>
            </a:stretch>
          </a:blip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 y="684113"/>
            <a:ext cx="396429" cy="40336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Tree>
    <p:extLst>
      <p:ext uri="{BB962C8B-B14F-4D97-AF65-F5344CB8AC3E}">
        <p14:creationId xmlns:p14="http://schemas.microsoft.com/office/powerpoint/2010/main" xmlns="" val="3793521746"/>
      </p:ext>
    </p:extLst>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0-#ppt_w/2"/>
                                          </p:val>
                                        </p:tav>
                                        <p:tav tm="100000">
                                          <p:val>
                                            <p:strVal val="#ppt_x"/>
                                          </p:val>
                                        </p:tav>
                                      </p:tavLst>
                                    </p:anim>
                                    <p:anim calcmode="lin" valueType="num">
                                      <p:cBhvr additive="base">
                                        <p:cTn id="18" dur="500" fill="hold"/>
                                        <p:tgtEl>
                                          <p:spTgt spid="4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200" fill="hold"/>
                                        <p:tgtEl>
                                          <p:spTgt spid="45"/>
                                        </p:tgtEl>
                                        <p:attrNameLst>
                                          <p:attrName>ppt_w</p:attrName>
                                        </p:attrNameLst>
                                      </p:cBhvr>
                                      <p:tavLst>
                                        <p:tav tm="0">
                                          <p:val>
                                            <p:fltVal val="0"/>
                                          </p:val>
                                        </p:tav>
                                        <p:tav tm="100000">
                                          <p:val>
                                            <p:strVal val="#ppt_w"/>
                                          </p:val>
                                        </p:tav>
                                      </p:tavLst>
                                    </p:anim>
                                    <p:anim calcmode="lin" valueType="num">
                                      <p:cBhvr>
                                        <p:cTn id="27" dur="200" fill="hold"/>
                                        <p:tgtEl>
                                          <p:spTgt spid="45"/>
                                        </p:tgtEl>
                                        <p:attrNameLst>
                                          <p:attrName>ppt_h</p:attrName>
                                        </p:attrNameLst>
                                      </p:cBhvr>
                                      <p:tavLst>
                                        <p:tav tm="0">
                                          <p:val>
                                            <p:fltVal val="0"/>
                                          </p:val>
                                        </p:tav>
                                        <p:tav tm="100000">
                                          <p:val>
                                            <p:strVal val="#ppt_h"/>
                                          </p:val>
                                        </p:tav>
                                      </p:tavLst>
                                    </p:anim>
                                    <p:animEffect transition="in" filter="fade">
                                      <p:cBhvr>
                                        <p:cTn id="28" dur="200"/>
                                        <p:tgtEl>
                                          <p:spTgt spid="45"/>
                                        </p:tgtEl>
                                      </p:cBhvr>
                                    </p:animEffect>
                                  </p:childTnLst>
                                </p:cTn>
                              </p:par>
                            </p:childTnLst>
                          </p:cTn>
                        </p:par>
                        <p:par>
                          <p:cTn id="29" fill="hold">
                            <p:stCondLst>
                              <p:cond delay="2200"/>
                            </p:stCondLst>
                            <p:childTnLst>
                              <p:par>
                                <p:cTn id="30" presetID="6" presetClass="emph" presetSubtype="0" fill="hold" grpId="1" nodeType="afterEffect">
                                  <p:stCondLst>
                                    <p:cond delay="0"/>
                                  </p:stCondLst>
                                  <p:childTnLst>
                                    <p:animScale>
                                      <p:cBhvr>
                                        <p:cTn id="31" dur="100" fill="hold"/>
                                        <p:tgtEl>
                                          <p:spTgt spid="45"/>
                                        </p:tgtEl>
                                      </p:cBhvr>
                                      <p:by x="115000" y="115000"/>
                                    </p:animScale>
                                  </p:childTnLst>
                                </p:cTn>
                              </p:par>
                              <p:par>
                                <p:cTn id="32" presetID="6" presetClass="emph" presetSubtype="0" fill="hold" grpId="2" nodeType="withEffect">
                                  <p:stCondLst>
                                    <p:cond delay="200"/>
                                  </p:stCondLst>
                                  <p:childTnLst>
                                    <p:animScale>
                                      <p:cBhvr>
                                        <p:cTn id="33" dur="100" fill="hold"/>
                                        <p:tgtEl>
                                          <p:spTgt spid="45"/>
                                        </p:tgtEl>
                                      </p:cBhvr>
                                      <p:by x="85000" y="85000"/>
                                    </p:animScale>
                                  </p:childTnLst>
                                </p:cTn>
                              </p:par>
                            </p:childTnLst>
                          </p:cTn>
                        </p:par>
                        <p:par>
                          <p:cTn id="34" fill="hold">
                            <p:stCondLst>
                              <p:cond delay="2500"/>
                            </p:stCondLst>
                            <p:childTnLst>
                              <p:par>
                                <p:cTn id="35" presetID="6" presetClass="emph" presetSubtype="0" fill="hold" grpId="3" nodeType="afterEffect">
                                  <p:stCondLst>
                                    <p:cond delay="0"/>
                                  </p:stCondLst>
                                  <p:childTnLst>
                                    <p:animScale>
                                      <p:cBhvr>
                                        <p:cTn id="36" dur="100" fill="hold"/>
                                        <p:tgtEl>
                                          <p:spTgt spid="45"/>
                                        </p:tgtEl>
                                      </p:cBhvr>
                                      <p:by x="105000" y="105000"/>
                                    </p:animScale>
                                  </p:childTnLst>
                                </p:cTn>
                              </p:par>
                              <p:par>
                                <p:cTn id="37" presetID="6" presetClass="emph" presetSubtype="0" fill="hold" grpId="4" nodeType="withEffect">
                                  <p:stCondLst>
                                    <p:cond delay="200"/>
                                  </p:stCondLst>
                                  <p:childTnLst>
                                    <p:animScale>
                                      <p:cBhvr>
                                        <p:cTn id="38" dur="100" fill="hold"/>
                                        <p:tgtEl>
                                          <p:spTgt spid="45"/>
                                        </p:tgtEl>
                                      </p:cBhvr>
                                      <p:by x="95000" y="95000"/>
                                    </p:animScale>
                                  </p:childTnLst>
                                </p:cTn>
                              </p:par>
                            </p:childTnLst>
                          </p:cTn>
                        </p:par>
                        <p:par>
                          <p:cTn id="39" fill="hold">
                            <p:stCondLst>
                              <p:cond delay="2800"/>
                            </p:stCondLst>
                            <p:childTnLst>
                              <p:par>
                                <p:cTn id="40" presetID="22" presetClass="entr" presetSubtype="8"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childTnLst>
                          </p:cTn>
                        </p:par>
                        <p:par>
                          <p:cTn id="43" fill="hold">
                            <p:stCondLst>
                              <p:cond delay="3300"/>
                            </p:stCondLst>
                            <p:childTnLst>
                              <p:par>
                                <p:cTn id="44" presetID="42" presetClass="entr" presetSubtype="0"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anim calcmode="lin" valueType="num">
                                      <p:cBhvr>
                                        <p:cTn id="47" dur="1000" fill="hold"/>
                                        <p:tgtEl>
                                          <p:spTgt spid="38"/>
                                        </p:tgtEl>
                                        <p:attrNameLst>
                                          <p:attrName>ppt_x</p:attrName>
                                        </p:attrNameLst>
                                      </p:cBhvr>
                                      <p:tavLst>
                                        <p:tav tm="0">
                                          <p:val>
                                            <p:strVal val="#ppt_x"/>
                                          </p:val>
                                        </p:tav>
                                        <p:tav tm="100000">
                                          <p:val>
                                            <p:strVal val="#ppt_x"/>
                                          </p:val>
                                        </p:tav>
                                      </p:tavLst>
                                    </p:anim>
                                    <p:anim calcmode="lin" valueType="num">
                                      <p:cBhvr>
                                        <p:cTn id="48" dur="1000" fill="hold"/>
                                        <p:tgtEl>
                                          <p:spTgt spid="3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anim calcmode="lin" valueType="num">
                                      <p:cBhvr>
                                        <p:cTn id="52" dur="1000" fill="hold"/>
                                        <p:tgtEl>
                                          <p:spTgt spid="29"/>
                                        </p:tgtEl>
                                        <p:attrNameLst>
                                          <p:attrName>ppt_x</p:attrName>
                                        </p:attrNameLst>
                                      </p:cBhvr>
                                      <p:tavLst>
                                        <p:tav tm="0">
                                          <p:val>
                                            <p:strVal val="#ppt_x"/>
                                          </p:val>
                                        </p:tav>
                                        <p:tav tm="100000">
                                          <p:val>
                                            <p:strVal val="#ppt_x"/>
                                          </p:val>
                                        </p:tav>
                                      </p:tavLst>
                                    </p:anim>
                                    <p:anim calcmode="lin" valueType="num">
                                      <p:cBhvr>
                                        <p:cTn id="53" dur="1000" fill="hold"/>
                                        <p:tgtEl>
                                          <p:spTgt spid="29"/>
                                        </p:tgtEl>
                                        <p:attrNameLst>
                                          <p:attrName>ppt_y</p:attrName>
                                        </p:attrNameLst>
                                      </p:cBhvr>
                                      <p:tavLst>
                                        <p:tav tm="0">
                                          <p:val>
                                            <p:strVal val="#ppt_y+.1"/>
                                          </p:val>
                                        </p:tav>
                                        <p:tav tm="100000">
                                          <p:val>
                                            <p:strVal val="#ppt_y"/>
                                          </p:val>
                                        </p:tav>
                                      </p:tavLst>
                                    </p:anim>
                                  </p:childTnLst>
                                </p:cTn>
                              </p:par>
                            </p:childTnLst>
                          </p:cTn>
                        </p:par>
                        <p:par>
                          <p:cTn id="54" fill="hold">
                            <p:stCondLst>
                              <p:cond delay="4300"/>
                            </p:stCondLst>
                            <p:childTnLst>
                              <p:par>
                                <p:cTn id="55" presetID="2" presetClass="entr" presetSubtype="2"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1+#ppt_w/2"/>
                                          </p:val>
                                        </p:tav>
                                        <p:tav tm="100000">
                                          <p:val>
                                            <p:strVal val="#ppt_x"/>
                                          </p:val>
                                        </p:tav>
                                      </p:tavLst>
                                    </p:anim>
                                    <p:anim calcmode="lin" valueType="num">
                                      <p:cBhvr additive="base">
                                        <p:cTn id="58" dur="500" fill="hold"/>
                                        <p:tgtEl>
                                          <p:spTgt spid="40"/>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1+#ppt_w/2"/>
                                          </p:val>
                                        </p:tav>
                                        <p:tav tm="100000">
                                          <p:val>
                                            <p:strVal val="#ppt_x"/>
                                          </p:val>
                                        </p:tav>
                                      </p:tavLst>
                                    </p:anim>
                                    <p:anim calcmode="lin" valueType="num">
                                      <p:cBhvr additive="base">
                                        <p:cTn id="62" dur="500" fill="hold"/>
                                        <p:tgtEl>
                                          <p:spTgt spid="39"/>
                                        </p:tgtEl>
                                        <p:attrNameLst>
                                          <p:attrName>ppt_y</p:attrName>
                                        </p:attrNameLst>
                                      </p:cBhvr>
                                      <p:tavLst>
                                        <p:tav tm="0">
                                          <p:val>
                                            <p:strVal val="#ppt_y"/>
                                          </p:val>
                                        </p:tav>
                                        <p:tav tm="100000">
                                          <p:val>
                                            <p:strVal val="#ppt_y"/>
                                          </p:val>
                                        </p:tav>
                                      </p:tavLst>
                                    </p:anim>
                                  </p:childTnLst>
                                </p:cTn>
                              </p:par>
                            </p:childTnLst>
                          </p:cTn>
                        </p:par>
                        <p:par>
                          <p:cTn id="63" fill="hold">
                            <p:stCondLst>
                              <p:cond delay="4800"/>
                            </p:stCondLst>
                            <p:childTnLst>
                              <p:par>
                                <p:cTn id="64" presetID="53" presetClass="entr" presetSubtype="0"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200" fill="hold"/>
                                        <p:tgtEl>
                                          <p:spTgt spid="46"/>
                                        </p:tgtEl>
                                        <p:attrNameLst>
                                          <p:attrName>ppt_w</p:attrName>
                                        </p:attrNameLst>
                                      </p:cBhvr>
                                      <p:tavLst>
                                        <p:tav tm="0">
                                          <p:val>
                                            <p:fltVal val="0"/>
                                          </p:val>
                                        </p:tav>
                                        <p:tav tm="100000">
                                          <p:val>
                                            <p:strVal val="#ppt_w"/>
                                          </p:val>
                                        </p:tav>
                                      </p:tavLst>
                                    </p:anim>
                                    <p:anim calcmode="lin" valueType="num">
                                      <p:cBhvr>
                                        <p:cTn id="67" dur="200" fill="hold"/>
                                        <p:tgtEl>
                                          <p:spTgt spid="46"/>
                                        </p:tgtEl>
                                        <p:attrNameLst>
                                          <p:attrName>ppt_h</p:attrName>
                                        </p:attrNameLst>
                                      </p:cBhvr>
                                      <p:tavLst>
                                        <p:tav tm="0">
                                          <p:val>
                                            <p:fltVal val="0"/>
                                          </p:val>
                                        </p:tav>
                                        <p:tav tm="100000">
                                          <p:val>
                                            <p:strVal val="#ppt_h"/>
                                          </p:val>
                                        </p:tav>
                                      </p:tavLst>
                                    </p:anim>
                                    <p:animEffect transition="in" filter="fade">
                                      <p:cBhvr>
                                        <p:cTn id="68" dur="200"/>
                                        <p:tgtEl>
                                          <p:spTgt spid="46"/>
                                        </p:tgtEl>
                                      </p:cBhvr>
                                    </p:animEffect>
                                  </p:childTnLst>
                                </p:cTn>
                              </p:par>
                            </p:childTnLst>
                          </p:cTn>
                        </p:par>
                        <p:par>
                          <p:cTn id="69" fill="hold">
                            <p:stCondLst>
                              <p:cond delay="5000"/>
                            </p:stCondLst>
                            <p:childTnLst>
                              <p:par>
                                <p:cTn id="70" presetID="6" presetClass="emph" presetSubtype="0" fill="hold" grpId="1" nodeType="afterEffect">
                                  <p:stCondLst>
                                    <p:cond delay="0"/>
                                  </p:stCondLst>
                                  <p:childTnLst>
                                    <p:animScale>
                                      <p:cBhvr>
                                        <p:cTn id="71" dur="100" fill="hold"/>
                                        <p:tgtEl>
                                          <p:spTgt spid="46"/>
                                        </p:tgtEl>
                                      </p:cBhvr>
                                      <p:by x="115000" y="115000"/>
                                    </p:animScale>
                                  </p:childTnLst>
                                </p:cTn>
                              </p:par>
                              <p:par>
                                <p:cTn id="72" presetID="6" presetClass="emph" presetSubtype="0" fill="hold" grpId="2" nodeType="withEffect">
                                  <p:stCondLst>
                                    <p:cond delay="200"/>
                                  </p:stCondLst>
                                  <p:childTnLst>
                                    <p:animScale>
                                      <p:cBhvr>
                                        <p:cTn id="73" dur="100" fill="hold"/>
                                        <p:tgtEl>
                                          <p:spTgt spid="46"/>
                                        </p:tgtEl>
                                      </p:cBhvr>
                                      <p:by x="85000" y="85000"/>
                                    </p:animScale>
                                  </p:childTnLst>
                                </p:cTn>
                              </p:par>
                            </p:childTnLst>
                          </p:cTn>
                        </p:par>
                        <p:par>
                          <p:cTn id="74" fill="hold">
                            <p:stCondLst>
                              <p:cond delay="5300"/>
                            </p:stCondLst>
                            <p:childTnLst>
                              <p:par>
                                <p:cTn id="75" presetID="6" presetClass="emph" presetSubtype="0" fill="hold" grpId="3" nodeType="afterEffect">
                                  <p:stCondLst>
                                    <p:cond delay="0"/>
                                  </p:stCondLst>
                                  <p:childTnLst>
                                    <p:animScale>
                                      <p:cBhvr>
                                        <p:cTn id="76" dur="100" fill="hold"/>
                                        <p:tgtEl>
                                          <p:spTgt spid="46"/>
                                        </p:tgtEl>
                                      </p:cBhvr>
                                      <p:by x="105000" y="105000"/>
                                    </p:animScale>
                                  </p:childTnLst>
                                </p:cTn>
                              </p:par>
                              <p:par>
                                <p:cTn id="77" presetID="6" presetClass="emph" presetSubtype="0" fill="hold" grpId="4" nodeType="withEffect">
                                  <p:stCondLst>
                                    <p:cond delay="200"/>
                                  </p:stCondLst>
                                  <p:childTnLst>
                                    <p:animScale>
                                      <p:cBhvr>
                                        <p:cTn id="78" dur="100" fill="hold"/>
                                        <p:tgtEl>
                                          <p:spTgt spid="46"/>
                                        </p:tgtEl>
                                      </p:cBhvr>
                                      <p:by x="95000" y="95000"/>
                                    </p:animScale>
                                  </p:childTnLst>
                                </p:cTn>
                              </p:par>
                            </p:childTnLst>
                          </p:cTn>
                        </p:par>
                        <p:par>
                          <p:cTn id="79" fill="hold">
                            <p:stCondLst>
                              <p:cond delay="5600"/>
                            </p:stCondLst>
                            <p:childTnLst>
                              <p:par>
                                <p:cTn id="80" presetID="22" presetClass="entr" presetSubtype="2"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wipe(right)">
                                      <p:cBhvr>
                                        <p:cTn id="82" dur="500"/>
                                        <p:tgtEl>
                                          <p:spTgt spid="33"/>
                                        </p:tgtEl>
                                      </p:cBhvr>
                                    </p:animEffect>
                                  </p:childTnLst>
                                </p:cTn>
                              </p:par>
                            </p:childTnLst>
                          </p:cTn>
                        </p:par>
                        <p:par>
                          <p:cTn id="83" fill="hold">
                            <p:stCondLst>
                              <p:cond delay="6100"/>
                            </p:stCondLst>
                            <p:childTnLst>
                              <p:par>
                                <p:cTn id="84" presetID="42" presetClass="entr" presetSubtype="0"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anim calcmode="lin" valueType="num">
                                      <p:cBhvr>
                                        <p:cTn id="92" dur="1000" fill="hold"/>
                                        <p:tgtEl>
                                          <p:spTgt spid="30"/>
                                        </p:tgtEl>
                                        <p:attrNameLst>
                                          <p:attrName>ppt_x</p:attrName>
                                        </p:attrNameLst>
                                      </p:cBhvr>
                                      <p:tavLst>
                                        <p:tav tm="0">
                                          <p:val>
                                            <p:strVal val="#ppt_x"/>
                                          </p:val>
                                        </p:tav>
                                        <p:tav tm="100000">
                                          <p:val>
                                            <p:strVal val="#ppt_x"/>
                                          </p:val>
                                        </p:tav>
                                      </p:tavLst>
                                    </p:anim>
                                    <p:anim calcmode="lin" valueType="num">
                                      <p:cBhvr>
                                        <p:cTn id="93" dur="1000" fill="hold"/>
                                        <p:tgtEl>
                                          <p:spTgt spid="30"/>
                                        </p:tgtEl>
                                        <p:attrNameLst>
                                          <p:attrName>ppt_y</p:attrName>
                                        </p:attrNameLst>
                                      </p:cBhvr>
                                      <p:tavLst>
                                        <p:tav tm="0">
                                          <p:val>
                                            <p:strVal val="#ppt_y+.1"/>
                                          </p:val>
                                        </p:tav>
                                        <p:tav tm="100000">
                                          <p:val>
                                            <p:strVal val="#ppt_y"/>
                                          </p:val>
                                        </p:tav>
                                      </p:tavLst>
                                    </p:anim>
                                  </p:childTnLst>
                                </p:cTn>
                              </p:par>
                            </p:childTnLst>
                          </p:cTn>
                        </p:par>
                        <p:par>
                          <p:cTn id="94" fill="hold">
                            <p:stCondLst>
                              <p:cond delay="7100"/>
                            </p:stCondLst>
                            <p:childTnLst>
                              <p:par>
                                <p:cTn id="95" presetID="2" presetClass="entr" presetSubtype="8" fill="hold" grpId="0" nodeType="after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additive="base">
                                        <p:cTn id="97" dur="500" fill="hold"/>
                                        <p:tgtEl>
                                          <p:spTgt spid="43"/>
                                        </p:tgtEl>
                                        <p:attrNameLst>
                                          <p:attrName>ppt_x</p:attrName>
                                        </p:attrNameLst>
                                      </p:cBhvr>
                                      <p:tavLst>
                                        <p:tav tm="0">
                                          <p:val>
                                            <p:strVal val="0-#ppt_w/2"/>
                                          </p:val>
                                        </p:tav>
                                        <p:tav tm="100000">
                                          <p:val>
                                            <p:strVal val="#ppt_x"/>
                                          </p:val>
                                        </p:tav>
                                      </p:tavLst>
                                    </p:anim>
                                    <p:anim calcmode="lin" valueType="num">
                                      <p:cBhvr additive="base">
                                        <p:cTn id="98" dur="500" fill="hold"/>
                                        <p:tgtEl>
                                          <p:spTgt spid="43"/>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anim calcmode="lin" valueType="num">
                                      <p:cBhvr additive="base">
                                        <p:cTn id="101" dur="500" fill="hold"/>
                                        <p:tgtEl>
                                          <p:spTgt spid="44"/>
                                        </p:tgtEl>
                                        <p:attrNameLst>
                                          <p:attrName>ppt_x</p:attrName>
                                        </p:attrNameLst>
                                      </p:cBhvr>
                                      <p:tavLst>
                                        <p:tav tm="0">
                                          <p:val>
                                            <p:strVal val="0-#ppt_w/2"/>
                                          </p:val>
                                        </p:tav>
                                        <p:tav tm="100000">
                                          <p:val>
                                            <p:strVal val="#ppt_x"/>
                                          </p:val>
                                        </p:tav>
                                      </p:tavLst>
                                    </p:anim>
                                    <p:anim calcmode="lin" valueType="num">
                                      <p:cBhvr additive="base">
                                        <p:cTn id="102" dur="500" fill="hold"/>
                                        <p:tgtEl>
                                          <p:spTgt spid="44"/>
                                        </p:tgtEl>
                                        <p:attrNameLst>
                                          <p:attrName>ppt_y</p:attrName>
                                        </p:attrNameLst>
                                      </p:cBhvr>
                                      <p:tavLst>
                                        <p:tav tm="0">
                                          <p:val>
                                            <p:strVal val="#ppt_y"/>
                                          </p:val>
                                        </p:tav>
                                        <p:tav tm="100000">
                                          <p:val>
                                            <p:strVal val="#ppt_y"/>
                                          </p:val>
                                        </p:tav>
                                      </p:tavLst>
                                    </p:anim>
                                  </p:childTnLst>
                                </p:cTn>
                              </p:par>
                            </p:childTnLst>
                          </p:cTn>
                        </p:par>
                        <p:par>
                          <p:cTn id="103" fill="hold">
                            <p:stCondLst>
                              <p:cond delay="7600"/>
                            </p:stCondLst>
                            <p:childTnLst>
                              <p:par>
                                <p:cTn id="104" presetID="53" presetClass="entr" presetSubtype="0" fill="hold" grpId="0" nodeType="afterEffect">
                                  <p:stCondLst>
                                    <p:cond delay="0"/>
                                  </p:stCondLst>
                                  <p:childTnLst>
                                    <p:set>
                                      <p:cBhvr>
                                        <p:cTn id="105" dur="1" fill="hold">
                                          <p:stCondLst>
                                            <p:cond delay="0"/>
                                          </p:stCondLst>
                                        </p:cTn>
                                        <p:tgtEl>
                                          <p:spTgt spid="47"/>
                                        </p:tgtEl>
                                        <p:attrNameLst>
                                          <p:attrName>style.visibility</p:attrName>
                                        </p:attrNameLst>
                                      </p:cBhvr>
                                      <p:to>
                                        <p:strVal val="visible"/>
                                      </p:to>
                                    </p:set>
                                    <p:anim calcmode="lin" valueType="num">
                                      <p:cBhvr>
                                        <p:cTn id="106" dur="200" fill="hold"/>
                                        <p:tgtEl>
                                          <p:spTgt spid="47"/>
                                        </p:tgtEl>
                                        <p:attrNameLst>
                                          <p:attrName>ppt_w</p:attrName>
                                        </p:attrNameLst>
                                      </p:cBhvr>
                                      <p:tavLst>
                                        <p:tav tm="0">
                                          <p:val>
                                            <p:fltVal val="0"/>
                                          </p:val>
                                        </p:tav>
                                        <p:tav tm="100000">
                                          <p:val>
                                            <p:strVal val="#ppt_w"/>
                                          </p:val>
                                        </p:tav>
                                      </p:tavLst>
                                    </p:anim>
                                    <p:anim calcmode="lin" valueType="num">
                                      <p:cBhvr>
                                        <p:cTn id="107" dur="200" fill="hold"/>
                                        <p:tgtEl>
                                          <p:spTgt spid="47"/>
                                        </p:tgtEl>
                                        <p:attrNameLst>
                                          <p:attrName>ppt_h</p:attrName>
                                        </p:attrNameLst>
                                      </p:cBhvr>
                                      <p:tavLst>
                                        <p:tav tm="0">
                                          <p:val>
                                            <p:fltVal val="0"/>
                                          </p:val>
                                        </p:tav>
                                        <p:tav tm="100000">
                                          <p:val>
                                            <p:strVal val="#ppt_h"/>
                                          </p:val>
                                        </p:tav>
                                      </p:tavLst>
                                    </p:anim>
                                    <p:animEffect transition="in" filter="fade">
                                      <p:cBhvr>
                                        <p:cTn id="108" dur="200"/>
                                        <p:tgtEl>
                                          <p:spTgt spid="47"/>
                                        </p:tgtEl>
                                      </p:cBhvr>
                                    </p:animEffect>
                                  </p:childTnLst>
                                </p:cTn>
                              </p:par>
                            </p:childTnLst>
                          </p:cTn>
                        </p:par>
                        <p:par>
                          <p:cTn id="109" fill="hold">
                            <p:stCondLst>
                              <p:cond delay="7800"/>
                            </p:stCondLst>
                            <p:childTnLst>
                              <p:par>
                                <p:cTn id="110" presetID="6" presetClass="emph" presetSubtype="0" fill="hold" grpId="1" nodeType="afterEffect">
                                  <p:stCondLst>
                                    <p:cond delay="0"/>
                                  </p:stCondLst>
                                  <p:childTnLst>
                                    <p:animScale>
                                      <p:cBhvr>
                                        <p:cTn id="111" dur="100" fill="hold"/>
                                        <p:tgtEl>
                                          <p:spTgt spid="47"/>
                                        </p:tgtEl>
                                      </p:cBhvr>
                                      <p:by x="115000" y="115000"/>
                                    </p:animScale>
                                  </p:childTnLst>
                                </p:cTn>
                              </p:par>
                              <p:par>
                                <p:cTn id="112" presetID="6" presetClass="emph" presetSubtype="0" fill="hold" grpId="2" nodeType="withEffect">
                                  <p:stCondLst>
                                    <p:cond delay="200"/>
                                  </p:stCondLst>
                                  <p:childTnLst>
                                    <p:animScale>
                                      <p:cBhvr>
                                        <p:cTn id="113" dur="100" fill="hold"/>
                                        <p:tgtEl>
                                          <p:spTgt spid="47"/>
                                        </p:tgtEl>
                                      </p:cBhvr>
                                      <p:by x="85000" y="85000"/>
                                    </p:animScale>
                                  </p:childTnLst>
                                </p:cTn>
                              </p:par>
                            </p:childTnLst>
                          </p:cTn>
                        </p:par>
                        <p:par>
                          <p:cTn id="114" fill="hold">
                            <p:stCondLst>
                              <p:cond delay="8100"/>
                            </p:stCondLst>
                            <p:childTnLst>
                              <p:par>
                                <p:cTn id="115" presetID="6" presetClass="emph" presetSubtype="0" fill="hold" grpId="3" nodeType="afterEffect">
                                  <p:stCondLst>
                                    <p:cond delay="0"/>
                                  </p:stCondLst>
                                  <p:childTnLst>
                                    <p:animScale>
                                      <p:cBhvr>
                                        <p:cTn id="116" dur="100" fill="hold"/>
                                        <p:tgtEl>
                                          <p:spTgt spid="47"/>
                                        </p:tgtEl>
                                      </p:cBhvr>
                                      <p:by x="105000" y="105000"/>
                                    </p:animScale>
                                  </p:childTnLst>
                                </p:cTn>
                              </p:par>
                              <p:par>
                                <p:cTn id="117" presetID="6" presetClass="emph" presetSubtype="0" fill="hold" grpId="4" nodeType="withEffect">
                                  <p:stCondLst>
                                    <p:cond delay="200"/>
                                  </p:stCondLst>
                                  <p:childTnLst>
                                    <p:animScale>
                                      <p:cBhvr>
                                        <p:cTn id="118" dur="100" fill="hold"/>
                                        <p:tgtEl>
                                          <p:spTgt spid="47"/>
                                        </p:tgtEl>
                                      </p:cBhvr>
                                      <p:by x="95000" y="95000"/>
                                    </p:animScale>
                                  </p:childTnLst>
                                </p:cTn>
                              </p:par>
                            </p:childTnLst>
                          </p:cTn>
                        </p:par>
                        <p:par>
                          <p:cTn id="119" fill="hold">
                            <p:stCondLst>
                              <p:cond delay="8400"/>
                            </p:stCondLst>
                            <p:childTnLst>
                              <p:par>
                                <p:cTn id="120" presetID="22" presetClass="entr" presetSubtype="1" fill="hold"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up)">
                                      <p:cBhvr>
                                        <p:cTn id="122" dur="500"/>
                                        <p:tgtEl>
                                          <p:spTgt spid="34"/>
                                        </p:tgtEl>
                                      </p:cBhvr>
                                    </p:animEffect>
                                  </p:childTnLst>
                                </p:cTn>
                              </p:par>
                            </p:childTnLst>
                          </p:cTn>
                        </p:par>
                        <p:par>
                          <p:cTn id="123" fill="hold">
                            <p:stCondLst>
                              <p:cond delay="8900"/>
                            </p:stCondLst>
                            <p:childTnLst>
                              <p:par>
                                <p:cTn id="124" presetID="42" presetClass="entr" presetSubtype="0" fill="hold" grpId="0" nodeType="after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fade">
                                      <p:cBhvr>
                                        <p:cTn id="126" dur="1000"/>
                                        <p:tgtEl>
                                          <p:spTgt spid="31"/>
                                        </p:tgtEl>
                                      </p:cBhvr>
                                    </p:animEffect>
                                    <p:anim calcmode="lin" valueType="num">
                                      <p:cBhvr>
                                        <p:cTn id="127" dur="1000" fill="hold"/>
                                        <p:tgtEl>
                                          <p:spTgt spid="31"/>
                                        </p:tgtEl>
                                        <p:attrNameLst>
                                          <p:attrName>ppt_x</p:attrName>
                                        </p:attrNameLst>
                                      </p:cBhvr>
                                      <p:tavLst>
                                        <p:tav tm="0">
                                          <p:val>
                                            <p:strVal val="#ppt_x"/>
                                          </p:val>
                                        </p:tav>
                                        <p:tav tm="100000">
                                          <p:val>
                                            <p:strVal val="#ppt_x"/>
                                          </p:val>
                                        </p:tav>
                                      </p:tavLst>
                                    </p:anim>
                                    <p:anim calcmode="lin" valueType="num">
                                      <p:cBhvr>
                                        <p:cTn id="128" dur="1000" fill="hold"/>
                                        <p:tgtEl>
                                          <p:spTgt spid="31"/>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1000"/>
                                        <p:tgtEl>
                                          <p:spTgt spid="35"/>
                                        </p:tgtEl>
                                      </p:cBhvr>
                                    </p:animEffect>
                                    <p:anim calcmode="lin" valueType="num">
                                      <p:cBhvr>
                                        <p:cTn id="132" dur="1000" fill="hold"/>
                                        <p:tgtEl>
                                          <p:spTgt spid="35"/>
                                        </p:tgtEl>
                                        <p:attrNameLst>
                                          <p:attrName>ppt_x</p:attrName>
                                        </p:attrNameLst>
                                      </p:cBhvr>
                                      <p:tavLst>
                                        <p:tav tm="0">
                                          <p:val>
                                            <p:strVal val="#ppt_x"/>
                                          </p:val>
                                        </p:tav>
                                        <p:tav tm="100000">
                                          <p:val>
                                            <p:strVal val="#ppt_x"/>
                                          </p:val>
                                        </p:tav>
                                      </p:tavLst>
                                    </p:anim>
                                    <p:anim calcmode="lin" valueType="num">
                                      <p:cBhvr>
                                        <p:cTn id="133" dur="1000" fill="hold"/>
                                        <p:tgtEl>
                                          <p:spTgt spid="35"/>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000"/>
                                        <p:tgtEl>
                                          <p:spTgt spid="36"/>
                                        </p:tgtEl>
                                      </p:cBhvr>
                                    </p:animEffect>
                                    <p:anim calcmode="lin" valueType="num">
                                      <p:cBhvr>
                                        <p:cTn id="137" dur="1000" fill="hold"/>
                                        <p:tgtEl>
                                          <p:spTgt spid="36"/>
                                        </p:tgtEl>
                                        <p:attrNameLst>
                                          <p:attrName>ppt_x</p:attrName>
                                        </p:attrNameLst>
                                      </p:cBhvr>
                                      <p:tavLst>
                                        <p:tav tm="0">
                                          <p:val>
                                            <p:strVal val="#ppt_x"/>
                                          </p:val>
                                        </p:tav>
                                        <p:tav tm="100000">
                                          <p:val>
                                            <p:strVal val="#ppt_x"/>
                                          </p:val>
                                        </p:tav>
                                      </p:tavLst>
                                    </p:anim>
                                    <p:anim calcmode="lin" valueType="num">
                                      <p:cBhvr>
                                        <p:cTn id="13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5" grpId="0" animBg="1"/>
      <p:bldP spid="37" grpId="0"/>
      <p:bldP spid="38" grpId="0"/>
      <p:bldP spid="39" grpId="0"/>
      <p:bldP spid="40" grpId="0"/>
      <p:bldP spid="41" grpId="0"/>
      <p:bldP spid="42" grpId="0"/>
      <p:bldP spid="43" grpId="0"/>
      <p:bldP spid="44" grpId="0"/>
      <p:bldP spid="45" grpId="0" animBg="1"/>
      <p:bldP spid="45" grpId="1" animBg="1"/>
      <p:bldP spid="45" grpId="2" animBg="1"/>
      <p:bldP spid="45" grpId="3" animBg="1"/>
      <p:bldP spid="45" grpId="4" animBg="1"/>
      <p:bldP spid="46" grpId="0" animBg="1"/>
      <p:bldP spid="46" grpId="1" animBg="1"/>
      <p:bldP spid="46" grpId="2" animBg="1"/>
      <p:bldP spid="46" grpId="3" animBg="1"/>
      <p:bldP spid="46" grpId="4" animBg="1"/>
      <p:bldP spid="47" grpId="0" animBg="1"/>
      <p:bldP spid="47" grpId="1" animBg="1"/>
      <p:bldP spid="47" grpId="2" animBg="1"/>
      <p:bldP spid="47" grpId="3" animBg="1"/>
      <p:bldP spid="47" grpId="4" animBg="1"/>
      <p:bldP spid="24" grpId="0" animBg="1"/>
    </p:bldLst>
  </p:timing>
  <p:extLst mod="1">
    <p:ext uri="{E180D4A7-C9FB-4DFB-919C-405C955672EB}">
      <p14:showEvtLst xmlns:p14="http://schemas.microsoft.com/office/powerpoint/2010/main" xmlns="">
        <p14:playEvt time="0" objId="30"/>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026999" y="972145"/>
            <a:ext cx="7938382" cy="1123409"/>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a:endParaRPr lang="zh-CN" altLang="en-US" sz="2500" kern="0">
              <a:solidFill>
                <a:schemeClr val="accent6">
                  <a:lumMod val="90000"/>
                  <a:lumOff val="10000"/>
                </a:schemeClr>
              </a:solidFill>
              <a:latin typeface="Calibri"/>
            </a:endParaRPr>
          </a:p>
        </p:txBody>
      </p:sp>
      <p:grpSp>
        <p:nvGrpSpPr>
          <p:cNvPr id="4" name="组合 3"/>
          <p:cNvGrpSpPr/>
          <p:nvPr/>
        </p:nvGrpSpPr>
        <p:grpSpPr>
          <a:xfrm>
            <a:off x="1116386" y="1057868"/>
            <a:ext cx="1856687" cy="959255"/>
            <a:chOff x="717476" y="1291449"/>
            <a:chExt cx="2054324" cy="1106750"/>
          </a:xfrm>
        </p:grpSpPr>
        <p:sp>
          <p:nvSpPr>
            <p:cNvPr id="5" name="圆角矩形 4"/>
            <p:cNvSpPr/>
            <p:nvPr/>
          </p:nvSpPr>
          <p:spPr>
            <a:xfrm>
              <a:off x="717476" y="1291449"/>
              <a:ext cx="2054324" cy="1106750"/>
            </a:xfrm>
            <a:prstGeom prst="roundRect">
              <a:avLst>
                <a:gd name="adj" fmla="val 1088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500" b="1">
                <a:latin typeface="微软雅黑" panose="020B0503020204020204" pitchFamily="34" charset="-122"/>
                <a:ea typeface="微软雅黑" panose="020B0503020204020204" pitchFamily="34" charset="-122"/>
              </a:endParaRPr>
            </a:p>
          </p:txBody>
        </p:sp>
        <p:sp>
          <p:nvSpPr>
            <p:cNvPr id="6" name="Freeform 41"/>
            <p:cNvSpPr>
              <a:spLocks noEditPoints="1"/>
            </p:cNvSpPr>
            <p:nvPr/>
          </p:nvSpPr>
          <p:spPr bwMode="auto">
            <a:xfrm>
              <a:off x="938277" y="1524865"/>
              <a:ext cx="576064" cy="517480"/>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headEnd/>
              <a:tailEnd/>
            </a:ln>
          </p:spPr>
          <p:txBody>
            <a:bodyPr/>
            <a:lstStyle/>
            <a:p>
              <a:pPr>
                <a:lnSpc>
                  <a:spcPct val="120000"/>
                </a:lnSpc>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485300" y="1524865"/>
              <a:ext cx="1224137" cy="575262"/>
            </a:xfrm>
            <a:prstGeom prst="rect">
              <a:avLst/>
            </a:prstGeom>
            <a:noFill/>
          </p:spPr>
          <p:txBody>
            <a:bodyPr wrap="square" rtlCol="0">
              <a:spAutoFit/>
            </a:bodyPr>
            <a:lstStyle/>
            <a:p>
              <a:pPr algn="ctr">
                <a:lnSpc>
                  <a:spcPct val="120000"/>
                </a:lnSpc>
              </a:pPr>
              <a:r>
                <a:rPr lang="zh-CN" altLang="en-US" sz="2200" b="1" dirty="0">
                  <a:solidFill>
                    <a:schemeClr val="bg1"/>
                  </a:solidFill>
                  <a:latin typeface="微软雅黑" panose="020B0503020204020204" pitchFamily="34" charset="-122"/>
                  <a:ea typeface="微软雅黑" panose="020B0503020204020204" pitchFamily="34" charset="-122"/>
                </a:rPr>
                <a:t>标题</a:t>
              </a:r>
            </a:p>
          </p:txBody>
        </p:sp>
      </p:grpSp>
      <p:sp>
        <p:nvSpPr>
          <p:cNvPr id="8" name="文本框 58"/>
          <p:cNvSpPr txBox="1"/>
          <p:nvPr/>
        </p:nvSpPr>
        <p:spPr>
          <a:xfrm>
            <a:off x="3170362" y="1168403"/>
            <a:ext cx="5206434" cy="820378"/>
          </a:xfrm>
          <a:prstGeom prst="rect">
            <a:avLst/>
          </a:prstGeom>
          <a:noFill/>
        </p:spPr>
        <p:txBody>
          <a:bodyPr wrap="square" lIns="99212" tIns="49606" rIns="99212" bIns="49606" rtlCol="0">
            <a:spAutoFit/>
          </a:bodyPr>
          <a:lstStyle/>
          <a:p>
            <a:pPr marL="310039" indent="-310039">
              <a:lnSpc>
                <a:spcPct val="120000"/>
              </a:lnSpc>
              <a:buFont typeface="Wingdings" panose="05000000000000000000" pitchFamily="2" charset="2"/>
              <a:buChar char="l"/>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10039" indent="-310039">
              <a:lnSpc>
                <a:spcPct val="120000"/>
              </a:lnSpc>
              <a:buFont typeface="Wingdings" panose="05000000000000000000" pitchFamily="2" charset="2"/>
              <a:buChar char="l"/>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10039" indent="-310039">
              <a:lnSpc>
                <a:spcPct val="120000"/>
              </a:lnSpc>
              <a:buFont typeface="Wingdings" panose="05000000000000000000" pitchFamily="2" charset="2"/>
              <a:buChar char="l"/>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9" name="圆角矩形 8"/>
          <p:cNvSpPr/>
          <p:nvPr/>
        </p:nvSpPr>
        <p:spPr>
          <a:xfrm>
            <a:off x="1026999" y="2325536"/>
            <a:ext cx="7938382" cy="1123409"/>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a:endParaRPr lang="zh-CN" altLang="en-US" sz="2500" kern="0">
              <a:solidFill>
                <a:schemeClr val="accent6">
                  <a:lumMod val="90000"/>
                  <a:lumOff val="10000"/>
                </a:schemeClr>
              </a:solidFill>
              <a:latin typeface="Calibri"/>
            </a:endParaRPr>
          </a:p>
        </p:txBody>
      </p:sp>
      <p:sp>
        <p:nvSpPr>
          <p:cNvPr id="10" name="文本框 58"/>
          <p:cNvSpPr txBox="1"/>
          <p:nvPr/>
        </p:nvSpPr>
        <p:spPr>
          <a:xfrm>
            <a:off x="3170362" y="2498976"/>
            <a:ext cx="5206434" cy="820378"/>
          </a:xfrm>
          <a:prstGeom prst="rect">
            <a:avLst/>
          </a:prstGeom>
          <a:noFill/>
        </p:spPr>
        <p:txBody>
          <a:bodyPr wrap="square" lIns="99212" tIns="49606" rIns="99212" bIns="49606" rtlCol="0">
            <a:spAutoFit/>
          </a:bodyPr>
          <a:lstStyle/>
          <a:p>
            <a:pPr marL="310039" indent="-310039">
              <a:lnSpc>
                <a:spcPct val="120000"/>
              </a:lnSpc>
              <a:buFont typeface="Wingdings" panose="05000000000000000000" pitchFamily="2" charset="2"/>
              <a:buChar char="l"/>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10039" indent="-310039">
              <a:lnSpc>
                <a:spcPct val="120000"/>
              </a:lnSpc>
              <a:buFont typeface="Wingdings" panose="05000000000000000000" pitchFamily="2" charset="2"/>
              <a:buChar char="l"/>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10039" indent="-310039">
              <a:lnSpc>
                <a:spcPct val="120000"/>
              </a:lnSpc>
              <a:buFont typeface="Wingdings" panose="05000000000000000000" pitchFamily="2" charset="2"/>
              <a:buChar char="l"/>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1026999" y="3698591"/>
            <a:ext cx="7938382" cy="1123409"/>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a:endParaRPr lang="zh-CN" altLang="en-US" sz="2500" kern="0">
              <a:solidFill>
                <a:schemeClr val="accent6">
                  <a:lumMod val="90000"/>
                  <a:lumOff val="10000"/>
                </a:schemeClr>
              </a:solidFill>
              <a:latin typeface="Calibri"/>
            </a:endParaRPr>
          </a:p>
        </p:txBody>
      </p:sp>
      <p:sp>
        <p:nvSpPr>
          <p:cNvPr id="12" name="文本框 58"/>
          <p:cNvSpPr txBox="1"/>
          <p:nvPr/>
        </p:nvSpPr>
        <p:spPr>
          <a:xfrm>
            <a:off x="3170362" y="3869288"/>
            <a:ext cx="5206434" cy="820378"/>
          </a:xfrm>
          <a:prstGeom prst="rect">
            <a:avLst/>
          </a:prstGeom>
          <a:noFill/>
        </p:spPr>
        <p:txBody>
          <a:bodyPr wrap="square" lIns="99212" tIns="49606" rIns="99212" bIns="49606" rtlCol="0">
            <a:spAutoFit/>
          </a:bodyPr>
          <a:lstStyle/>
          <a:p>
            <a:pPr marL="310039" indent="-310039">
              <a:lnSpc>
                <a:spcPct val="120000"/>
              </a:lnSpc>
              <a:buFont typeface="Wingdings" panose="05000000000000000000" pitchFamily="2" charset="2"/>
              <a:buChar char="l"/>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10039" indent="-310039">
              <a:lnSpc>
                <a:spcPct val="120000"/>
              </a:lnSpc>
              <a:buFont typeface="Wingdings" panose="05000000000000000000" pitchFamily="2" charset="2"/>
              <a:buChar char="l"/>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10039" indent="-310039">
              <a:lnSpc>
                <a:spcPct val="120000"/>
              </a:lnSpc>
              <a:buFont typeface="Wingdings" panose="05000000000000000000" pitchFamily="2" charset="2"/>
              <a:buChar char="l"/>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116386" y="2407613"/>
            <a:ext cx="1856687" cy="959255"/>
            <a:chOff x="710462" y="2852936"/>
            <a:chExt cx="2054324" cy="1106750"/>
          </a:xfrm>
        </p:grpSpPr>
        <p:grpSp>
          <p:nvGrpSpPr>
            <p:cNvPr id="14" name="组合 13"/>
            <p:cNvGrpSpPr/>
            <p:nvPr/>
          </p:nvGrpSpPr>
          <p:grpSpPr>
            <a:xfrm>
              <a:off x="710462" y="2852936"/>
              <a:ext cx="2054324" cy="1106750"/>
              <a:chOff x="717476" y="1291449"/>
              <a:chExt cx="2054324" cy="1106750"/>
            </a:xfrm>
          </p:grpSpPr>
          <p:sp>
            <p:nvSpPr>
              <p:cNvPr id="17" name="圆角矩形 16"/>
              <p:cNvSpPr/>
              <p:nvPr/>
            </p:nvSpPr>
            <p:spPr>
              <a:xfrm>
                <a:off x="717476" y="1291449"/>
                <a:ext cx="2054324" cy="1106750"/>
              </a:xfrm>
              <a:prstGeom prst="roundRect">
                <a:avLst>
                  <a:gd name="adj" fmla="val 10880"/>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500" b="1">
                  <a:latin typeface="微软雅黑" panose="020B0503020204020204" pitchFamily="34" charset="-122"/>
                  <a:ea typeface="微软雅黑" panose="020B0503020204020204" pitchFamily="34" charset="-122"/>
                </a:endParaRPr>
              </a:p>
            </p:txBody>
          </p:sp>
          <p:sp>
            <p:nvSpPr>
              <p:cNvPr id="18" name="TextBox 17"/>
              <p:cNvSpPr txBox="1"/>
              <p:nvPr/>
            </p:nvSpPr>
            <p:spPr>
              <a:xfrm>
                <a:off x="1485300" y="1546102"/>
                <a:ext cx="1224137" cy="575262"/>
              </a:xfrm>
              <a:prstGeom prst="rect">
                <a:avLst/>
              </a:prstGeom>
              <a:noFill/>
            </p:spPr>
            <p:txBody>
              <a:bodyPr wrap="square" rtlCol="0">
                <a:spAutoFit/>
              </a:bodyPr>
              <a:lstStyle/>
              <a:p>
                <a:pPr algn="ctr">
                  <a:lnSpc>
                    <a:spcPct val="120000"/>
                  </a:lnSpc>
                </a:pPr>
                <a:r>
                  <a:rPr lang="zh-CN" altLang="en-US" sz="2200" b="1" dirty="0">
                    <a:solidFill>
                      <a:schemeClr val="bg1"/>
                    </a:solidFill>
                    <a:latin typeface="微软雅黑" panose="020B0503020204020204" pitchFamily="34" charset="-122"/>
                    <a:ea typeface="微软雅黑" panose="020B0503020204020204" pitchFamily="34" charset="-122"/>
                  </a:rPr>
                  <a:t>标题</a:t>
                </a:r>
              </a:p>
            </p:txBody>
          </p:sp>
        </p:grpSp>
        <p:sp>
          <p:nvSpPr>
            <p:cNvPr id="15" name="Freeform 26"/>
            <p:cNvSpPr>
              <a:spLocks noEditPoints="1"/>
            </p:cNvSpPr>
            <p:nvPr/>
          </p:nvSpPr>
          <p:spPr bwMode="auto">
            <a:xfrm>
              <a:off x="935916" y="3042969"/>
              <a:ext cx="466912" cy="468680"/>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headEnd/>
              <a:tailEnd/>
            </a:ln>
          </p:spPr>
          <p:txBody>
            <a:bodyPr/>
            <a:lstStyle/>
            <a:p>
              <a:pPr>
                <a:lnSpc>
                  <a:spcPct val="120000"/>
                </a:lnSpc>
              </a:pPr>
              <a:endParaRPr lang="da-DK"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6" name="Freeform 27"/>
            <p:cNvSpPr>
              <a:spLocks noEditPoints="1"/>
            </p:cNvSpPr>
            <p:nvPr/>
          </p:nvSpPr>
          <p:spPr bwMode="auto">
            <a:xfrm>
              <a:off x="1334592" y="3382973"/>
              <a:ext cx="332082" cy="334059"/>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headEnd/>
              <a:tailEnd/>
            </a:ln>
          </p:spPr>
          <p:txBody>
            <a:bodyPr/>
            <a:lstStyle/>
            <a:p>
              <a:pPr>
                <a:lnSpc>
                  <a:spcPct val="120000"/>
                </a:lnSpc>
              </a:pPr>
              <a:endParaRPr lang="da-DK" sz="15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116386" y="3780668"/>
            <a:ext cx="1856687" cy="959255"/>
            <a:chOff x="710462" y="4437112"/>
            <a:chExt cx="2054324" cy="1106750"/>
          </a:xfrm>
        </p:grpSpPr>
        <p:grpSp>
          <p:nvGrpSpPr>
            <p:cNvPr id="20" name="组合 19"/>
            <p:cNvGrpSpPr/>
            <p:nvPr/>
          </p:nvGrpSpPr>
          <p:grpSpPr>
            <a:xfrm>
              <a:off x="710462" y="4437112"/>
              <a:ext cx="2054324" cy="1106750"/>
              <a:chOff x="717476" y="1291449"/>
              <a:chExt cx="2054324" cy="1106750"/>
            </a:xfrm>
          </p:grpSpPr>
          <p:sp>
            <p:nvSpPr>
              <p:cNvPr id="22" name="圆角矩形 21"/>
              <p:cNvSpPr/>
              <p:nvPr/>
            </p:nvSpPr>
            <p:spPr>
              <a:xfrm>
                <a:off x="717476" y="1291449"/>
                <a:ext cx="2054324" cy="1106750"/>
              </a:xfrm>
              <a:prstGeom prst="roundRect">
                <a:avLst>
                  <a:gd name="adj" fmla="val 1088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500" b="1">
                  <a:latin typeface="微软雅黑" panose="020B0503020204020204" pitchFamily="34" charset="-122"/>
                  <a:ea typeface="微软雅黑" panose="020B0503020204020204" pitchFamily="34" charset="-122"/>
                </a:endParaRPr>
              </a:p>
            </p:txBody>
          </p:sp>
          <p:sp>
            <p:nvSpPr>
              <p:cNvPr id="23" name="TextBox 22"/>
              <p:cNvSpPr txBox="1"/>
              <p:nvPr/>
            </p:nvSpPr>
            <p:spPr>
              <a:xfrm>
                <a:off x="1485300" y="1540445"/>
                <a:ext cx="1224137" cy="575262"/>
              </a:xfrm>
              <a:prstGeom prst="rect">
                <a:avLst/>
              </a:prstGeom>
              <a:noFill/>
            </p:spPr>
            <p:txBody>
              <a:bodyPr wrap="square" rtlCol="0">
                <a:spAutoFit/>
              </a:bodyPr>
              <a:lstStyle/>
              <a:p>
                <a:pPr algn="ctr">
                  <a:lnSpc>
                    <a:spcPct val="120000"/>
                  </a:lnSpc>
                </a:pPr>
                <a:r>
                  <a:rPr lang="zh-CN" altLang="en-US" sz="2200" b="1" dirty="0">
                    <a:solidFill>
                      <a:schemeClr val="bg1"/>
                    </a:solidFill>
                    <a:latin typeface="微软雅黑" panose="020B0503020204020204" pitchFamily="34" charset="-122"/>
                    <a:ea typeface="微软雅黑" panose="020B0503020204020204" pitchFamily="34" charset="-122"/>
                  </a:rPr>
                  <a:t>标题</a:t>
                </a:r>
              </a:p>
            </p:txBody>
          </p:sp>
        </p:grpSp>
        <p:sp>
          <p:nvSpPr>
            <p:cNvPr id="21" name="Freeform 41"/>
            <p:cNvSpPr>
              <a:spLocks noEditPoints="1"/>
            </p:cNvSpPr>
            <p:nvPr/>
          </p:nvSpPr>
          <p:spPr bwMode="auto">
            <a:xfrm>
              <a:off x="971474" y="4743250"/>
              <a:ext cx="615527" cy="49447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headEnd/>
              <a:tailEnd/>
            </a:ln>
          </p:spPr>
          <p:txBody>
            <a:bodyPr/>
            <a:lstStyle/>
            <a:p>
              <a:pPr>
                <a:lnSpc>
                  <a:spcPct val="120000"/>
                </a:lnSpc>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0" y="0"/>
            <a:ext cx="9721850" cy="92546"/>
            <a:chOff x="0" y="-35967"/>
            <a:chExt cx="9721850" cy="92546"/>
          </a:xfrm>
        </p:grpSpPr>
        <p:sp>
          <p:nvSpPr>
            <p:cNvPr id="31" name="矩形 30"/>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0" y="5076601"/>
            <a:ext cx="9721850" cy="339502"/>
            <a:chOff x="0" y="5076601"/>
            <a:chExt cx="9721850" cy="339502"/>
          </a:xfrm>
        </p:grpSpPr>
        <p:sp>
          <p:nvSpPr>
            <p:cNvPr id="35" name="矩形 34"/>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37"/>
          <p:cNvSpPr txBox="1"/>
          <p:nvPr/>
        </p:nvSpPr>
        <p:spPr>
          <a:xfrm>
            <a:off x="3427470" y="428019"/>
            <a:ext cx="2970584" cy="430887"/>
          </a:xfrm>
          <a:prstGeom prst="rect">
            <a:avLst/>
          </a:prstGeom>
          <a:noFill/>
        </p:spPr>
        <p:txBody>
          <a:bodyPr wrap="square" rtlCol="0">
            <a:spAutoFit/>
          </a:bodyPr>
          <a:lstStyle/>
          <a:p>
            <a:pPr algn="ctr"/>
            <a:r>
              <a:rPr lang="zh-CN" altLang="en-US" sz="2200" b="1" dirty="0" smtClean="0">
                <a:solidFill>
                  <a:srgbClr val="5A5959"/>
                </a:solidFill>
              </a:rPr>
              <a:t>单击填加主标题</a:t>
            </a:r>
            <a:endParaRPr lang="zh-CN" altLang="en-US" sz="2200" b="1" dirty="0">
              <a:solidFill>
                <a:srgbClr val="5A5959"/>
              </a:solidFill>
            </a:endParaRPr>
          </a:p>
        </p:txBody>
      </p:sp>
      <p:cxnSp>
        <p:nvCxnSpPr>
          <p:cNvPr id="39" name="直接连接符 38"/>
          <p:cNvCxnSpPr/>
          <p:nvPr/>
        </p:nvCxnSpPr>
        <p:spPr>
          <a:xfrm>
            <a:off x="0" y="658852"/>
            <a:ext cx="3754437"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091237" y="658852"/>
            <a:ext cx="3630613"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71851630"/>
      </p:ext>
    </p:extLst>
  </p:cSld>
  <p:clrMapOvr>
    <a:masterClrMapping/>
  </p:clrMapOvr>
  <p:transition spd="slow" advClick="0" advTm="100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48000">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14:bounceEnd="48000">
                                          <p:cBhvr additive="base">
                                            <p:cTn id="16" dur="500" fill="hold"/>
                                            <p:tgtEl>
                                              <p:spTgt spid="38"/>
                                            </p:tgtEl>
                                            <p:attrNameLst>
                                              <p:attrName>ppt_x</p:attrName>
                                            </p:attrNameLst>
                                          </p:cBhvr>
                                          <p:tavLst>
                                            <p:tav tm="0">
                                              <p:val>
                                                <p:strVal val="#ppt_x"/>
                                              </p:val>
                                            </p:tav>
                                            <p:tav tm="100000">
                                              <p:val>
                                                <p:strVal val="#ppt_x"/>
                                              </p:val>
                                            </p:tav>
                                          </p:tavLst>
                                        </p:anim>
                                        <p:anim calcmode="lin" valueType="num" p14:bounceEnd="48000">
                                          <p:cBhvr additive="base">
                                            <p:cTn id="17" dur="500" fill="hold"/>
                                            <p:tgtEl>
                                              <p:spTgt spid="38"/>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par>
                                    <p:cTn id="23" presetID="10" presetClass="entr" presetSubtype="0" fill="hold" nodeType="withEffect">
                                      <p:stCondLst>
                                        <p:cond delay="3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22" presetClass="entr" presetSubtype="8" fill="hold" grpId="0" nodeType="withEffect">
                                      <p:stCondLst>
                                        <p:cond delay="60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100"/>
                                </p:stCondLst>
                                <p:childTnLst>
                                  <p:par>
                                    <p:cTn id="30" presetID="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10" presetClass="entr" presetSubtype="0" fill="hold" nodeType="withEffect">
                                      <p:stCondLst>
                                        <p:cond delay="30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22" presetClass="entr" presetSubtype="8" fill="hold" grpId="0" nodeType="withEffect">
                                      <p:stCondLst>
                                        <p:cond delay="6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3200"/>
                                </p:stCondLst>
                                <p:childTnLst>
                                  <p:par>
                                    <p:cTn id="41" presetID="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par>
                                    <p:cTn id="45" presetID="10" presetClass="entr" presetSubtype="0" fill="hold" nodeType="withEffect">
                                      <p:stCondLst>
                                        <p:cond delay="30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22" presetClass="entr" presetSubtype="8" fill="hold" grpId="0" nodeType="withEffect">
                                      <p:stCondLst>
                                        <p:cond delay="60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P spid="11" grpId="0" animBg="1"/>
          <p:bldP spid="12" grpId="0"/>
          <p:bldP spid="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500" fill="hold"/>
                                            <p:tgtEl>
                                              <p:spTgt spid="38"/>
                                            </p:tgtEl>
                                            <p:attrNameLst>
                                              <p:attrName>ppt_x</p:attrName>
                                            </p:attrNameLst>
                                          </p:cBhvr>
                                          <p:tavLst>
                                            <p:tav tm="0">
                                              <p:val>
                                                <p:strVal val="#ppt_x"/>
                                              </p:val>
                                            </p:tav>
                                            <p:tav tm="100000">
                                              <p:val>
                                                <p:strVal val="#ppt_x"/>
                                              </p:val>
                                            </p:tav>
                                          </p:tavLst>
                                        </p:anim>
                                        <p:anim calcmode="lin" valueType="num">
                                          <p:cBhvr additive="base">
                                            <p:cTn id="17" dur="500" fill="hold"/>
                                            <p:tgtEl>
                                              <p:spTgt spid="38"/>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par>
                                    <p:cTn id="23" presetID="10" presetClass="entr" presetSubtype="0" fill="hold" nodeType="withEffect">
                                      <p:stCondLst>
                                        <p:cond delay="3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22" presetClass="entr" presetSubtype="8" fill="hold" grpId="0" nodeType="withEffect">
                                      <p:stCondLst>
                                        <p:cond delay="60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100"/>
                                </p:stCondLst>
                                <p:childTnLst>
                                  <p:par>
                                    <p:cTn id="30" presetID="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10" presetClass="entr" presetSubtype="0" fill="hold" nodeType="withEffect">
                                      <p:stCondLst>
                                        <p:cond delay="30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22" presetClass="entr" presetSubtype="8" fill="hold" grpId="0" nodeType="withEffect">
                                      <p:stCondLst>
                                        <p:cond delay="6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3200"/>
                                </p:stCondLst>
                                <p:childTnLst>
                                  <p:par>
                                    <p:cTn id="41" presetID="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par>
                                    <p:cTn id="45" presetID="10" presetClass="entr" presetSubtype="0" fill="hold" nodeType="withEffect">
                                      <p:stCondLst>
                                        <p:cond delay="30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22" presetClass="entr" presetSubtype="8" fill="hold" grpId="0" nodeType="withEffect">
                                      <p:stCondLst>
                                        <p:cond delay="60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P spid="11" grpId="0" animBg="1"/>
          <p:bldP spid="12" grpId="0"/>
          <p:bldP spid="38" grpId="0"/>
        </p:bldLst>
      </p:timing>
    </mc:Fallback>
  </mc:AlternateContent>
  <p:extLst mod="1">
    <p:ext uri="{E180D4A7-C9FB-4DFB-919C-405C955672EB}">
      <p14:showEvtLst xmlns:p14="http://schemas.microsoft.com/office/powerpoint/2010/main" xmlns="">
        <p14:playEvt time="0" objId="30"/>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94919" y="2994050"/>
            <a:ext cx="2173288" cy="584200"/>
          </a:xfrm>
          <a:prstGeom prst="rect">
            <a:avLst/>
          </a:prstGeom>
          <a:noFill/>
        </p:spPr>
        <p:txBody>
          <a:bodyPr wrap="none">
            <a:spAutoFit/>
          </a:bodyPr>
          <a:lstStyle/>
          <a:p>
            <a:pPr marL="342900" indent="-342900" fontAlgn="base">
              <a:spcBef>
                <a:spcPct val="0"/>
              </a:spcBef>
              <a:spcAft>
                <a:spcPct val="0"/>
              </a:spcAft>
              <a:buFont typeface="Arial" pitchFamily="34" charset="0"/>
              <a:buChar char="•"/>
              <a:defRPr/>
            </a:pPr>
            <a:r>
              <a:rPr lang="zh-CN" altLang="en-US" sz="1600" dirty="0">
                <a:solidFill>
                  <a:prstClr val="black">
                    <a:lumMod val="75000"/>
                    <a:lumOff val="25000"/>
                  </a:prstClr>
                </a:solidFill>
                <a:latin typeface="微软雅黑" pitchFamily="34" charset="-122"/>
                <a:ea typeface="微软雅黑" pitchFamily="34" charset="-122"/>
              </a:rPr>
              <a:t>点击此处输入文字</a:t>
            </a:r>
            <a:endParaRPr lang="en-US" altLang="zh-CN" sz="1600" dirty="0">
              <a:solidFill>
                <a:prstClr val="black">
                  <a:lumMod val="75000"/>
                  <a:lumOff val="25000"/>
                </a:prstClr>
              </a:solidFill>
              <a:latin typeface="微软雅黑" pitchFamily="34" charset="-122"/>
              <a:ea typeface="微软雅黑" pitchFamily="34" charset="-122"/>
            </a:endParaRPr>
          </a:p>
          <a:p>
            <a:pPr marL="342900" indent="-342900" fontAlgn="base">
              <a:spcBef>
                <a:spcPct val="0"/>
              </a:spcBef>
              <a:spcAft>
                <a:spcPct val="0"/>
              </a:spcAft>
              <a:buFont typeface="Arial" pitchFamily="34" charset="0"/>
              <a:buChar char="•"/>
              <a:defRPr/>
            </a:pPr>
            <a:r>
              <a:rPr lang="zh-CN" altLang="en-US" sz="1600" dirty="0">
                <a:solidFill>
                  <a:prstClr val="black">
                    <a:lumMod val="75000"/>
                    <a:lumOff val="25000"/>
                  </a:prstClr>
                </a:solidFill>
                <a:latin typeface="微软雅黑" pitchFamily="34" charset="-122"/>
                <a:ea typeface="微软雅黑" pitchFamily="34" charset="-122"/>
              </a:rPr>
              <a:t>点击此处输入文字</a:t>
            </a:r>
            <a:endParaRPr lang="en-US" altLang="zh-CN" sz="1600" dirty="0">
              <a:solidFill>
                <a:prstClr val="black">
                  <a:lumMod val="75000"/>
                  <a:lumOff val="25000"/>
                </a:prstClr>
              </a:solidFill>
              <a:latin typeface="微软雅黑" pitchFamily="34" charset="-122"/>
              <a:ea typeface="微软雅黑" pitchFamily="34" charset="-122"/>
            </a:endParaRPr>
          </a:p>
        </p:txBody>
      </p:sp>
      <p:sp>
        <p:nvSpPr>
          <p:cNvPr id="4" name="TextBox 3"/>
          <p:cNvSpPr txBox="1"/>
          <p:nvPr/>
        </p:nvSpPr>
        <p:spPr>
          <a:xfrm>
            <a:off x="3123257" y="3748112"/>
            <a:ext cx="2378075" cy="646113"/>
          </a:xfrm>
          <a:prstGeom prst="rect">
            <a:avLst/>
          </a:prstGeom>
          <a:noFill/>
        </p:spPr>
        <p:txBody>
          <a:bodyPr wrap="none">
            <a:spAutoFit/>
          </a:bodyPr>
          <a:lstStyle/>
          <a:p>
            <a:pPr marL="342900" indent="-342900" fontAlgn="base">
              <a:spcBef>
                <a:spcPct val="0"/>
              </a:spcBef>
              <a:spcAft>
                <a:spcPct val="0"/>
              </a:spcAft>
              <a:buFont typeface="Arial" pitchFamily="34" charset="0"/>
              <a:buChar char="•"/>
              <a:defRPr/>
            </a:pPr>
            <a:r>
              <a:rPr lang="zh-CN" altLang="en-US" b="1" dirty="0">
                <a:solidFill>
                  <a:schemeClr val="bg2"/>
                </a:solidFill>
                <a:latin typeface="微软雅黑" pitchFamily="34" charset="-122"/>
                <a:ea typeface="微软雅黑" pitchFamily="34" charset="-122"/>
              </a:rPr>
              <a:t>点击此处输入文字</a:t>
            </a:r>
            <a:endParaRPr lang="en-US" altLang="zh-CN" b="1" dirty="0">
              <a:solidFill>
                <a:schemeClr val="bg2"/>
              </a:solidFill>
              <a:latin typeface="微软雅黑" pitchFamily="34" charset="-122"/>
              <a:ea typeface="微软雅黑" pitchFamily="34" charset="-122"/>
            </a:endParaRPr>
          </a:p>
          <a:p>
            <a:pPr marL="342900" indent="-342900" fontAlgn="base">
              <a:spcBef>
                <a:spcPct val="0"/>
              </a:spcBef>
              <a:spcAft>
                <a:spcPct val="0"/>
              </a:spcAft>
              <a:buFont typeface="Arial" pitchFamily="34" charset="0"/>
              <a:buChar char="•"/>
              <a:defRPr/>
            </a:pPr>
            <a:r>
              <a:rPr lang="zh-CN" altLang="en-US" b="1" dirty="0">
                <a:solidFill>
                  <a:schemeClr val="bg2"/>
                </a:solidFill>
                <a:latin typeface="微软雅黑" pitchFamily="34" charset="-122"/>
                <a:ea typeface="微软雅黑" pitchFamily="34" charset="-122"/>
              </a:rPr>
              <a:t>点击此处输入文字</a:t>
            </a:r>
            <a:endParaRPr lang="en-US" altLang="zh-CN" b="1" dirty="0">
              <a:solidFill>
                <a:schemeClr val="bg2"/>
              </a:solidFill>
              <a:latin typeface="微软雅黑" pitchFamily="34" charset="-122"/>
              <a:ea typeface="微软雅黑" pitchFamily="34" charset="-122"/>
            </a:endParaRPr>
          </a:p>
        </p:txBody>
      </p:sp>
      <p:sp>
        <p:nvSpPr>
          <p:cNvPr id="5" name="TextBox 4"/>
          <p:cNvSpPr txBox="1"/>
          <p:nvPr/>
        </p:nvSpPr>
        <p:spPr>
          <a:xfrm>
            <a:off x="6782444" y="2033612"/>
            <a:ext cx="1966913" cy="523875"/>
          </a:xfrm>
          <a:prstGeom prst="rect">
            <a:avLst/>
          </a:prstGeom>
          <a:noFill/>
        </p:spPr>
        <p:txBody>
          <a:bodyPr wrap="none">
            <a:spAutoFit/>
          </a:bodyPr>
          <a:lstStyle/>
          <a:p>
            <a:pPr marL="342900" indent="-342900" fontAlgn="base">
              <a:spcBef>
                <a:spcPct val="0"/>
              </a:spcBef>
              <a:spcAft>
                <a:spcPct val="0"/>
              </a:spcAft>
              <a:buFont typeface="Arial" pitchFamily="34" charset="0"/>
              <a:buChar char="•"/>
              <a:defRPr/>
            </a:pPr>
            <a:r>
              <a:rPr lang="zh-CN" altLang="en-US" sz="1400" dirty="0">
                <a:solidFill>
                  <a:prstClr val="black">
                    <a:lumMod val="75000"/>
                    <a:lumOff val="25000"/>
                  </a:prstClr>
                </a:solidFill>
                <a:latin typeface="微软雅黑" pitchFamily="34" charset="-122"/>
                <a:ea typeface="微软雅黑" pitchFamily="34" charset="-122"/>
              </a:rPr>
              <a:t>点击此处输入文字</a:t>
            </a:r>
            <a:endParaRPr lang="en-US" altLang="zh-CN" sz="1400" dirty="0">
              <a:solidFill>
                <a:prstClr val="black">
                  <a:lumMod val="75000"/>
                  <a:lumOff val="25000"/>
                </a:prstClr>
              </a:solidFill>
              <a:latin typeface="微软雅黑" pitchFamily="34" charset="-122"/>
              <a:ea typeface="微软雅黑" pitchFamily="34" charset="-122"/>
            </a:endParaRPr>
          </a:p>
          <a:p>
            <a:pPr marL="342900" indent="-342900" fontAlgn="base">
              <a:spcBef>
                <a:spcPct val="0"/>
              </a:spcBef>
              <a:spcAft>
                <a:spcPct val="0"/>
              </a:spcAft>
              <a:buFont typeface="Arial" pitchFamily="34" charset="0"/>
              <a:buChar char="•"/>
              <a:defRPr/>
            </a:pPr>
            <a:r>
              <a:rPr lang="zh-CN" altLang="en-US" sz="1400" dirty="0">
                <a:solidFill>
                  <a:prstClr val="black">
                    <a:lumMod val="75000"/>
                    <a:lumOff val="25000"/>
                  </a:prstClr>
                </a:solidFill>
                <a:latin typeface="微软雅黑" pitchFamily="34" charset="-122"/>
                <a:ea typeface="微软雅黑" pitchFamily="34" charset="-122"/>
              </a:rPr>
              <a:t>点击此处输入文字</a:t>
            </a:r>
            <a:endParaRPr lang="en-US" altLang="zh-CN" sz="1400" dirty="0">
              <a:solidFill>
                <a:prstClr val="black">
                  <a:lumMod val="75000"/>
                  <a:lumOff val="25000"/>
                </a:prstClr>
              </a:solidFill>
              <a:latin typeface="微软雅黑" pitchFamily="34" charset="-122"/>
              <a:ea typeface="微软雅黑" pitchFamily="34" charset="-122"/>
            </a:endParaRPr>
          </a:p>
        </p:txBody>
      </p:sp>
      <p:grpSp>
        <p:nvGrpSpPr>
          <p:cNvPr id="6" name="组合 5"/>
          <p:cNvGrpSpPr/>
          <p:nvPr/>
        </p:nvGrpSpPr>
        <p:grpSpPr>
          <a:xfrm>
            <a:off x="1511944" y="1706587"/>
            <a:ext cx="1944688" cy="2681281"/>
            <a:chOff x="681032" y="1902140"/>
            <a:chExt cx="1944688" cy="2681281"/>
          </a:xfrm>
        </p:grpSpPr>
        <p:sp>
          <p:nvSpPr>
            <p:cNvPr id="7"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2"/>
            </a:solidFill>
            <a:ln>
              <a:noFill/>
            </a:ln>
          </p:spPr>
          <p:txBody>
            <a:bodyPr wrap="none" anchor="ctr"/>
            <a:lstStyle/>
            <a:p>
              <a:pPr fontAlgn="base">
                <a:spcBef>
                  <a:spcPct val="0"/>
                </a:spcBef>
                <a:spcAft>
                  <a:spcPct val="0"/>
                </a:spcAft>
              </a:pPr>
              <a:endParaRPr lang="zh-CN" altLang="en-US" kern="0" dirty="0">
                <a:solidFill>
                  <a:srgbClr val="000000"/>
                </a:solidFill>
                <a:latin typeface="Arial" pitchFamily="34" charset="0"/>
                <a:ea typeface="华文细黑" pitchFamily="2" charset="-122"/>
              </a:endParaRPr>
            </a:p>
          </p:txBody>
        </p:sp>
        <p:sp>
          <p:nvSpPr>
            <p:cNvPr id="8"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endParaRPr>
            </a:p>
          </p:txBody>
        </p:sp>
        <p:sp>
          <p:nvSpPr>
            <p:cNvPr id="9" name="矩形​​ 16"/>
            <p:cNvSpPr>
              <a:spLocks noChangeArrowheads="1"/>
            </p:cNvSpPr>
            <p:nvPr/>
          </p:nvSpPr>
          <p:spPr bwMode="auto">
            <a:xfrm>
              <a:off x="1087761" y="2412848"/>
              <a:ext cx="110799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Arial Unicode MS" pitchFamily="34" charset="-122"/>
                </a:rPr>
                <a:t>点击录</a:t>
              </a:r>
              <a:endParaRPr kumimoji="0" lang="en-US" altLang="zh-CN" sz="24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Arial Unicode MS" pitchFamily="34" charset="-122"/>
                </a:rPr>
                <a:t>入内容</a:t>
              </a:r>
            </a:p>
          </p:txBody>
        </p:sp>
      </p:grpSp>
      <p:grpSp>
        <p:nvGrpSpPr>
          <p:cNvPr id="10" name="组合 9"/>
          <p:cNvGrpSpPr/>
          <p:nvPr/>
        </p:nvGrpSpPr>
        <p:grpSpPr>
          <a:xfrm>
            <a:off x="3977332" y="1333525"/>
            <a:ext cx="1439862" cy="1946260"/>
            <a:chOff x="3146420" y="1529078"/>
            <a:chExt cx="1439862" cy="1946260"/>
          </a:xfrm>
        </p:grpSpPr>
        <p:sp>
          <p:nvSpPr>
            <p:cNvPr id="11"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accent3"/>
            </a:solidFill>
            <a:ln>
              <a:noFill/>
            </a:ln>
          </p:spPr>
          <p:txBody>
            <a:bodyPr wrap="none" anchor="ctr"/>
            <a:lstStyle/>
            <a:p>
              <a:pPr fontAlgn="base">
                <a:spcBef>
                  <a:spcPct val="0"/>
                </a:spcBef>
                <a:spcAft>
                  <a:spcPct val="0"/>
                </a:spcAft>
              </a:pPr>
              <a:endParaRPr lang="zh-CN" altLang="en-US" kern="0">
                <a:solidFill>
                  <a:srgbClr val="000000"/>
                </a:solidFill>
                <a:latin typeface="Arial" pitchFamily="34" charset="0"/>
                <a:ea typeface="华文细黑" pitchFamily="2" charset="-122"/>
              </a:endParaRPr>
            </a:p>
          </p:txBody>
        </p:sp>
        <p:sp>
          <p:nvSpPr>
            <p:cNvPr id="12"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endParaRPr>
            </a:p>
          </p:txBody>
        </p:sp>
        <p:sp>
          <p:nvSpPr>
            <p:cNvPr id="13" name="矩形​​ 17"/>
            <p:cNvSpPr>
              <a:spLocks noChangeArrowheads="1"/>
            </p:cNvSpPr>
            <p:nvPr/>
          </p:nvSpPr>
          <p:spPr bwMode="auto">
            <a:xfrm>
              <a:off x="3360312" y="1855757"/>
              <a:ext cx="954107" cy="621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2000" b="1" kern="0" dirty="0">
                  <a:solidFill>
                    <a:schemeClr val="bg1"/>
                  </a:solidFill>
                  <a:latin typeface="微软雅黑" pitchFamily="34" charset="-122"/>
                  <a:ea typeface="微软雅黑" pitchFamily="34" charset="-122"/>
                  <a:cs typeface="Arial Unicode MS" pitchFamily="34" charset="-122"/>
                </a:rPr>
                <a:t>点击录</a:t>
              </a:r>
              <a:endParaRPr lang="en-US" altLang="zh-CN" sz="2000" b="1" kern="0" dirty="0">
                <a:solidFill>
                  <a:schemeClr val="bg1"/>
                </a:solidFill>
                <a:latin typeface="微软雅黑" pitchFamily="34" charset="-122"/>
                <a:ea typeface="微软雅黑" pitchFamily="34" charset="-122"/>
                <a:cs typeface="Arial Unicode MS" pitchFamily="34" charset="-122"/>
              </a:endParaRPr>
            </a:p>
            <a:p>
              <a:pPr algn="ctr" fontAlgn="base">
                <a:spcBef>
                  <a:spcPct val="0"/>
                </a:spcBef>
                <a:spcAft>
                  <a:spcPct val="0"/>
                </a:spcAft>
              </a:pPr>
              <a:r>
                <a:rPr lang="zh-CN" altLang="en-US" sz="2000" b="1" kern="0" dirty="0">
                  <a:solidFill>
                    <a:schemeClr val="bg1"/>
                  </a:solidFill>
                  <a:latin typeface="微软雅黑" pitchFamily="34" charset="-122"/>
                  <a:ea typeface="微软雅黑" pitchFamily="34" charset="-122"/>
                  <a:cs typeface="Arial Unicode MS" pitchFamily="34" charset="-122"/>
                </a:rPr>
                <a:t>入内容</a:t>
              </a:r>
            </a:p>
          </p:txBody>
        </p:sp>
      </p:grpSp>
      <p:grpSp>
        <p:nvGrpSpPr>
          <p:cNvPr id="14" name="组合 13"/>
          <p:cNvGrpSpPr/>
          <p:nvPr/>
        </p:nvGrpSpPr>
        <p:grpSpPr>
          <a:xfrm>
            <a:off x="5904557" y="1057300"/>
            <a:ext cx="1012825" cy="1357676"/>
            <a:chOff x="5073645" y="1252853"/>
            <a:chExt cx="1012825" cy="1357676"/>
          </a:xfrm>
        </p:grpSpPr>
        <p:sp>
          <p:nvSpPr>
            <p:cNvPr id="15"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FFC000"/>
            </a:solidFill>
            <a:ln>
              <a:noFill/>
            </a:ln>
          </p:spPr>
          <p:txBody>
            <a:bodyPr wrap="none" anchor="ctr"/>
            <a:lstStyle/>
            <a:p>
              <a:pPr fontAlgn="base">
                <a:spcBef>
                  <a:spcPct val="0"/>
                </a:spcBef>
                <a:spcAft>
                  <a:spcPct val="0"/>
                </a:spcAft>
              </a:pPr>
              <a:endParaRPr lang="zh-CN" altLang="en-US" kern="0">
                <a:solidFill>
                  <a:srgbClr val="000000"/>
                </a:solidFill>
                <a:latin typeface="Arial" pitchFamily="34" charset="0"/>
                <a:ea typeface="华文细黑" pitchFamily="2" charset="-122"/>
              </a:endParaRPr>
            </a:p>
          </p:txBody>
        </p:sp>
        <p:sp>
          <p:nvSpPr>
            <p:cNvPr id="16"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endParaRPr>
            </a:p>
          </p:txBody>
        </p:sp>
        <p:sp>
          <p:nvSpPr>
            <p:cNvPr id="17" name="矩形​​ 18"/>
            <p:cNvSpPr>
              <a:spLocks noChangeArrowheads="1"/>
            </p:cNvSpPr>
            <p:nvPr/>
          </p:nvSpPr>
          <p:spPr bwMode="auto">
            <a:xfrm>
              <a:off x="5179154" y="1463486"/>
              <a:ext cx="80021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1600" b="1" kern="0" dirty="0">
                  <a:solidFill>
                    <a:schemeClr val="bg1"/>
                  </a:solidFill>
                  <a:latin typeface="微软雅黑" pitchFamily="34" charset="-122"/>
                  <a:ea typeface="微软雅黑" pitchFamily="34" charset="-122"/>
                  <a:cs typeface="Arial Unicode MS" pitchFamily="34" charset="-122"/>
                </a:rPr>
                <a:t>点击录</a:t>
              </a:r>
              <a:endParaRPr lang="en-US" altLang="zh-CN" sz="1600" b="1" kern="0" dirty="0">
                <a:solidFill>
                  <a:schemeClr val="bg1"/>
                </a:solidFill>
                <a:latin typeface="微软雅黑" pitchFamily="34" charset="-122"/>
                <a:ea typeface="微软雅黑" pitchFamily="34" charset="-122"/>
                <a:cs typeface="Arial Unicode MS" pitchFamily="34" charset="-122"/>
              </a:endParaRPr>
            </a:p>
            <a:p>
              <a:pPr algn="ctr" fontAlgn="base">
                <a:spcBef>
                  <a:spcPct val="0"/>
                </a:spcBef>
                <a:spcAft>
                  <a:spcPct val="0"/>
                </a:spcAft>
              </a:pPr>
              <a:r>
                <a:rPr lang="zh-CN" altLang="en-US" sz="1600" b="1" kern="0" dirty="0">
                  <a:solidFill>
                    <a:schemeClr val="bg1"/>
                  </a:solidFill>
                  <a:latin typeface="微软雅黑" pitchFamily="34" charset="-122"/>
                  <a:ea typeface="微软雅黑" pitchFamily="34" charset="-122"/>
                  <a:cs typeface="Arial Unicode MS" pitchFamily="34" charset="-122"/>
                </a:rPr>
                <a:t>入内容</a:t>
              </a:r>
            </a:p>
          </p:txBody>
        </p:sp>
      </p:grpSp>
      <p:grpSp>
        <p:nvGrpSpPr>
          <p:cNvPr id="24" name="组合 23"/>
          <p:cNvGrpSpPr/>
          <p:nvPr/>
        </p:nvGrpSpPr>
        <p:grpSpPr>
          <a:xfrm>
            <a:off x="0" y="0"/>
            <a:ext cx="9721850" cy="92546"/>
            <a:chOff x="0" y="-35967"/>
            <a:chExt cx="9721850" cy="92546"/>
          </a:xfrm>
        </p:grpSpPr>
        <p:sp>
          <p:nvSpPr>
            <p:cNvPr id="25" name="矩形 24"/>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0" y="5076601"/>
            <a:ext cx="9721850" cy="339502"/>
            <a:chOff x="0" y="5076601"/>
            <a:chExt cx="9721850" cy="339502"/>
          </a:xfrm>
        </p:grpSpPr>
        <p:sp>
          <p:nvSpPr>
            <p:cNvPr id="29" name="矩形 28"/>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TextBox 31"/>
          <p:cNvSpPr txBox="1"/>
          <p:nvPr/>
        </p:nvSpPr>
        <p:spPr>
          <a:xfrm>
            <a:off x="3427470" y="428019"/>
            <a:ext cx="2970584" cy="430887"/>
          </a:xfrm>
          <a:prstGeom prst="rect">
            <a:avLst/>
          </a:prstGeom>
          <a:noFill/>
        </p:spPr>
        <p:txBody>
          <a:bodyPr wrap="square" rtlCol="0">
            <a:spAutoFit/>
          </a:bodyPr>
          <a:lstStyle/>
          <a:p>
            <a:pPr algn="ctr"/>
            <a:r>
              <a:rPr lang="zh-CN" altLang="en-US" sz="2200" b="1" dirty="0" smtClean="0">
                <a:solidFill>
                  <a:srgbClr val="5A5959"/>
                </a:solidFill>
              </a:rPr>
              <a:t>单击填加主标题</a:t>
            </a:r>
            <a:endParaRPr lang="zh-CN" altLang="en-US" sz="2200" b="1" dirty="0">
              <a:solidFill>
                <a:srgbClr val="5A5959"/>
              </a:solidFill>
            </a:endParaRPr>
          </a:p>
        </p:txBody>
      </p:sp>
      <p:cxnSp>
        <p:nvCxnSpPr>
          <p:cNvPr id="33" name="直接连接符 32"/>
          <p:cNvCxnSpPr/>
          <p:nvPr/>
        </p:nvCxnSpPr>
        <p:spPr>
          <a:xfrm>
            <a:off x="0" y="658852"/>
            <a:ext cx="3754437"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091237" y="658852"/>
            <a:ext cx="3630613"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95921154"/>
      </p:ext>
    </p:extLst>
  </p:cSld>
  <p:clrMapOvr>
    <a:masterClrMapping/>
  </p:clrMapOvr>
  <p:transition spd="slow" advClick="0" advTm="100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48000">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14:bounceEnd="48000">
                                          <p:cBhvr additive="base">
                                            <p:cTn id="16" dur="500" fill="hold"/>
                                            <p:tgtEl>
                                              <p:spTgt spid="32"/>
                                            </p:tgtEl>
                                            <p:attrNameLst>
                                              <p:attrName>ppt_x</p:attrName>
                                            </p:attrNameLst>
                                          </p:cBhvr>
                                          <p:tavLst>
                                            <p:tav tm="0">
                                              <p:val>
                                                <p:strVal val="#ppt_x"/>
                                              </p:val>
                                            </p:tav>
                                            <p:tav tm="100000">
                                              <p:val>
                                                <p:strVal val="#ppt_x"/>
                                              </p:val>
                                            </p:tav>
                                          </p:tavLst>
                                        </p:anim>
                                        <p:anim calcmode="lin" valueType="num" p14:bounceEnd="48000">
                                          <p:cBhvr additive="base">
                                            <p:cTn id="17" dur="500" fill="hold"/>
                                            <p:tgtEl>
                                              <p:spTgt spid="32"/>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6"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362">
                                              <p:stCondLst>
                                                <p:cond delay="0"/>
                                              </p:stCondLst>
                                            </p:cTn>
                                            <p:tgtEl>
                                              <p:spTgt spid="6"/>
                                            </p:tgtEl>
                                          </p:cBhvr>
                                        </p:animEffect>
                                        <p:anim calcmode="lin" valueType="num">
                                          <p:cBhvr>
                                            <p:cTn id="22"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25"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26"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27" dur="16">
                                              <p:stCondLst>
                                                <p:cond delay="406"/>
                                              </p:stCondLst>
                                            </p:cTn>
                                            <p:tgtEl>
                                              <p:spTgt spid="6"/>
                                            </p:tgtEl>
                                          </p:cBhvr>
                                          <p:to x="100000" y="60000"/>
                                        </p:animScale>
                                        <p:animScale>
                                          <p:cBhvr>
                                            <p:cTn id="28" dur="104" decel="50000">
                                              <p:stCondLst>
                                                <p:cond delay="423"/>
                                              </p:stCondLst>
                                            </p:cTn>
                                            <p:tgtEl>
                                              <p:spTgt spid="6"/>
                                            </p:tgtEl>
                                          </p:cBhvr>
                                          <p:to x="100000" y="100000"/>
                                        </p:animScale>
                                        <p:animScale>
                                          <p:cBhvr>
                                            <p:cTn id="29" dur="16">
                                              <p:stCondLst>
                                                <p:cond delay="820"/>
                                              </p:stCondLst>
                                            </p:cTn>
                                            <p:tgtEl>
                                              <p:spTgt spid="6"/>
                                            </p:tgtEl>
                                          </p:cBhvr>
                                          <p:to x="100000" y="80000"/>
                                        </p:animScale>
                                        <p:animScale>
                                          <p:cBhvr>
                                            <p:cTn id="30" dur="104" decel="50000">
                                              <p:stCondLst>
                                                <p:cond delay="836"/>
                                              </p:stCondLst>
                                            </p:cTn>
                                            <p:tgtEl>
                                              <p:spTgt spid="6"/>
                                            </p:tgtEl>
                                          </p:cBhvr>
                                          <p:to x="100000" y="100000"/>
                                        </p:animScale>
                                        <p:animScale>
                                          <p:cBhvr>
                                            <p:cTn id="31" dur="16">
                                              <p:stCondLst>
                                                <p:cond delay="1026"/>
                                              </p:stCondLst>
                                            </p:cTn>
                                            <p:tgtEl>
                                              <p:spTgt spid="6"/>
                                            </p:tgtEl>
                                          </p:cBhvr>
                                          <p:to x="100000" y="90000"/>
                                        </p:animScale>
                                        <p:animScale>
                                          <p:cBhvr>
                                            <p:cTn id="32" dur="104" decel="50000">
                                              <p:stCondLst>
                                                <p:cond delay="1042"/>
                                              </p:stCondLst>
                                            </p:cTn>
                                            <p:tgtEl>
                                              <p:spTgt spid="6"/>
                                            </p:tgtEl>
                                          </p:cBhvr>
                                          <p:to x="100000" y="100000"/>
                                        </p:animScale>
                                        <p:animScale>
                                          <p:cBhvr>
                                            <p:cTn id="33" dur="16">
                                              <p:stCondLst>
                                                <p:cond delay="1130"/>
                                              </p:stCondLst>
                                            </p:cTn>
                                            <p:tgtEl>
                                              <p:spTgt spid="6"/>
                                            </p:tgtEl>
                                          </p:cBhvr>
                                          <p:to x="100000" y="95000"/>
                                        </p:animScale>
                                        <p:animScale>
                                          <p:cBhvr>
                                            <p:cTn id="34" dur="104" decel="50000">
                                              <p:stCondLst>
                                                <p:cond delay="1146"/>
                                              </p:stCondLst>
                                            </p:cTn>
                                            <p:tgtEl>
                                              <p:spTgt spid="6"/>
                                            </p:tgtEl>
                                          </p:cBhvr>
                                          <p:to x="100000" y="100000"/>
                                        </p:animScale>
                                      </p:childTnLst>
                                    </p:cTn>
                                  </p:par>
                                  <p:par>
                                    <p:cTn id="35" presetID="26" presetClass="entr" presetSubtype="0" fill="hold" nodeType="withEffect">
                                      <p:stCondLst>
                                        <p:cond delay="25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362">
                                              <p:stCondLst>
                                                <p:cond delay="0"/>
                                              </p:stCondLst>
                                            </p:cTn>
                                            <p:tgtEl>
                                              <p:spTgt spid="10"/>
                                            </p:tgtEl>
                                          </p:cBhvr>
                                        </p:animEffect>
                                        <p:anim calcmode="lin" valueType="num">
                                          <p:cBhvr>
                                            <p:cTn id="38" dur="1139"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41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415" tmFilter="0, 0; 0.125,0.2665; 0.25,0.4; 0.375,0.465; 0.5,0.5;  0.625,0.535; 0.75,0.6; 0.875,0.7335; 1,1">
                                              <p:stCondLst>
                                                <p:cond delay="415"/>
                                              </p:stCondLst>
                                            </p:cTn>
                                            <p:tgtEl>
                                              <p:spTgt spid="10"/>
                                            </p:tgtEl>
                                            <p:attrNameLst>
                                              <p:attrName>ppt_y</p:attrName>
                                            </p:attrNameLst>
                                          </p:cBhvr>
                                          <p:tavLst>
                                            <p:tav tm="0" fmla="#ppt_y-sin(pi*$)/9">
                                              <p:val>
                                                <p:fltVal val="0"/>
                                              </p:val>
                                            </p:tav>
                                            <p:tav tm="100000">
                                              <p:val>
                                                <p:fltVal val="1"/>
                                              </p:val>
                                            </p:tav>
                                          </p:tavLst>
                                        </p:anim>
                                        <p:anim calcmode="lin" valueType="num">
                                          <p:cBhvr>
                                            <p:cTn id="41" dur="207" tmFilter="0, 0; 0.125,0.2665; 0.25,0.4; 0.375,0.465; 0.5,0.5;  0.625,0.535; 0.75,0.6; 0.875,0.7335; 1,1">
                                              <p:stCondLst>
                                                <p:cond delay="828"/>
                                              </p:stCondLst>
                                            </p:cTn>
                                            <p:tgtEl>
                                              <p:spTgt spid="10"/>
                                            </p:tgtEl>
                                            <p:attrNameLst>
                                              <p:attrName>ppt_y</p:attrName>
                                            </p:attrNameLst>
                                          </p:cBhvr>
                                          <p:tavLst>
                                            <p:tav tm="0" fmla="#ppt_y-sin(pi*$)/27">
                                              <p:val>
                                                <p:fltVal val="0"/>
                                              </p:val>
                                            </p:tav>
                                            <p:tav tm="100000">
                                              <p:val>
                                                <p:fltVal val="1"/>
                                              </p:val>
                                            </p:tav>
                                          </p:tavLst>
                                        </p:anim>
                                        <p:anim calcmode="lin" valueType="num">
                                          <p:cBhvr>
                                            <p:cTn id="42" dur="103" tmFilter="0, 0; 0.125,0.2665; 0.25,0.4; 0.375,0.465; 0.5,0.5;  0.625,0.535; 0.75,0.6; 0.875,0.7335; 1,1">
                                              <p:stCondLst>
                                                <p:cond delay="1035"/>
                                              </p:stCondLst>
                                            </p:cTn>
                                            <p:tgtEl>
                                              <p:spTgt spid="10"/>
                                            </p:tgtEl>
                                            <p:attrNameLst>
                                              <p:attrName>ppt_y</p:attrName>
                                            </p:attrNameLst>
                                          </p:cBhvr>
                                          <p:tavLst>
                                            <p:tav tm="0" fmla="#ppt_y-sin(pi*$)/81">
                                              <p:val>
                                                <p:fltVal val="0"/>
                                              </p:val>
                                            </p:tav>
                                            <p:tav tm="100000">
                                              <p:val>
                                                <p:fltVal val="1"/>
                                              </p:val>
                                            </p:tav>
                                          </p:tavLst>
                                        </p:anim>
                                        <p:animScale>
                                          <p:cBhvr>
                                            <p:cTn id="43" dur="16">
                                              <p:stCondLst>
                                                <p:cond delay="406"/>
                                              </p:stCondLst>
                                            </p:cTn>
                                            <p:tgtEl>
                                              <p:spTgt spid="10"/>
                                            </p:tgtEl>
                                          </p:cBhvr>
                                          <p:to x="100000" y="60000"/>
                                        </p:animScale>
                                        <p:animScale>
                                          <p:cBhvr>
                                            <p:cTn id="44" dur="104" decel="50000">
                                              <p:stCondLst>
                                                <p:cond delay="423"/>
                                              </p:stCondLst>
                                            </p:cTn>
                                            <p:tgtEl>
                                              <p:spTgt spid="10"/>
                                            </p:tgtEl>
                                          </p:cBhvr>
                                          <p:to x="100000" y="100000"/>
                                        </p:animScale>
                                        <p:animScale>
                                          <p:cBhvr>
                                            <p:cTn id="45" dur="16">
                                              <p:stCondLst>
                                                <p:cond delay="820"/>
                                              </p:stCondLst>
                                            </p:cTn>
                                            <p:tgtEl>
                                              <p:spTgt spid="10"/>
                                            </p:tgtEl>
                                          </p:cBhvr>
                                          <p:to x="100000" y="80000"/>
                                        </p:animScale>
                                        <p:animScale>
                                          <p:cBhvr>
                                            <p:cTn id="46" dur="104" decel="50000">
                                              <p:stCondLst>
                                                <p:cond delay="836"/>
                                              </p:stCondLst>
                                            </p:cTn>
                                            <p:tgtEl>
                                              <p:spTgt spid="10"/>
                                            </p:tgtEl>
                                          </p:cBhvr>
                                          <p:to x="100000" y="100000"/>
                                        </p:animScale>
                                        <p:animScale>
                                          <p:cBhvr>
                                            <p:cTn id="47" dur="16">
                                              <p:stCondLst>
                                                <p:cond delay="1026"/>
                                              </p:stCondLst>
                                            </p:cTn>
                                            <p:tgtEl>
                                              <p:spTgt spid="10"/>
                                            </p:tgtEl>
                                          </p:cBhvr>
                                          <p:to x="100000" y="90000"/>
                                        </p:animScale>
                                        <p:animScale>
                                          <p:cBhvr>
                                            <p:cTn id="48" dur="104" decel="50000">
                                              <p:stCondLst>
                                                <p:cond delay="1042"/>
                                              </p:stCondLst>
                                            </p:cTn>
                                            <p:tgtEl>
                                              <p:spTgt spid="10"/>
                                            </p:tgtEl>
                                          </p:cBhvr>
                                          <p:to x="100000" y="100000"/>
                                        </p:animScale>
                                        <p:animScale>
                                          <p:cBhvr>
                                            <p:cTn id="49" dur="16">
                                              <p:stCondLst>
                                                <p:cond delay="1130"/>
                                              </p:stCondLst>
                                            </p:cTn>
                                            <p:tgtEl>
                                              <p:spTgt spid="10"/>
                                            </p:tgtEl>
                                          </p:cBhvr>
                                          <p:to x="100000" y="95000"/>
                                        </p:animScale>
                                        <p:animScale>
                                          <p:cBhvr>
                                            <p:cTn id="50" dur="104" decel="50000">
                                              <p:stCondLst>
                                                <p:cond delay="1146"/>
                                              </p:stCondLst>
                                            </p:cTn>
                                            <p:tgtEl>
                                              <p:spTgt spid="10"/>
                                            </p:tgtEl>
                                          </p:cBhvr>
                                          <p:to x="100000" y="100000"/>
                                        </p:animScale>
                                      </p:childTnLst>
                                    </p:cTn>
                                  </p:par>
                                  <p:par>
                                    <p:cTn id="51" presetID="26" presetClass="entr" presetSubtype="0" fill="hold" nodeType="withEffect">
                                      <p:stCondLst>
                                        <p:cond delay="50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362">
                                              <p:stCondLst>
                                                <p:cond delay="0"/>
                                              </p:stCondLst>
                                            </p:cTn>
                                            <p:tgtEl>
                                              <p:spTgt spid="14"/>
                                            </p:tgtEl>
                                          </p:cBhvr>
                                        </p:animEffect>
                                        <p:anim calcmode="lin" valueType="num">
                                          <p:cBhvr>
                                            <p:cTn id="54" dur="1139"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5" dur="415"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6" dur="415" tmFilter="0, 0; 0.125,0.2665; 0.25,0.4; 0.375,0.465; 0.5,0.5;  0.625,0.535; 0.75,0.6; 0.875,0.7335; 1,1">
                                              <p:stCondLst>
                                                <p:cond delay="415"/>
                                              </p:stCondLst>
                                            </p:cTn>
                                            <p:tgtEl>
                                              <p:spTgt spid="14"/>
                                            </p:tgtEl>
                                            <p:attrNameLst>
                                              <p:attrName>ppt_y</p:attrName>
                                            </p:attrNameLst>
                                          </p:cBhvr>
                                          <p:tavLst>
                                            <p:tav tm="0" fmla="#ppt_y-sin(pi*$)/9">
                                              <p:val>
                                                <p:fltVal val="0"/>
                                              </p:val>
                                            </p:tav>
                                            <p:tav tm="100000">
                                              <p:val>
                                                <p:fltVal val="1"/>
                                              </p:val>
                                            </p:tav>
                                          </p:tavLst>
                                        </p:anim>
                                        <p:anim calcmode="lin" valueType="num">
                                          <p:cBhvr>
                                            <p:cTn id="57" dur="207" tmFilter="0, 0; 0.125,0.2665; 0.25,0.4; 0.375,0.465; 0.5,0.5;  0.625,0.535; 0.75,0.6; 0.875,0.7335; 1,1">
                                              <p:stCondLst>
                                                <p:cond delay="828"/>
                                              </p:stCondLst>
                                            </p:cTn>
                                            <p:tgtEl>
                                              <p:spTgt spid="14"/>
                                            </p:tgtEl>
                                            <p:attrNameLst>
                                              <p:attrName>ppt_y</p:attrName>
                                            </p:attrNameLst>
                                          </p:cBhvr>
                                          <p:tavLst>
                                            <p:tav tm="0" fmla="#ppt_y-sin(pi*$)/27">
                                              <p:val>
                                                <p:fltVal val="0"/>
                                              </p:val>
                                            </p:tav>
                                            <p:tav tm="100000">
                                              <p:val>
                                                <p:fltVal val="1"/>
                                              </p:val>
                                            </p:tav>
                                          </p:tavLst>
                                        </p:anim>
                                        <p:anim calcmode="lin" valueType="num">
                                          <p:cBhvr>
                                            <p:cTn id="58" dur="103" tmFilter="0, 0; 0.125,0.2665; 0.25,0.4; 0.375,0.465; 0.5,0.5;  0.625,0.535; 0.75,0.6; 0.875,0.7335; 1,1">
                                              <p:stCondLst>
                                                <p:cond delay="1035"/>
                                              </p:stCondLst>
                                            </p:cTn>
                                            <p:tgtEl>
                                              <p:spTgt spid="14"/>
                                            </p:tgtEl>
                                            <p:attrNameLst>
                                              <p:attrName>ppt_y</p:attrName>
                                            </p:attrNameLst>
                                          </p:cBhvr>
                                          <p:tavLst>
                                            <p:tav tm="0" fmla="#ppt_y-sin(pi*$)/81">
                                              <p:val>
                                                <p:fltVal val="0"/>
                                              </p:val>
                                            </p:tav>
                                            <p:tav tm="100000">
                                              <p:val>
                                                <p:fltVal val="1"/>
                                              </p:val>
                                            </p:tav>
                                          </p:tavLst>
                                        </p:anim>
                                        <p:animScale>
                                          <p:cBhvr>
                                            <p:cTn id="59" dur="16">
                                              <p:stCondLst>
                                                <p:cond delay="406"/>
                                              </p:stCondLst>
                                            </p:cTn>
                                            <p:tgtEl>
                                              <p:spTgt spid="14"/>
                                            </p:tgtEl>
                                          </p:cBhvr>
                                          <p:to x="100000" y="60000"/>
                                        </p:animScale>
                                        <p:animScale>
                                          <p:cBhvr>
                                            <p:cTn id="60" dur="104" decel="50000">
                                              <p:stCondLst>
                                                <p:cond delay="423"/>
                                              </p:stCondLst>
                                            </p:cTn>
                                            <p:tgtEl>
                                              <p:spTgt spid="14"/>
                                            </p:tgtEl>
                                          </p:cBhvr>
                                          <p:to x="100000" y="100000"/>
                                        </p:animScale>
                                        <p:animScale>
                                          <p:cBhvr>
                                            <p:cTn id="61" dur="16">
                                              <p:stCondLst>
                                                <p:cond delay="820"/>
                                              </p:stCondLst>
                                            </p:cTn>
                                            <p:tgtEl>
                                              <p:spTgt spid="14"/>
                                            </p:tgtEl>
                                          </p:cBhvr>
                                          <p:to x="100000" y="80000"/>
                                        </p:animScale>
                                        <p:animScale>
                                          <p:cBhvr>
                                            <p:cTn id="62" dur="104" decel="50000">
                                              <p:stCondLst>
                                                <p:cond delay="836"/>
                                              </p:stCondLst>
                                            </p:cTn>
                                            <p:tgtEl>
                                              <p:spTgt spid="14"/>
                                            </p:tgtEl>
                                          </p:cBhvr>
                                          <p:to x="100000" y="100000"/>
                                        </p:animScale>
                                        <p:animScale>
                                          <p:cBhvr>
                                            <p:cTn id="63" dur="16">
                                              <p:stCondLst>
                                                <p:cond delay="1026"/>
                                              </p:stCondLst>
                                            </p:cTn>
                                            <p:tgtEl>
                                              <p:spTgt spid="14"/>
                                            </p:tgtEl>
                                          </p:cBhvr>
                                          <p:to x="100000" y="90000"/>
                                        </p:animScale>
                                        <p:animScale>
                                          <p:cBhvr>
                                            <p:cTn id="64" dur="104" decel="50000">
                                              <p:stCondLst>
                                                <p:cond delay="1042"/>
                                              </p:stCondLst>
                                            </p:cTn>
                                            <p:tgtEl>
                                              <p:spTgt spid="14"/>
                                            </p:tgtEl>
                                          </p:cBhvr>
                                          <p:to x="100000" y="100000"/>
                                        </p:animScale>
                                        <p:animScale>
                                          <p:cBhvr>
                                            <p:cTn id="65" dur="16">
                                              <p:stCondLst>
                                                <p:cond delay="1130"/>
                                              </p:stCondLst>
                                            </p:cTn>
                                            <p:tgtEl>
                                              <p:spTgt spid="14"/>
                                            </p:tgtEl>
                                          </p:cBhvr>
                                          <p:to x="100000" y="95000"/>
                                        </p:animScale>
                                        <p:animScale>
                                          <p:cBhvr>
                                            <p:cTn id="66" dur="104" decel="50000">
                                              <p:stCondLst>
                                                <p:cond delay="1146"/>
                                              </p:stCondLst>
                                            </p:cTn>
                                            <p:tgtEl>
                                              <p:spTgt spid="14"/>
                                            </p:tgtEl>
                                          </p:cBhvr>
                                          <p:to x="100000" y="100000"/>
                                        </p:animScale>
                                      </p:childTnLst>
                                    </p:cTn>
                                  </p:par>
                                </p:childTnLst>
                              </p:cTn>
                            </p:par>
                            <p:par>
                              <p:cTn id="67" fill="hold">
                                <p:stCondLst>
                                  <p:cond delay="2750"/>
                                </p:stCondLst>
                                <p:childTnLst>
                                  <p:par>
                                    <p:cTn id="68" presetID="22" presetClass="entr" presetSubtype="2" fill="hold" grpId="0"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right)">
                                          <p:cBhvr>
                                            <p:cTn id="70" dur="250"/>
                                            <p:tgtEl>
                                              <p:spTgt spid="5"/>
                                            </p:tgtEl>
                                          </p:cBhvr>
                                        </p:animEffect>
                                      </p:childTnLst>
                                    </p:cTn>
                                  </p:par>
                                  <p:par>
                                    <p:cTn id="71" presetID="22" presetClass="entr" presetSubtype="2" fill="hold" grpId="0" nodeType="withEffect">
                                      <p:stCondLst>
                                        <p:cond delay="250"/>
                                      </p:stCondLst>
                                      <p:childTnLst>
                                        <p:set>
                                          <p:cBhvr>
                                            <p:cTn id="72" dur="1" fill="hold">
                                              <p:stCondLst>
                                                <p:cond delay="0"/>
                                              </p:stCondLst>
                                            </p:cTn>
                                            <p:tgtEl>
                                              <p:spTgt spid="3"/>
                                            </p:tgtEl>
                                            <p:attrNameLst>
                                              <p:attrName>style.visibility</p:attrName>
                                            </p:attrNameLst>
                                          </p:cBhvr>
                                          <p:to>
                                            <p:strVal val="visible"/>
                                          </p:to>
                                        </p:set>
                                        <p:animEffect transition="in" filter="wipe(right)">
                                          <p:cBhvr>
                                            <p:cTn id="73" dur="250"/>
                                            <p:tgtEl>
                                              <p:spTgt spid="3"/>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4"/>
                                            </p:tgtEl>
                                            <p:attrNameLst>
                                              <p:attrName>style.visibility</p:attrName>
                                            </p:attrNameLst>
                                          </p:cBhvr>
                                          <p:to>
                                            <p:strVal val="visible"/>
                                          </p:to>
                                        </p:set>
                                        <p:animEffect transition="in" filter="wipe(right)">
                                          <p:cBhvr>
                                            <p:cTn id="76"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3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6"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362">
                                              <p:stCondLst>
                                                <p:cond delay="0"/>
                                              </p:stCondLst>
                                            </p:cTn>
                                            <p:tgtEl>
                                              <p:spTgt spid="6"/>
                                            </p:tgtEl>
                                          </p:cBhvr>
                                        </p:animEffect>
                                        <p:anim calcmode="lin" valueType="num">
                                          <p:cBhvr>
                                            <p:cTn id="22"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25"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26"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27" dur="16">
                                              <p:stCondLst>
                                                <p:cond delay="406"/>
                                              </p:stCondLst>
                                            </p:cTn>
                                            <p:tgtEl>
                                              <p:spTgt spid="6"/>
                                            </p:tgtEl>
                                          </p:cBhvr>
                                          <p:to x="100000" y="60000"/>
                                        </p:animScale>
                                        <p:animScale>
                                          <p:cBhvr>
                                            <p:cTn id="28" dur="104" decel="50000">
                                              <p:stCondLst>
                                                <p:cond delay="423"/>
                                              </p:stCondLst>
                                            </p:cTn>
                                            <p:tgtEl>
                                              <p:spTgt spid="6"/>
                                            </p:tgtEl>
                                          </p:cBhvr>
                                          <p:to x="100000" y="100000"/>
                                        </p:animScale>
                                        <p:animScale>
                                          <p:cBhvr>
                                            <p:cTn id="29" dur="16">
                                              <p:stCondLst>
                                                <p:cond delay="820"/>
                                              </p:stCondLst>
                                            </p:cTn>
                                            <p:tgtEl>
                                              <p:spTgt spid="6"/>
                                            </p:tgtEl>
                                          </p:cBhvr>
                                          <p:to x="100000" y="80000"/>
                                        </p:animScale>
                                        <p:animScale>
                                          <p:cBhvr>
                                            <p:cTn id="30" dur="104" decel="50000">
                                              <p:stCondLst>
                                                <p:cond delay="836"/>
                                              </p:stCondLst>
                                            </p:cTn>
                                            <p:tgtEl>
                                              <p:spTgt spid="6"/>
                                            </p:tgtEl>
                                          </p:cBhvr>
                                          <p:to x="100000" y="100000"/>
                                        </p:animScale>
                                        <p:animScale>
                                          <p:cBhvr>
                                            <p:cTn id="31" dur="16">
                                              <p:stCondLst>
                                                <p:cond delay="1026"/>
                                              </p:stCondLst>
                                            </p:cTn>
                                            <p:tgtEl>
                                              <p:spTgt spid="6"/>
                                            </p:tgtEl>
                                          </p:cBhvr>
                                          <p:to x="100000" y="90000"/>
                                        </p:animScale>
                                        <p:animScale>
                                          <p:cBhvr>
                                            <p:cTn id="32" dur="104" decel="50000">
                                              <p:stCondLst>
                                                <p:cond delay="1042"/>
                                              </p:stCondLst>
                                            </p:cTn>
                                            <p:tgtEl>
                                              <p:spTgt spid="6"/>
                                            </p:tgtEl>
                                          </p:cBhvr>
                                          <p:to x="100000" y="100000"/>
                                        </p:animScale>
                                        <p:animScale>
                                          <p:cBhvr>
                                            <p:cTn id="33" dur="16">
                                              <p:stCondLst>
                                                <p:cond delay="1130"/>
                                              </p:stCondLst>
                                            </p:cTn>
                                            <p:tgtEl>
                                              <p:spTgt spid="6"/>
                                            </p:tgtEl>
                                          </p:cBhvr>
                                          <p:to x="100000" y="95000"/>
                                        </p:animScale>
                                        <p:animScale>
                                          <p:cBhvr>
                                            <p:cTn id="34" dur="104" decel="50000">
                                              <p:stCondLst>
                                                <p:cond delay="1146"/>
                                              </p:stCondLst>
                                            </p:cTn>
                                            <p:tgtEl>
                                              <p:spTgt spid="6"/>
                                            </p:tgtEl>
                                          </p:cBhvr>
                                          <p:to x="100000" y="100000"/>
                                        </p:animScale>
                                      </p:childTnLst>
                                    </p:cTn>
                                  </p:par>
                                  <p:par>
                                    <p:cTn id="35" presetID="26" presetClass="entr" presetSubtype="0" fill="hold" nodeType="withEffect">
                                      <p:stCondLst>
                                        <p:cond delay="25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362">
                                              <p:stCondLst>
                                                <p:cond delay="0"/>
                                              </p:stCondLst>
                                            </p:cTn>
                                            <p:tgtEl>
                                              <p:spTgt spid="10"/>
                                            </p:tgtEl>
                                          </p:cBhvr>
                                        </p:animEffect>
                                        <p:anim calcmode="lin" valueType="num">
                                          <p:cBhvr>
                                            <p:cTn id="38" dur="1139"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41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415" tmFilter="0, 0; 0.125,0.2665; 0.25,0.4; 0.375,0.465; 0.5,0.5;  0.625,0.535; 0.75,0.6; 0.875,0.7335; 1,1">
                                              <p:stCondLst>
                                                <p:cond delay="415"/>
                                              </p:stCondLst>
                                            </p:cTn>
                                            <p:tgtEl>
                                              <p:spTgt spid="10"/>
                                            </p:tgtEl>
                                            <p:attrNameLst>
                                              <p:attrName>ppt_y</p:attrName>
                                            </p:attrNameLst>
                                          </p:cBhvr>
                                          <p:tavLst>
                                            <p:tav tm="0" fmla="#ppt_y-sin(pi*$)/9">
                                              <p:val>
                                                <p:fltVal val="0"/>
                                              </p:val>
                                            </p:tav>
                                            <p:tav tm="100000">
                                              <p:val>
                                                <p:fltVal val="1"/>
                                              </p:val>
                                            </p:tav>
                                          </p:tavLst>
                                        </p:anim>
                                        <p:anim calcmode="lin" valueType="num">
                                          <p:cBhvr>
                                            <p:cTn id="41" dur="207" tmFilter="0, 0; 0.125,0.2665; 0.25,0.4; 0.375,0.465; 0.5,0.5;  0.625,0.535; 0.75,0.6; 0.875,0.7335; 1,1">
                                              <p:stCondLst>
                                                <p:cond delay="828"/>
                                              </p:stCondLst>
                                            </p:cTn>
                                            <p:tgtEl>
                                              <p:spTgt spid="10"/>
                                            </p:tgtEl>
                                            <p:attrNameLst>
                                              <p:attrName>ppt_y</p:attrName>
                                            </p:attrNameLst>
                                          </p:cBhvr>
                                          <p:tavLst>
                                            <p:tav tm="0" fmla="#ppt_y-sin(pi*$)/27">
                                              <p:val>
                                                <p:fltVal val="0"/>
                                              </p:val>
                                            </p:tav>
                                            <p:tav tm="100000">
                                              <p:val>
                                                <p:fltVal val="1"/>
                                              </p:val>
                                            </p:tav>
                                          </p:tavLst>
                                        </p:anim>
                                        <p:anim calcmode="lin" valueType="num">
                                          <p:cBhvr>
                                            <p:cTn id="42" dur="103" tmFilter="0, 0; 0.125,0.2665; 0.25,0.4; 0.375,0.465; 0.5,0.5;  0.625,0.535; 0.75,0.6; 0.875,0.7335; 1,1">
                                              <p:stCondLst>
                                                <p:cond delay="1035"/>
                                              </p:stCondLst>
                                            </p:cTn>
                                            <p:tgtEl>
                                              <p:spTgt spid="10"/>
                                            </p:tgtEl>
                                            <p:attrNameLst>
                                              <p:attrName>ppt_y</p:attrName>
                                            </p:attrNameLst>
                                          </p:cBhvr>
                                          <p:tavLst>
                                            <p:tav tm="0" fmla="#ppt_y-sin(pi*$)/81">
                                              <p:val>
                                                <p:fltVal val="0"/>
                                              </p:val>
                                            </p:tav>
                                            <p:tav tm="100000">
                                              <p:val>
                                                <p:fltVal val="1"/>
                                              </p:val>
                                            </p:tav>
                                          </p:tavLst>
                                        </p:anim>
                                        <p:animScale>
                                          <p:cBhvr>
                                            <p:cTn id="43" dur="16">
                                              <p:stCondLst>
                                                <p:cond delay="406"/>
                                              </p:stCondLst>
                                            </p:cTn>
                                            <p:tgtEl>
                                              <p:spTgt spid="10"/>
                                            </p:tgtEl>
                                          </p:cBhvr>
                                          <p:to x="100000" y="60000"/>
                                        </p:animScale>
                                        <p:animScale>
                                          <p:cBhvr>
                                            <p:cTn id="44" dur="104" decel="50000">
                                              <p:stCondLst>
                                                <p:cond delay="423"/>
                                              </p:stCondLst>
                                            </p:cTn>
                                            <p:tgtEl>
                                              <p:spTgt spid="10"/>
                                            </p:tgtEl>
                                          </p:cBhvr>
                                          <p:to x="100000" y="100000"/>
                                        </p:animScale>
                                        <p:animScale>
                                          <p:cBhvr>
                                            <p:cTn id="45" dur="16">
                                              <p:stCondLst>
                                                <p:cond delay="820"/>
                                              </p:stCondLst>
                                            </p:cTn>
                                            <p:tgtEl>
                                              <p:spTgt spid="10"/>
                                            </p:tgtEl>
                                          </p:cBhvr>
                                          <p:to x="100000" y="80000"/>
                                        </p:animScale>
                                        <p:animScale>
                                          <p:cBhvr>
                                            <p:cTn id="46" dur="104" decel="50000">
                                              <p:stCondLst>
                                                <p:cond delay="836"/>
                                              </p:stCondLst>
                                            </p:cTn>
                                            <p:tgtEl>
                                              <p:spTgt spid="10"/>
                                            </p:tgtEl>
                                          </p:cBhvr>
                                          <p:to x="100000" y="100000"/>
                                        </p:animScale>
                                        <p:animScale>
                                          <p:cBhvr>
                                            <p:cTn id="47" dur="16">
                                              <p:stCondLst>
                                                <p:cond delay="1026"/>
                                              </p:stCondLst>
                                            </p:cTn>
                                            <p:tgtEl>
                                              <p:spTgt spid="10"/>
                                            </p:tgtEl>
                                          </p:cBhvr>
                                          <p:to x="100000" y="90000"/>
                                        </p:animScale>
                                        <p:animScale>
                                          <p:cBhvr>
                                            <p:cTn id="48" dur="104" decel="50000">
                                              <p:stCondLst>
                                                <p:cond delay="1042"/>
                                              </p:stCondLst>
                                            </p:cTn>
                                            <p:tgtEl>
                                              <p:spTgt spid="10"/>
                                            </p:tgtEl>
                                          </p:cBhvr>
                                          <p:to x="100000" y="100000"/>
                                        </p:animScale>
                                        <p:animScale>
                                          <p:cBhvr>
                                            <p:cTn id="49" dur="16">
                                              <p:stCondLst>
                                                <p:cond delay="1130"/>
                                              </p:stCondLst>
                                            </p:cTn>
                                            <p:tgtEl>
                                              <p:spTgt spid="10"/>
                                            </p:tgtEl>
                                          </p:cBhvr>
                                          <p:to x="100000" y="95000"/>
                                        </p:animScale>
                                        <p:animScale>
                                          <p:cBhvr>
                                            <p:cTn id="50" dur="104" decel="50000">
                                              <p:stCondLst>
                                                <p:cond delay="1146"/>
                                              </p:stCondLst>
                                            </p:cTn>
                                            <p:tgtEl>
                                              <p:spTgt spid="10"/>
                                            </p:tgtEl>
                                          </p:cBhvr>
                                          <p:to x="100000" y="100000"/>
                                        </p:animScale>
                                      </p:childTnLst>
                                    </p:cTn>
                                  </p:par>
                                  <p:par>
                                    <p:cTn id="51" presetID="26" presetClass="entr" presetSubtype="0" fill="hold" nodeType="withEffect">
                                      <p:stCondLst>
                                        <p:cond delay="50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362">
                                              <p:stCondLst>
                                                <p:cond delay="0"/>
                                              </p:stCondLst>
                                            </p:cTn>
                                            <p:tgtEl>
                                              <p:spTgt spid="14"/>
                                            </p:tgtEl>
                                          </p:cBhvr>
                                        </p:animEffect>
                                        <p:anim calcmode="lin" valueType="num">
                                          <p:cBhvr>
                                            <p:cTn id="54" dur="1139"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5" dur="415"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6" dur="415" tmFilter="0, 0; 0.125,0.2665; 0.25,0.4; 0.375,0.465; 0.5,0.5;  0.625,0.535; 0.75,0.6; 0.875,0.7335; 1,1">
                                              <p:stCondLst>
                                                <p:cond delay="415"/>
                                              </p:stCondLst>
                                            </p:cTn>
                                            <p:tgtEl>
                                              <p:spTgt spid="14"/>
                                            </p:tgtEl>
                                            <p:attrNameLst>
                                              <p:attrName>ppt_y</p:attrName>
                                            </p:attrNameLst>
                                          </p:cBhvr>
                                          <p:tavLst>
                                            <p:tav tm="0" fmla="#ppt_y-sin(pi*$)/9">
                                              <p:val>
                                                <p:fltVal val="0"/>
                                              </p:val>
                                            </p:tav>
                                            <p:tav tm="100000">
                                              <p:val>
                                                <p:fltVal val="1"/>
                                              </p:val>
                                            </p:tav>
                                          </p:tavLst>
                                        </p:anim>
                                        <p:anim calcmode="lin" valueType="num">
                                          <p:cBhvr>
                                            <p:cTn id="57" dur="207" tmFilter="0, 0; 0.125,0.2665; 0.25,0.4; 0.375,0.465; 0.5,0.5;  0.625,0.535; 0.75,0.6; 0.875,0.7335; 1,1">
                                              <p:stCondLst>
                                                <p:cond delay="828"/>
                                              </p:stCondLst>
                                            </p:cTn>
                                            <p:tgtEl>
                                              <p:spTgt spid="14"/>
                                            </p:tgtEl>
                                            <p:attrNameLst>
                                              <p:attrName>ppt_y</p:attrName>
                                            </p:attrNameLst>
                                          </p:cBhvr>
                                          <p:tavLst>
                                            <p:tav tm="0" fmla="#ppt_y-sin(pi*$)/27">
                                              <p:val>
                                                <p:fltVal val="0"/>
                                              </p:val>
                                            </p:tav>
                                            <p:tav tm="100000">
                                              <p:val>
                                                <p:fltVal val="1"/>
                                              </p:val>
                                            </p:tav>
                                          </p:tavLst>
                                        </p:anim>
                                        <p:anim calcmode="lin" valueType="num">
                                          <p:cBhvr>
                                            <p:cTn id="58" dur="103" tmFilter="0, 0; 0.125,0.2665; 0.25,0.4; 0.375,0.465; 0.5,0.5;  0.625,0.535; 0.75,0.6; 0.875,0.7335; 1,1">
                                              <p:stCondLst>
                                                <p:cond delay="1035"/>
                                              </p:stCondLst>
                                            </p:cTn>
                                            <p:tgtEl>
                                              <p:spTgt spid="14"/>
                                            </p:tgtEl>
                                            <p:attrNameLst>
                                              <p:attrName>ppt_y</p:attrName>
                                            </p:attrNameLst>
                                          </p:cBhvr>
                                          <p:tavLst>
                                            <p:tav tm="0" fmla="#ppt_y-sin(pi*$)/81">
                                              <p:val>
                                                <p:fltVal val="0"/>
                                              </p:val>
                                            </p:tav>
                                            <p:tav tm="100000">
                                              <p:val>
                                                <p:fltVal val="1"/>
                                              </p:val>
                                            </p:tav>
                                          </p:tavLst>
                                        </p:anim>
                                        <p:animScale>
                                          <p:cBhvr>
                                            <p:cTn id="59" dur="16">
                                              <p:stCondLst>
                                                <p:cond delay="406"/>
                                              </p:stCondLst>
                                            </p:cTn>
                                            <p:tgtEl>
                                              <p:spTgt spid="14"/>
                                            </p:tgtEl>
                                          </p:cBhvr>
                                          <p:to x="100000" y="60000"/>
                                        </p:animScale>
                                        <p:animScale>
                                          <p:cBhvr>
                                            <p:cTn id="60" dur="104" decel="50000">
                                              <p:stCondLst>
                                                <p:cond delay="423"/>
                                              </p:stCondLst>
                                            </p:cTn>
                                            <p:tgtEl>
                                              <p:spTgt spid="14"/>
                                            </p:tgtEl>
                                          </p:cBhvr>
                                          <p:to x="100000" y="100000"/>
                                        </p:animScale>
                                        <p:animScale>
                                          <p:cBhvr>
                                            <p:cTn id="61" dur="16">
                                              <p:stCondLst>
                                                <p:cond delay="820"/>
                                              </p:stCondLst>
                                            </p:cTn>
                                            <p:tgtEl>
                                              <p:spTgt spid="14"/>
                                            </p:tgtEl>
                                          </p:cBhvr>
                                          <p:to x="100000" y="80000"/>
                                        </p:animScale>
                                        <p:animScale>
                                          <p:cBhvr>
                                            <p:cTn id="62" dur="104" decel="50000">
                                              <p:stCondLst>
                                                <p:cond delay="836"/>
                                              </p:stCondLst>
                                            </p:cTn>
                                            <p:tgtEl>
                                              <p:spTgt spid="14"/>
                                            </p:tgtEl>
                                          </p:cBhvr>
                                          <p:to x="100000" y="100000"/>
                                        </p:animScale>
                                        <p:animScale>
                                          <p:cBhvr>
                                            <p:cTn id="63" dur="16">
                                              <p:stCondLst>
                                                <p:cond delay="1026"/>
                                              </p:stCondLst>
                                            </p:cTn>
                                            <p:tgtEl>
                                              <p:spTgt spid="14"/>
                                            </p:tgtEl>
                                          </p:cBhvr>
                                          <p:to x="100000" y="90000"/>
                                        </p:animScale>
                                        <p:animScale>
                                          <p:cBhvr>
                                            <p:cTn id="64" dur="104" decel="50000">
                                              <p:stCondLst>
                                                <p:cond delay="1042"/>
                                              </p:stCondLst>
                                            </p:cTn>
                                            <p:tgtEl>
                                              <p:spTgt spid="14"/>
                                            </p:tgtEl>
                                          </p:cBhvr>
                                          <p:to x="100000" y="100000"/>
                                        </p:animScale>
                                        <p:animScale>
                                          <p:cBhvr>
                                            <p:cTn id="65" dur="16">
                                              <p:stCondLst>
                                                <p:cond delay="1130"/>
                                              </p:stCondLst>
                                            </p:cTn>
                                            <p:tgtEl>
                                              <p:spTgt spid="14"/>
                                            </p:tgtEl>
                                          </p:cBhvr>
                                          <p:to x="100000" y="95000"/>
                                        </p:animScale>
                                        <p:animScale>
                                          <p:cBhvr>
                                            <p:cTn id="66" dur="104" decel="50000">
                                              <p:stCondLst>
                                                <p:cond delay="1146"/>
                                              </p:stCondLst>
                                            </p:cTn>
                                            <p:tgtEl>
                                              <p:spTgt spid="14"/>
                                            </p:tgtEl>
                                          </p:cBhvr>
                                          <p:to x="100000" y="100000"/>
                                        </p:animScale>
                                      </p:childTnLst>
                                    </p:cTn>
                                  </p:par>
                                </p:childTnLst>
                              </p:cTn>
                            </p:par>
                            <p:par>
                              <p:cTn id="67" fill="hold">
                                <p:stCondLst>
                                  <p:cond delay="2750"/>
                                </p:stCondLst>
                                <p:childTnLst>
                                  <p:par>
                                    <p:cTn id="68" presetID="22" presetClass="entr" presetSubtype="2" fill="hold" grpId="0"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right)">
                                          <p:cBhvr>
                                            <p:cTn id="70" dur="250"/>
                                            <p:tgtEl>
                                              <p:spTgt spid="5"/>
                                            </p:tgtEl>
                                          </p:cBhvr>
                                        </p:animEffect>
                                      </p:childTnLst>
                                    </p:cTn>
                                  </p:par>
                                  <p:par>
                                    <p:cTn id="71" presetID="22" presetClass="entr" presetSubtype="2" fill="hold" grpId="0" nodeType="withEffect">
                                      <p:stCondLst>
                                        <p:cond delay="250"/>
                                      </p:stCondLst>
                                      <p:childTnLst>
                                        <p:set>
                                          <p:cBhvr>
                                            <p:cTn id="72" dur="1" fill="hold">
                                              <p:stCondLst>
                                                <p:cond delay="0"/>
                                              </p:stCondLst>
                                            </p:cTn>
                                            <p:tgtEl>
                                              <p:spTgt spid="3"/>
                                            </p:tgtEl>
                                            <p:attrNameLst>
                                              <p:attrName>style.visibility</p:attrName>
                                            </p:attrNameLst>
                                          </p:cBhvr>
                                          <p:to>
                                            <p:strVal val="visible"/>
                                          </p:to>
                                        </p:set>
                                        <p:animEffect transition="in" filter="wipe(right)">
                                          <p:cBhvr>
                                            <p:cTn id="73" dur="250"/>
                                            <p:tgtEl>
                                              <p:spTgt spid="3"/>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4"/>
                                            </p:tgtEl>
                                            <p:attrNameLst>
                                              <p:attrName>style.visibility</p:attrName>
                                            </p:attrNameLst>
                                          </p:cBhvr>
                                          <p:to>
                                            <p:strVal val="visible"/>
                                          </p:to>
                                        </p:set>
                                        <p:animEffect transition="in" filter="wipe(right)">
                                          <p:cBhvr>
                                            <p:cTn id="76"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32"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79"/>
          <p:cNvGrpSpPr/>
          <p:nvPr/>
        </p:nvGrpSpPr>
        <p:grpSpPr>
          <a:xfrm>
            <a:off x="553961" y="828129"/>
            <a:ext cx="8506671" cy="422802"/>
            <a:chOff x="439196" y="420756"/>
            <a:chExt cx="8612670" cy="422802"/>
          </a:xfrm>
        </p:grpSpPr>
        <p:sp>
          <p:nvSpPr>
            <p:cNvPr id="81" name="矩形 80"/>
            <p:cNvSpPr/>
            <p:nvPr/>
          </p:nvSpPr>
          <p:spPr>
            <a:xfrm>
              <a:off x="439196" y="420756"/>
              <a:ext cx="8612670" cy="422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82" name="TextBox 81"/>
            <p:cNvSpPr txBox="1"/>
            <p:nvPr/>
          </p:nvSpPr>
          <p:spPr>
            <a:xfrm>
              <a:off x="3275856" y="428218"/>
              <a:ext cx="2664296" cy="400110"/>
            </a:xfrm>
            <a:prstGeom prst="rect">
              <a:avLst/>
            </a:prstGeom>
            <a:noFill/>
          </p:spPr>
          <p:txBody>
            <a:bodyPr wrap="square" rtlCol="0">
              <a:spAutoFit/>
            </a:bodyPr>
            <a:lstStyle/>
            <a:p>
              <a:pPr algn="ctr"/>
              <a:r>
                <a:rPr lang="zh-CN" altLang="en-US" sz="2000" b="1" dirty="0" smtClean="0">
                  <a:solidFill>
                    <a:schemeClr val="bg1"/>
                  </a:solidFill>
                </a:rPr>
                <a:t>工作计划</a:t>
              </a:r>
              <a:endParaRPr lang="zh-CN" altLang="en-US" sz="2000" b="1" dirty="0">
                <a:solidFill>
                  <a:schemeClr val="bg1"/>
                </a:solidFill>
              </a:endParaRPr>
            </a:p>
          </p:txBody>
        </p:sp>
      </p:grpSp>
      <p:sp>
        <p:nvSpPr>
          <p:cNvPr id="83" name="Rectangle 2"/>
          <p:cNvSpPr/>
          <p:nvPr/>
        </p:nvSpPr>
        <p:spPr>
          <a:xfrm>
            <a:off x="553437" y="2927242"/>
            <a:ext cx="2003232" cy="1646463"/>
          </a:xfrm>
          <a:prstGeom prst="rect">
            <a:avLst/>
          </a:prstGeom>
        </p:spPr>
        <p:txBody>
          <a:bodyPr vert="horz" wrap="square" lIns="0" tIns="45650" rIns="91301" bIns="45650" anchor="t" anchorCtr="0">
            <a:spAutoFit/>
          </a:bodyPr>
          <a:lstStyle/>
          <a:p>
            <a:pPr indent="-4757" algn="ctr"/>
            <a:r>
              <a:rPr lang="zh-CN" altLang="en-US" sz="2000" b="1" dirty="0" smtClean="0">
                <a:solidFill>
                  <a:schemeClr val="accent1"/>
                </a:solidFill>
                <a:latin typeface="+mn-ea"/>
                <a:cs typeface="Segoe"/>
              </a:rPr>
              <a:t>单击添加标题</a:t>
            </a:r>
            <a:endParaRPr lang="en-US" sz="2000" b="1" dirty="0">
              <a:solidFill>
                <a:schemeClr val="accent1"/>
              </a:solidFill>
              <a:latin typeface="+mn-ea"/>
              <a:cs typeface="Segoe"/>
            </a:endParaRPr>
          </a:p>
          <a:p>
            <a:pPr indent="-4757" algn="ctr"/>
            <a:endParaRPr lang="en-US" sz="1100" dirty="0">
              <a:solidFill>
                <a:srgbClr val="573A1E"/>
              </a:solidFill>
              <a:latin typeface="+mn-ea"/>
              <a:cs typeface="Segoe"/>
            </a:endParaRPr>
          </a:p>
          <a:p>
            <a:pPr algn="ctr"/>
            <a:r>
              <a:rPr lang="zh-CN" altLang="en-US" sz="1400" dirty="0" smtClean="0">
                <a:solidFill>
                  <a:srgbClr val="5A5959"/>
                </a:solidFill>
                <a:latin typeface="+mn-ea"/>
                <a:cs typeface="Arial" pitchFamily="34" charset="0"/>
              </a:rPr>
              <a:t>单击此处添加文本</a:t>
            </a:r>
            <a:endParaRPr lang="en-US" altLang="zh-CN" sz="1400" dirty="0" smtClean="0">
              <a:solidFill>
                <a:srgbClr val="5A5959"/>
              </a:solidFill>
              <a:latin typeface="+mn-ea"/>
              <a:cs typeface="Arial" pitchFamily="34" charset="0"/>
            </a:endParaRPr>
          </a:p>
          <a:p>
            <a:pPr algn="ctr"/>
            <a:r>
              <a:rPr lang="zh-CN" altLang="en-US" sz="1400" dirty="0">
                <a:solidFill>
                  <a:srgbClr val="5A5959"/>
                </a:solidFill>
                <a:latin typeface="+mn-ea"/>
                <a:cs typeface="Arial" pitchFamily="34" charset="0"/>
              </a:rPr>
              <a:t>单击此处添加文本</a:t>
            </a:r>
          </a:p>
          <a:p>
            <a:pPr algn="ctr"/>
            <a:r>
              <a:rPr lang="zh-CN" altLang="en-US" sz="1400" dirty="0">
                <a:solidFill>
                  <a:srgbClr val="5A5959"/>
                </a:solidFill>
                <a:latin typeface="+mn-ea"/>
                <a:cs typeface="Arial" pitchFamily="34" charset="0"/>
              </a:rPr>
              <a:t>单击此处添加文本</a:t>
            </a:r>
          </a:p>
          <a:p>
            <a:pPr algn="ctr"/>
            <a:r>
              <a:rPr lang="zh-CN" altLang="en-US" sz="1400" dirty="0">
                <a:solidFill>
                  <a:srgbClr val="5A5959"/>
                </a:solidFill>
                <a:latin typeface="+mn-ea"/>
                <a:cs typeface="Arial" pitchFamily="34" charset="0"/>
              </a:rPr>
              <a:t>单击此处添加文本</a:t>
            </a:r>
          </a:p>
          <a:p>
            <a:pPr algn="ctr"/>
            <a:r>
              <a:rPr lang="zh-CN" altLang="en-US" sz="1400" dirty="0">
                <a:solidFill>
                  <a:srgbClr val="5A5959"/>
                </a:solidFill>
                <a:latin typeface="+mn-ea"/>
                <a:cs typeface="Arial" pitchFamily="34" charset="0"/>
              </a:rPr>
              <a:t>单击此处添加</a:t>
            </a:r>
            <a:r>
              <a:rPr lang="zh-CN" altLang="en-US" sz="1400" dirty="0" smtClean="0">
                <a:solidFill>
                  <a:srgbClr val="5A5959"/>
                </a:solidFill>
                <a:latin typeface="+mn-ea"/>
                <a:cs typeface="Arial" pitchFamily="34" charset="0"/>
              </a:rPr>
              <a:t>文本</a:t>
            </a:r>
            <a:endParaRPr lang="zh-CN" altLang="en-US" sz="1400" dirty="0">
              <a:solidFill>
                <a:srgbClr val="5A5959"/>
              </a:solidFill>
              <a:latin typeface="+mn-ea"/>
              <a:cs typeface="Arial" pitchFamily="34" charset="0"/>
            </a:endParaRPr>
          </a:p>
        </p:txBody>
      </p:sp>
      <p:sp>
        <p:nvSpPr>
          <p:cNvPr id="84" name="Rectangle 3"/>
          <p:cNvSpPr/>
          <p:nvPr/>
        </p:nvSpPr>
        <p:spPr>
          <a:xfrm>
            <a:off x="6984502" y="2927242"/>
            <a:ext cx="2196903" cy="1646463"/>
          </a:xfrm>
          <a:prstGeom prst="rect">
            <a:avLst/>
          </a:prstGeom>
        </p:spPr>
        <p:txBody>
          <a:bodyPr vert="horz" wrap="square" lIns="0" tIns="45650" rIns="91301" bIns="45650" anchor="t" anchorCtr="0">
            <a:spAutoFit/>
          </a:bodyPr>
          <a:lstStyle/>
          <a:p>
            <a:pPr lvl="0" indent="-4757" algn="ctr"/>
            <a:r>
              <a:rPr lang="zh-CN" altLang="en-US" sz="2000" b="1" dirty="0">
                <a:solidFill>
                  <a:srgbClr val="FFC000"/>
                </a:solidFill>
                <a:latin typeface="微软雅黑"/>
                <a:cs typeface="Segoe"/>
              </a:rPr>
              <a:t>单击添加标题</a:t>
            </a:r>
            <a:endParaRPr lang="en-US" altLang="zh-CN" sz="2000" b="1" dirty="0">
              <a:solidFill>
                <a:srgbClr val="FFC000"/>
              </a:solidFill>
              <a:latin typeface="微软雅黑"/>
              <a:cs typeface="Segoe"/>
            </a:endParaRPr>
          </a:p>
          <a:p>
            <a:pPr lvl="0" indent="-4757" algn="ctr"/>
            <a:endParaRPr lang="en-US" altLang="zh-CN" sz="1100" dirty="0">
              <a:solidFill>
                <a:srgbClr val="573A1E"/>
              </a:solidFill>
              <a:latin typeface="微软雅黑"/>
              <a:cs typeface="Segoe"/>
            </a:endParaRPr>
          </a:p>
          <a:p>
            <a:pPr lvl="0" algn="ctr"/>
            <a:r>
              <a:rPr lang="zh-CN" altLang="en-US" sz="1400" dirty="0">
                <a:solidFill>
                  <a:srgbClr val="5A5959"/>
                </a:solidFill>
                <a:latin typeface="微软雅黑"/>
                <a:cs typeface="Arial" pitchFamily="34" charset="0"/>
              </a:rPr>
              <a:t>单击此处添加文本</a:t>
            </a:r>
            <a:endParaRPr lang="en-US" altLang="zh-CN" sz="1400" dirty="0">
              <a:solidFill>
                <a:srgbClr val="5A5959"/>
              </a:solidFill>
              <a:latin typeface="微软雅黑"/>
              <a:cs typeface="Arial" pitchFamily="34" charset="0"/>
            </a:endParaRPr>
          </a:p>
          <a:p>
            <a:pPr lvl="0" algn="ctr"/>
            <a:r>
              <a:rPr lang="zh-CN" altLang="en-US" sz="1400" dirty="0">
                <a:solidFill>
                  <a:srgbClr val="5A5959"/>
                </a:solidFill>
                <a:latin typeface="微软雅黑"/>
                <a:cs typeface="Arial" pitchFamily="34" charset="0"/>
              </a:rPr>
              <a:t>单击此处添加文本</a:t>
            </a:r>
          </a:p>
          <a:p>
            <a:pPr lvl="0" algn="ctr"/>
            <a:r>
              <a:rPr lang="zh-CN" altLang="en-US" sz="1400" dirty="0">
                <a:solidFill>
                  <a:srgbClr val="5A5959"/>
                </a:solidFill>
                <a:latin typeface="微软雅黑"/>
                <a:cs typeface="Arial" pitchFamily="34" charset="0"/>
              </a:rPr>
              <a:t>单击此处添加文本</a:t>
            </a:r>
          </a:p>
          <a:p>
            <a:pPr lvl="0" algn="ctr"/>
            <a:r>
              <a:rPr lang="zh-CN" altLang="en-US" sz="1400" dirty="0">
                <a:solidFill>
                  <a:srgbClr val="5A5959"/>
                </a:solidFill>
                <a:latin typeface="微软雅黑"/>
                <a:cs typeface="Arial" pitchFamily="34" charset="0"/>
              </a:rPr>
              <a:t>单击此处添加文本</a:t>
            </a:r>
          </a:p>
          <a:p>
            <a:pPr lvl="0" algn="ctr"/>
            <a:r>
              <a:rPr lang="zh-CN" altLang="en-US" sz="1400" dirty="0">
                <a:solidFill>
                  <a:srgbClr val="5A5959"/>
                </a:solidFill>
                <a:latin typeface="微软雅黑"/>
                <a:cs typeface="Arial" pitchFamily="34" charset="0"/>
              </a:rPr>
              <a:t>单击此处添加</a:t>
            </a:r>
            <a:r>
              <a:rPr lang="zh-CN" altLang="en-US" sz="1400" dirty="0" smtClean="0">
                <a:solidFill>
                  <a:srgbClr val="5A5959"/>
                </a:solidFill>
                <a:latin typeface="微软雅黑"/>
                <a:cs typeface="Arial" pitchFamily="34" charset="0"/>
              </a:rPr>
              <a:t>文本</a:t>
            </a:r>
            <a:endParaRPr lang="zh-CN" altLang="en-US" sz="1400" dirty="0">
              <a:solidFill>
                <a:srgbClr val="5A5959"/>
              </a:solidFill>
              <a:latin typeface="微软雅黑"/>
              <a:cs typeface="Arial" pitchFamily="34" charset="0"/>
            </a:endParaRPr>
          </a:p>
        </p:txBody>
      </p:sp>
      <p:sp>
        <p:nvSpPr>
          <p:cNvPr id="85" name="Rectangle 7"/>
          <p:cNvSpPr/>
          <p:nvPr/>
        </p:nvSpPr>
        <p:spPr>
          <a:xfrm>
            <a:off x="2749421" y="2927242"/>
            <a:ext cx="1891940" cy="1646463"/>
          </a:xfrm>
          <a:prstGeom prst="rect">
            <a:avLst/>
          </a:prstGeom>
        </p:spPr>
        <p:txBody>
          <a:bodyPr vert="horz" wrap="square" lIns="0" tIns="45650" rIns="91301" bIns="45650" anchor="t" anchorCtr="0">
            <a:spAutoFit/>
          </a:bodyPr>
          <a:lstStyle/>
          <a:p>
            <a:pPr lvl="0" indent="-4757" algn="ctr"/>
            <a:r>
              <a:rPr lang="zh-CN" altLang="en-US" sz="2000" b="1" dirty="0">
                <a:solidFill>
                  <a:schemeClr val="accent2"/>
                </a:solidFill>
                <a:latin typeface="微软雅黑"/>
                <a:cs typeface="Segoe"/>
              </a:rPr>
              <a:t>单击添加标题</a:t>
            </a:r>
            <a:endParaRPr lang="en-US" altLang="zh-CN" sz="2000" b="1" dirty="0">
              <a:solidFill>
                <a:schemeClr val="accent2"/>
              </a:solidFill>
              <a:latin typeface="微软雅黑"/>
              <a:cs typeface="Segoe"/>
            </a:endParaRPr>
          </a:p>
          <a:p>
            <a:pPr lvl="0" indent="-4757" algn="ctr"/>
            <a:endParaRPr lang="en-US" altLang="zh-CN" sz="1100" dirty="0">
              <a:solidFill>
                <a:srgbClr val="573A1E"/>
              </a:solidFill>
              <a:latin typeface="微软雅黑"/>
              <a:cs typeface="Segoe"/>
            </a:endParaRPr>
          </a:p>
          <a:p>
            <a:pPr lvl="0" algn="ctr"/>
            <a:r>
              <a:rPr lang="zh-CN" altLang="en-US" sz="1400" dirty="0">
                <a:solidFill>
                  <a:srgbClr val="5A5959"/>
                </a:solidFill>
                <a:latin typeface="微软雅黑"/>
                <a:cs typeface="Arial" pitchFamily="34" charset="0"/>
              </a:rPr>
              <a:t>单击此处添加文本</a:t>
            </a:r>
            <a:endParaRPr lang="en-US" altLang="zh-CN" sz="1400" dirty="0">
              <a:solidFill>
                <a:srgbClr val="5A5959"/>
              </a:solidFill>
              <a:latin typeface="微软雅黑"/>
              <a:cs typeface="Arial" pitchFamily="34" charset="0"/>
            </a:endParaRPr>
          </a:p>
          <a:p>
            <a:pPr lvl="0" algn="ctr"/>
            <a:r>
              <a:rPr lang="zh-CN" altLang="en-US" sz="1400" dirty="0">
                <a:solidFill>
                  <a:srgbClr val="5A5959"/>
                </a:solidFill>
                <a:latin typeface="微软雅黑"/>
                <a:cs typeface="Arial" pitchFamily="34" charset="0"/>
              </a:rPr>
              <a:t>单击此处添加文本</a:t>
            </a:r>
          </a:p>
          <a:p>
            <a:pPr lvl="0" algn="ctr"/>
            <a:r>
              <a:rPr lang="zh-CN" altLang="en-US" sz="1400" dirty="0">
                <a:solidFill>
                  <a:srgbClr val="5A5959"/>
                </a:solidFill>
                <a:latin typeface="微软雅黑"/>
                <a:cs typeface="Arial" pitchFamily="34" charset="0"/>
              </a:rPr>
              <a:t>单击此处添加文本</a:t>
            </a:r>
          </a:p>
          <a:p>
            <a:pPr lvl="0" algn="ctr"/>
            <a:r>
              <a:rPr lang="zh-CN" altLang="en-US" sz="1400" dirty="0">
                <a:solidFill>
                  <a:srgbClr val="5A5959"/>
                </a:solidFill>
                <a:latin typeface="微软雅黑"/>
                <a:cs typeface="Arial" pitchFamily="34" charset="0"/>
              </a:rPr>
              <a:t>单击此处添加文本</a:t>
            </a:r>
          </a:p>
          <a:p>
            <a:pPr lvl="0" algn="ctr"/>
            <a:r>
              <a:rPr lang="zh-CN" altLang="en-US" sz="1400" dirty="0">
                <a:solidFill>
                  <a:srgbClr val="5A5959"/>
                </a:solidFill>
                <a:latin typeface="微软雅黑"/>
                <a:cs typeface="Arial" pitchFamily="34" charset="0"/>
              </a:rPr>
              <a:t>单击此处添加</a:t>
            </a:r>
            <a:r>
              <a:rPr lang="zh-CN" altLang="en-US" sz="1400" dirty="0" smtClean="0">
                <a:solidFill>
                  <a:srgbClr val="5A5959"/>
                </a:solidFill>
                <a:latin typeface="微软雅黑"/>
                <a:cs typeface="Arial" pitchFamily="34" charset="0"/>
              </a:rPr>
              <a:t>文本</a:t>
            </a:r>
            <a:endParaRPr lang="zh-CN" altLang="en-US" sz="1400" dirty="0">
              <a:solidFill>
                <a:srgbClr val="5A5959"/>
              </a:solidFill>
              <a:latin typeface="微软雅黑"/>
              <a:cs typeface="Arial" pitchFamily="34" charset="0"/>
            </a:endParaRPr>
          </a:p>
        </p:txBody>
      </p:sp>
      <p:grpSp>
        <p:nvGrpSpPr>
          <p:cNvPr id="86" name="组合 85"/>
          <p:cNvGrpSpPr/>
          <p:nvPr/>
        </p:nvGrpSpPr>
        <p:grpSpPr>
          <a:xfrm>
            <a:off x="553437" y="1455177"/>
            <a:ext cx="2003232" cy="1405904"/>
            <a:chOff x="383983" y="1134458"/>
            <a:chExt cx="2003232" cy="1405904"/>
          </a:xfrm>
        </p:grpSpPr>
        <p:sp>
          <p:nvSpPr>
            <p:cNvPr id="87" name="Rectangle 5"/>
            <p:cNvSpPr/>
            <p:nvPr/>
          </p:nvSpPr>
          <p:spPr>
            <a:xfrm>
              <a:off x="383983" y="1134458"/>
              <a:ext cx="2003232" cy="1405904"/>
            </a:xfrm>
            <a:prstGeom prst="rect">
              <a:avLst/>
            </a:prstGeom>
            <a:solidFill>
              <a:schemeClr val="accent1"/>
            </a:solidFill>
            <a:ln w="9525" cap="flat" cmpd="sng" algn="ctr">
              <a:noFill/>
              <a:prstDash val="solid"/>
            </a:ln>
            <a:effectLst/>
          </p:spPr>
          <p:txBody>
            <a:bodyPr lIns="274297" tIns="274297" rIns="91432" bIns="45716"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pic>
          <p:nvPicPr>
            <p:cNvPr id="88" name="Picture 4" descr="\\MAGNUM\Projects\Microsoft\Journey to the Cloud Campaign\Design\Assets\PrivateCloud.png"/>
            <p:cNvPicPr>
              <a:picLocks noChangeAspect="1" noChangeArrowheads="1"/>
            </p:cNvPicPr>
            <p:nvPr/>
          </p:nvPicPr>
          <p:blipFill>
            <a:blip r:embed="rId3" cstate="print">
              <a:lum bright="100000"/>
            </a:blip>
            <a:srcRect/>
            <a:stretch>
              <a:fillRect/>
            </a:stretch>
          </p:blipFill>
          <p:spPr bwMode="auto">
            <a:xfrm>
              <a:off x="578350" y="1498147"/>
              <a:ext cx="1565973" cy="785218"/>
            </a:xfrm>
            <a:prstGeom prst="rect">
              <a:avLst/>
            </a:prstGeom>
            <a:noFill/>
          </p:spPr>
        </p:pic>
      </p:grpSp>
      <p:sp>
        <p:nvSpPr>
          <p:cNvPr id="89" name="Rectangle 11"/>
          <p:cNvSpPr/>
          <p:nvPr/>
        </p:nvSpPr>
        <p:spPr>
          <a:xfrm>
            <a:off x="4834635" y="2927243"/>
            <a:ext cx="2114522" cy="1646463"/>
          </a:xfrm>
          <a:prstGeom prst="rect">
            <a:avLst/>
          </a:prstGeom>
        </p:spPr>
        <p:txBody>
          <a:bodyPr vert="horz" wrap="square" lIns="0" tIns="45650" rIns="91301" bIns="45650" anchor="t" anchorCtr="0">
            <a:spAutoFit/>
          </a:bodyPr>
          <a:lstStyle/>
          <a:p>
            <a:pPr lvl="0" indent="-4757" algn="ctr"/>
            <a:r>
              <a:rPr lang="zh-CN" altLang="en-US" sz="2000" b="1" dirty="0">
                <a:solidFill>
                  <a:schemeClr val="accent3"/>
                </a:solidFill>
                <a:latin typeface="微软雅黑"/>
                <a:cs typeface="Segoe"/>
              </a:rPr>
              <a:t>单击添加标题</a:t>
            </a:r>
            <a:endParaRPr lang="en-US" altLang="zh-CN" sz="2000" b="1" dirty="0">
              <a:solidFill>
                <a:schemeClr val="accent3"/>
              </a:solidFill>
              <a:latin typeface="微软雅黑"/>
              <a:cs typeface="Segoe"/>
            </a:endParaRPr>
          </a:p>
          <a:p>
            <a:pPr lvl="0" indent="-4757" algn="ctr"/>
            <a:endParaRPr lang="en-US" altLang="zh-CN" sz="1100" dirty="0">
              <a:solidFill>
                <a:srgbClr val="573A1E"/>
              </a:solidFill>
              <a:latin typeface="微软雅黑"/>
              <a:cs typeface="Segoe"/>
            </a:endParaRPr>
          </a:p>
          <a:p>
            <a:pPr lvl="0" algn="ctr"/>
            <a:r>
              <a:rPr lang="zh-CN" altLang="en-US" sz="1400" dirty="0">
                <a:solidFill>
                  <a:srgbClr val="5A5959"/>
                </a:solidFill>
                <a:latin typeface="微软雅黑"/>
                <a:cs typeface="Arial" pitchFamily="34" charset="0"/>
              </a:rPr>
              <a:t>单击此处添加文本</a:t>
            </a:r>
            <a:endParaRPr lang="en-US" altLang="zh-CN" sz="1400" dirty="0">
              <a:solidFill>
                <a:srgbClr val="5A5959"/>
              </a:solidFill>
              <a:latin typeface="微软雅黑"/>
              <a:cs typeface="Arial" pitchFamily="34" charset="0"/>
            </a:endParaRPr>
          </a:p>
          <a:p>
            <a:pPr lvl="0" algn="ctr"/>
            <a:r>
              <a:rPr lang="zh-CN" altLang="en-US" sz="1400" dirty="0">
                <a:solidFill>
                  <a:srgbClr val="5A5959"/>
                </a:solidFill>
                <a:latin typeface="微软雅黑"/>
                <a:cs typeface="Arial" pitchFamily="34" charset="0"/>
              </a:rPr>
              <a:t>单击此处添加文本</a:t>
            </a:r>
          </a:p>
          <a:p>
            <a:pPr lvl="0" algn="ctr"/>
            <a:r>
              <a:rPr lang="zh-CN" altLang="en-US" sz="1400" dirty="0">
                <a:solidFill>
                  <a:srgbClr val="5A5959"/>
                </a:solidFill>
                <a:latin typeface="微软雅黑"/>
                <a:cs typeface="Arial" pitchFamily="34" charset="0"/>
              </a:rPr>
              <a:t>单击此处添加文本</a:t>
            </a:r>
          </a:p>
          <a:p>
            <a:pPr lvl="0" algn="ctr"/>
            <a:r>
              <a:rPr lang="zh-CN" altLang="en-US" sz="1400" dirty="0">
                <a:solidFill>
                  <a:srgbClr val="5A5959"/>
                </a:solidFill>
                <a:latin typeface="微软雅黑"/>
                <a:cs typeface="Arial" pitchFamily="34" charset="0"/>
              </a:rPr>
              <a:t>单击此处添加文本</a:t>
            </a:r>
          </a:p>
          <a:p>
            <a:pPr lvl="0" algn="ctr"/>
            <a:r>
              <a:rPr lang="zh-CN" altLang="en-US" sz="1400" dirty="0">
                <a:solidFill>
                  <a:srgbClr val="5A5959"/>
                </a:solidFill>
                <a:latin typeface="微软雅黑"/>
                <a:cs typeface="Arial" pitchFamily="34" charset="0"/>
              </a:rPr>
              <a:t>单击此处添加</a:t>
            </a:r>
            <a:r>
              <a:rPr lang="zh-CN" altLang="en-US" sz="1400" dirty="0" smtClean="0">
                <a:solidFill>
                  <a:srgbClr val="5A5959"/>
                </a:solidFill>
                <a:latin typeface="微软雅黑"/>
                <a:cs typeface="Arial" pitchFamily="34" charset="0"/>
              </a:rPr>
              <a:t>文本</a:t>
            </a:r>
            <a:endParaRPr lang="zh-CN" altLang="en-US" sz="1400" dirty="0">
              <a:solidFill>
                <a:srgbClr val="5A5959"/>
              </a:solidFill>
              <a:latin typeface="微软雅黑"/>
              <a:cs typeface="Arial" pitchFamily="34" charset="0"/>
            </a:endParaRPr>
          </a:p>
        </p:txBody>
      </p:sp>
      <p:grpSp>
        <p:nvGrpSpPr>
          <p:cNvPr id="90" name="组合 89"/>
          <p:cNvGrpSpPr/>
          <p:nvPr/>
        </p:nvGrpSpPr>
        <p:grpSpPr>
          <a:xfrm>
            <a:off x="6963359" y="1455177"/>
            <a:ext cx="2097273" cy="1405904"/>
            <a:chOff x="6727550" y="1134458"/>
            <a:chExt cx="2097273" cy="1405904"/>
          </a:xfrm>
        </p:grpSpPr>
        <p:sp>
          <p:nvSpPr>
            <p:cNvPr id="91" name="Rectangle 6"/>
            <p:cNvSpPr/>
            <p:nvPr/>
          </p:nvSpPr>
          <p:spPr>
            <a:xfrm>
              <a:off x="6727550" y="1134458"/>
              <a:ext cx="2097273" cy="1405904"/>
            </a:xfrm>
            <a:prstGeom prst="rect">
              <a:avLst/>
            </a:prstGeom>
            <a:solidFill>
              <a:srgbClr val="FFC000"/>
            </a:solidFill>
            <a:ln w="9525" cap="flat" cmpd="sng" algn="ctr">
              <a:noFill/>
              <a:prstDash val="solid"/>
            </a:ln>
            <a:effectLst/>
          </p:spPr>
          <p:txBody>
            <a:bodyPr lIns="274297" tIns="274297" rIns="91432" bIns="45716"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pic>
          <p:nvPicPr>
            <p:cNvPr id="92" name="Picture 2" descr="\\MAGNUM\Projects\Microsoft\Journey to the Cloud Campaign\Design\Assets\Flexible.png"/>
            <p:cNvPicPr>
              <a:picLocks noChangeAspect="1" noChangeArrowheads="1"/>
            </p:cNvPicPr>
            <p:nvPr/>
          </p:nvPicPr>
          <p:blipFill>
            <a:blip r:embed="rId4" cstate="print">
              <a:lum bright="100000"/>
            </a:blip>
            <a:srcRect/>
            <a:stretch>
              <a:fillRect/>
            </a:stretch>
          </p:blipFill>
          <p:spPr bwMode="auto">
            <a:xfrm>
              <a:off x="7142947" y="1273376"/>
              <a:ext cx="1252371" cy="1184912"/>
            </a:xfrm>
            <a:prstGeom prst="rect">
              <a:avLst/>
            </a:prstGeom>
            <a:noFill/>
          </p:spPr>
        </p:pic>
      </p:grpSp>
      <p:grpSp>
        <p:nvGrpSpPr>
          <p:cNvPr id="93" name="组合 92"/>
          <p:cNvGrpSpPr/>
          <p:nvPr/>
        </p:nvGrpSpPr>
        <p:grpSpPr>
          <a:xfrm>
            <a:off x="2700685" y="1452309"/>
            <a:ext cx="2003232" cy="1405904"/>
            <a:chOff x="2505416" y="1131590"/>
            <a:chExt cx="2003232" cy="1405904"/>
          </a:xfrm>
        </p:grpSpPr>
        <p:sp>
          <p:nvSpPr>
            <p:cNvPr id="94" name="Rectangle 15"/>
            <p:cNvSpPr/>
            <p:nvPr/>
          </p:nvSpPr>
          <p:spPr>
            <a:xfrm>
              <a:off x="2505416" y="1131590"/>
              <a:ext cx="2003232" cy="1405904"/>
            </a:xfrm>
            <a:prstGeom prst="rect">
              <a:avLst/>
            </a:prstGeom>
            <a:solidFill>
              <a:schemeClr val="accent2"/>
            </a:solidFill>
            <a:ln w="9525" cap="flat" cmpd="sng" algn="ctr">
              <a:noFill/>
              <a:prstDash val="solid"/>
            </a:ln>
            <a:effectLst/>
          </p:spPr>
          <p:txBody>
            <a:bodyPr lIns="274297" tIns="274297" rIns="91432" bIns="45716"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pic>
          <p:nvPicPr>
            <p:cNvPr id="95" name="Picture 34" descr="Efficiency.png"/>
            <p:cNvPicPr>
              <a:picLocks noChangeAspect="1"/>
            </p:cNvPicPr>
            <p:nvPr/>
          </p:nvPicPr>
          <p:blipFill>
            <a:blip r:embed="rId5" cstate="print"/>
            <a:srcRect/>
            <a:stretch>
              <a:fillRect/>
            </a:stretch>
          </p:blipFill>
          <p:spPr bwMode="auto">
            <a:xfrm>
              <a:off x="2856838" y="1246598"/>
              <a:ext cx="1311028" cy="1226804"/>
            </a:xfrm>
            <a:prstGeom prst="rect">
              <a:avLst/>
            </a:prstGeom>
            <a:noFill/>
            <a:ln w="9525">
              <a:noFill/>
              <a:miter lim="800000"/>
              <a:headEnd/>
              <a:tailEnd/>
            </a:ln>
          </p:spPr>
        </p:pic>
      </p:grpSp>
      <p:grpSp>
        <p:nvGrpSpPr>
          <p:cNvPr id="96" name="组合 95"/>
          <p:cNvGrpSpPr/>
          <p:nvPr/>
        </p:nvGrpSpPr>
        <p:grpSpPr>
          <a:xfrm>
            <a:off x="4833483" y="1455177"/>
            <a:ext cx="2003232" cy="1405904"/>
            <a:chOff x="4611875" y="1134458"/>
            <a:chExt cx="2003232" cy="1405904"/>
          </a:xfrm>
        </p:grpSpPr>
        <p:sp>
          <p:nvSpPr>
            <p:cNvPr id="97" name="Rectangle 16"/>
            <p:cNvSpPr/>
            <p:nvPr/>
          </p:nvSpPr>
          <p:spPr>
            <a:xfrm>
              <a:off x="4611875" y="1134458"/>
              <a:ext cx="2003232" cy="1405904"/>
            </a:xfrm>
            <a:prstGeom prst="rect">
              <a:avLst/>
            </a:prstGeom>
            <a:solidFill>
              <a:schemeClr val="accent3"/>
            </a:solidFill>
            <a:ln w="9525" cap="flat" cmpd="sng" algn="ctr">
              <a:noFill/>
              <a:prstDash val="solid"/>
            </a:ln>
            <a:effectLst/>
          </p:spPr>
          <p:txBody>
            <a:bodyPr lIns="274297" tIns="274297" rIns="91432" bIns="45716"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pic>
          <p:nvPicPr>
            <p:cNvPr id="98" name="Picture 2" descr="\\MAGNUM\Projects\Microsoft\Journey to the Cloud Campaign\Design\Assets\App_web.png"/>
            <p:cNvPicPr>
              <a:picLocks noChangeAspect="1" noChangeArrowheads="1"/>
            </p:cNvPicPr>
            <p:nvPr/>
          </p:nvPicPr>
          <p:blipFill>
            <a:blip r:embed="rId6" cstate="print">
              <a:lum bright="100000"/>
            </a:blip>
            <a:srcRect/>
            <a:stretch>
              <a:fillRect/>
            </a:stretch>
          </p:blipFill>
          <p:spPr bwMode="auto">
            <a:xfrm>
              <a:off x="5075912" y="1472020"/>
              <a:ext cx="1095185" cy="807805"/>
            </a:xfrm>
            <a:prstGeom prst="rect">
              <a:avLst/>
            </a:prstGeom>
            <a:noFill/>
          </p:spPr>
        </p:pic>
      </p:grpSp>
      <p:sp>
        <p:nvSpPr>
          <p:cNvPr id="28" name="矩形 27"/>
          <p:cNvSpPr/>
          <p:nvPr/>
        </p:nvSpPr>
        <p:spPr>
          <a:xfrm>
            <a:off x="-1" y="835590"/>
            <a:ext cx="396429" cy="373811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Tree>
    <p:extLst>
      <p:ext uri="{BB962C8B-B14F-4D97-AF65-F5344CB8AC3E}">
        <p14:creationId xmlns:p14="http://schemas.microsoft.com/office/powerpoint/2010/main" xmlns="" val="1200322827"/>
      </p:ext>
    </p:extLst>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500"/>
                                        <p:tgtEl>
                                          <p:spTgt spid="8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500"/>
                                        <p:tgtEl>
                                          <p:spTgt spid="86"/>
                                        </p:tgtEl>
                                      </p:cBhvr>
                                    </p:animEffect>
                                    <p:anim calcmode="lin" valueType="num">
                                      <p:cBhvr>
                                        <p:cTn id="16" dur="500" fill="hold"/>
                                        <p:tgtEl>
                                          <p:spTgt spid="86"/>
                                        </p:tgtEl>
                                        <p:attrNameLst>
                                          <p:attrName>ppt_x</p:attrName>
                                        </p:attrNameLst>
                                      </p:cBhvr>
                                      <p:tavLst>
                                        <p:tav tm="0">
                                          <p:val>
                                            <p:strVal val="#ppt_x"/>
                                          </p:val>
                                        </p:tav>
                                        <p:tav tm="100000">
                                          <p:val>
                                            <p:strVal val="#ppt_x"/>
                                          </p:val>
                                        </p:tav>
                                      </p:tavLst>
                                    </p:anim>
                                    <p:anim calcmode="lin" valueType="num">
                                      <p:cBhvr>
                                        <p:cTn id="17" dur="500" fill="hold"/>
                                        <p:tgtEl>
                                          <p:spTgt spid="8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500"/>
                                        <p:tgtEl>
                                          <p:spTgt spid="83"/>
                                        </p:tgtEl>
                                      </p:cBhvr>
                                    </p:animEffect>
                                    <p:anim calcmode="lin" valueType="num">
                                      <p:cBhvr>
                                        <p:cTn id="21" dur="500" fill="hold"/>
                                        <p:tgtEl>
                                          <p:spTgt spid="83"/>
                                        </p:tgtEl>
                                        <p:attrNameLst>
                                          <p:attrName>ppt_x</p:attrName>
                                        </p:attrNameLst>
                                      </p:cBhvr>
                                      <p:tavLst>
                                        <p:tav tm="0">
                                          <p:val>
                                            <p:strVal val="#ppt_x"/>
                                          </p:val>
                                        </p:tav>
                                        <p:tav tm="100000">
                                          <p:val>
                                            <p:strVal val="#ppt_x"/>
                                          </p:val>
                                        </p:tav>
                                      </p:tavLst>
                                    </p:anim>
                                    <p:anim calcmode="lin" valueType="num">
                                      <p:cBhvr>
                                        <p:cTn id="22" dur="500" fill="hold"/>
                                        <p:tgtEl>
                                          <p:spTgt spid="83"/>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3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anim calcmode="lin" valueType="num">
                                      <p:cBhvr>
                                        <p:cTn id="26" dur="500" fill="hold"/>
                                        <p:tgtEl>
                                          <p:spTgt spid="93"/>
                                        </p:tgtEl>
                                        <p:attrNameLst>
                                          <p:attrName>ppt_x</p:attrName>
                                        </p:attrNameLst>
                                      </p:cBhvr>
                                      <p:tavLst>
                                        <p:tav tm="0">
                                          <p:val>
                                            <p:strVal val="#ppt_x"/>
                                          </p:val>
                                        </p:tav>
                                        <p:tav tm="100000">
                                          <p:val>
                                            <p:strVal val="#ppt_x"/>
                                          </p:val>
                                        </p:tav>
                                      </p:tavLst>
                                    </p:anim>
                                    <p:anim calcmode="lin" valueType="num">
                                      <p:cBhvr>
                                        <p:cTn id="27" dur="500" fill="hold"/>
                                        <p:tgtEl>
                                          <p:spTgt spid="9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300"/>
                                  </p:stCondLst>
                                  <p:childTnLst>
                                    <p:set>
                                      <p:cBhvr>
                                        <p:cTn id="29" dur="1" fill="hold">
                                          <p:stCondLst>
                                            <p:cond delay="0"/>
                                          </p:stCondLst>
                                        </p:cTn>
                                        <p:tgtEl>
                                          <p:spTgt spid="85"/>
                                        </p:tgtEl>
                                        <p:attrNameLst>
                                          <p:attrName>style.visibility</p:attrName>
                                        </p:attrNameLst>
                                      </p:cBhvr>
                                      <p:to>
                                        <p:strVal val="visible"/>
                                      </p:to>
                                    </p:set>
                                    <p:animEffect transition="in" filter="fade">
                                      <p:cBhvr>
                                        <p:cTn id="30" dur="500"/>
                                        <p:tgtEl>
                                          <p:spTgt spid="85"/>
                                        </p:tgtEl>
                                      </p:cBhvr>
                                    </p:animEffect>
                                    <p:anim calcmode="lin" valueType="num">
                                      <p:cBhvr>
                                        <p:cTn id="31" dur="500" fill="hold"/>
                                        <p:tgtEl>
                                          <p:spTgt spid="85"/>
                                        </p:tgtEl>
                                        <p:attrNameLst>
                                          <p:attrName>ppt_x</p:attrName>
                                        </p:attrNameLst>
                                      </p:cBhvr>
                                      <p:tavLst>
                                        <p:tav tm="0">
                                          <p:val>
                                            <p:strVal val="#ppt_x"/>
                                          </p:val>
                                        </p:tav>
                                        <p:tav tm="100000">
                                          <p:val>
                                            <p:strVal val="#ppt_x"/>
                                          </p:val>
                                        </p:tav>
                                      </p:tavLst>
                                    </p:anim>
                                    <p:anim calcmode="lin" valueType="num">
                                      <p:cBhvr>
                                        <p:cTn id="32" dur="500" fill="hold"/>
                                        <p:tgtEl>
                                          <p:spTgt spid="85"/>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50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anim calcmode="lin" valueType="num">
                                      <p:cBhvr>
                                        <p:cTn id="36" dur="500" fill="hold"/>
                                        <p:tgtEl>
                                          <p:spTgt spid="96"/>
                                        </p:tgtEl>
                                        <p:attrNameLst>
                                          <p:attrName>ppt_x</p:attrName>
                                        </p:attrNameLst>
                                      </p:cBhvr>
                                      <p:tavLst>
                                        <p:tav tm="0">
                                          <p:val>
                                            <p:strVal val="#ppt_x"/>
                                          </p:val>
                                        </p:tav>
                                        <p:tav tm="100000">
                                          <p:val>
                                            <p:strVal val="#ppt_x"/>
                                          </p:val>
                                        </p:tav>
                                      </p:tavLst>
                                    </p:anim>
                                    <p:anim calcmode="lin" valueType="num">
                                      <p:cBhvr>
                                        <p:cTn id="37" dur="500" fill="hold"/>
                                        <p:tgtEl>
                                          <p:spTgt spid="9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500"/>
                                  </p:stCondLst>
                                  <p:childTnLst>
                                    <p:set>
                                      <p:cBhvr>
                                        <p:cTn id="39" dur="1" fill="hold">
                                          <p:stCondLst>
                                            <p:cond delay="0"/>
                                          </p:stCondLst>
                                        </p:cTn>
                                        <p:tgtEl>
                                          <p:spTgt spid="89"/>
                                        </p:tgtEl>
                                        <p:attrNameLst>
                                          <p:attrName>style.visibility</p:attrName>
                                        </p:attrNameLst>
                                      </p:cBhvr>
                                      <p:to>
                                        <p:strVal val="visible"/>
                                      </p:to>
                                    </p:set>
                                    <p:animEffect transition="in" filter="fade">
                                      <p:cBhvr>
                                        <p:cTn id="40" dur="500"/>
                                        <p:tgtEl>
                                          <p:spTgt spid="89"/>
                                        </p:tgtEl>
                                      </p:cBhvr>
                                    </p:animEffect>
                                    <p:anim calcmode="lin" valueType="num">
                                      <p:cBhvr>
                                        <p:cTn id="41" dur="500" fill="hold"/>
                                        <p:tgtEl>
                                          <p:spTgt spid="89"/>
                                        </p:tgtEl>
                                        <p:attrNameLst>
                                          <p:attrName>ppt_x</p:attrName>
                                        </p:attrNameLst>
                                      </p:cBhvr>
                                      <p:tavLst>
                                        <p:tav tm="0">
                                          <p:val>
                                            <p:strVal val="#ppt_x"/>
                                          </p:val>
                                        </p:tav>
                                        <p:tav tm="100000">
                                          <p:val>
                                            <p:strVal val="#ppt_x"/>
                                          </p:val>
                                        </p:tav>
                                      </p:tavLst>
                                    </p:anim>
                                    <p:anim calcmode="lin" valueType="num">
                                      <p:cBhvr>
                                        <p:cTn id="42" dur="500" fill="hold"/>
                                        <p:tgtEl>
                                          <p:spTgt spid="8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800"/>
                                  </p:stCondLst>
                                  <p:childTnLst>
                                    <p:set>
                                      <p:cBhvr>
                                        <p:cTn id="44" dur="1" fill="hold">
                                          <p:stCondLst>
                                            <p:cond delay="0"/>
                                          </p:stCondLst>
                                        </p:cTn>
                                        <p:tgtEl>
                                          <p:spTgt spid="90"/>
                                        </p:tgtEl>
                                        <p:attrNameLst>
                                          <p:attrName>style.visibility</p:attrName>
                                        </p:attrNameLst>
                                      </p:cBhvr>
                                      <p:to>
                                        <p:strVal val="visible"/>
                                      </p:to>
                                    </p:set>
                                    <p:animEffect transition="in" filter="fade">
                                      <p:cBhvr>
                                        <p:cTn id="45" dur="500"/>
                                        <p:tgtEl>
                                          <p:spTgt spid="90"/>
                                        </p:tgtEl>
                                      </p:cBhvr>
                                    </p:animEffect>
                                    <p:anim calcmode="lin" valueType="num">
                                      <p:cBhvr>
                                        <p:cTn id="46" dur="500" fill="hold"/>
                                        <p:tgtEl>
                                          <p:spTgt spid="90"/>
                                        </p:tgtEl>
                                        <p:attrNameLst>
                                          <p:attrName>ppt_x</p:attrName>
                                        </p:attrNameLst>
                                      </p:cBhvr>
                                      <p:tavLst>
                                        <p:tav tm="0">
                                          <p:val>
                                            <p:strVal val="#ppt_x"/>
                                          </p:val>
                                        </p:tav>
                                        <p:tav tm="100000">
                                          <p:val>
                                            <p:strVal val="#ppt_x"/>
                                          </p:val>
                                        </p:tav>
                                      </p:tavLst>
                                    </p:anim>
                                    <p:anim calcmode="lin" valueType="num">
                                      <p:cBhvr>
                                        <p:cTn id="47" dur="500" fill="hold"/>
                                        <p:tgtEl>
                                          <p:spTgt spid="9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800"/>
                                  </p:stCondLst>
                                  <p:childTnLst>
                                    <p:set>
                                      <p:cBhvr>
                                        <p:cTn id="49" dur="1" fill="hold">
                                          <p:stCondLst>
                                            <p:cond delay="0"/>
                                          </p:stCondLst>
                                        </p:cTn>
                                        <p:tgtEl>
                                          <p:spTgt spid="84"/>
                                        </p:tgtEl>
                                        <p:attrNameLst>
                                          <p:attrName>style.visibility</p:attrName>
                                        </p:attrNameLst>
                                      </p:cBhvr>
                                      <p:to>
                                        <p:strVal val="visible"/>
                                      </p:to>
                                    </p:set>
                                    <p:animEffect transition="in" filter="fade">
                                      <p:cBhvr>
                                        <p:cTn id="50" dur="500"/>
                                        <p:tgtEl>
                                          <p:spTgt spid="84"/>
                                        </p:tgtEl>
                                      </p:cBhvr>
                                    </p:animEffect>
                                    <p:anim calcmode="lin" valueType="num">
                                      <p:cBhvr>
                                        <p:cTn id="51" dur="500" fill="hold"/>
                                        <p:tgtEl>
                                          <p:spTgt spid="84"/>
                                        </p:tgtEl>
                                        <p:attrNameLst>
                                          <p:attrName>ppt_x</p:attrName>
                                        </p:attrNameLst>
                                      </p:cBhvr>
                                      <p:tavLst>
                                        <p:tav tm="0">
                                          <p:val>
                                            <p:strVal val="#ppt_x"/>
                                          </p:val>
                                        </p:tav>
                                        <p:tav tm="100000">
                                          <p:val>
                                            <p:strVal val="#ppt_x"/>
                                          </p:val>
                                        </p:tav>
                                      </p:tavLst>
                                    </p:anim>
                                    <p:anim calcmode="lin" valueType="num">
                                      <p:cBhvr>
                                        <p:cTn id="52"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9" grpId="0"/>
      <p:bldP spid="28" grpId="0" animBg="1"/>
    </p:bldLst>
  </p:timing>
  <p:extLst mod="1">
    <p:ext uri="{E180D4A7-C9FB-4DFB-919C-405C955672EB}">
      <p14:showEvtLst xmlns:p14="http://schemas.microsoft.com/office/powerpoint/2010/main" xmlns="">
        <p14:playEvt time="0" objId="30"/>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0" y="0"/>
            <a:ext cx="9721850" cy="92546"/>
            <a:chOff x="0" y="-35967"/>
            <a:chExt cx="9721850" cy="92546"/>
          </a:xfrm>
        </p:grpSpPr>
        <p:sp>
          <p:nvSpPr>
            <p:cNvPr id="25" name="矩形 24"/>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0" y="5076601"/>
            <a:ext cx="9721850" cy="339502"/>
            <a:chOff x="0" y="5076601"/>
            <a:chExt cx="9721850" cy="339502"/>
          </a:xfrm>
        </p:grpSpPr>
        <p:sp>
          <p:nvSpPr>
            <p:cNvPr id="29" name="矩形 28"/>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TextBox 31"/>
          <p:cNvSpPr txBox="1"/>
          <p:nvPr/>
        </p:nvSpPr>
        <p:spPr>
          <a:xfrm>
            <a:off x="3427470" y="428019"/>
            <a:ext cx="2970584" cy="430887"/>
          </a:xfrm>
          <a:prstGeom prst="rect">
            <a:avLst/>
          </a:prstGeom>
          <a:noFill/>
        </p:spPr>
        <p:txBody>
          <a:bodyPr wrap="square" rtlCol="0">
            <a:spAutoFit/>
          </a:bodyPr>
          <a:lstStyle/>
          <a:p>
            <a:pPr algn="ctr"/>
            <a:r>
              <a:rPr lang="zh-CN" altLang="en-US" sz="2200" b="1" dirty="0" smtClean="0">
                <a:solidFill>
                  <a:srgbClr val="5A5959"/>
                </a:solidFill>
              </a:rPr>
              <a:t>单击填加主标题</a:t>
            </a:r>
            <a:endParaRPr lang="zh-CN" altLang="en-US" sz="2200" b="1" dirty="0">
              <a:solidFill>
                <a:srgbClr val="5A5959"/>
              </a:solidFill>
            </a:endParaRPr>
          </a:p>
        </p:txBody>
      </p:sp>
      <p:cxnSp>
        <p:nvCxnSpPr>
          <p:cNvPr id="33" name="直接连接符 32"/>
          <p:cNvCxnSpPr/>
          <p:nvPr/>
        </p:nvCxnSpPr>
        <p:spPr>
          <a:xfrm>
            <a:off x="0" y="658852"/>
            <a:ext cx="3754437"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091237" y="658852"/>
            <a:ext cx="3630613"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sp>
        <p:nvSpPr>
          <p:cNvPr id="13" name="Rectangle 7"/>
          <p:cNvSpPr/>
          <p:nvPr/>
        </p:nvSpPr>
        <p:spPr bwMode="auto">
          <a:xfrm>
            <a:off x="529722" y="1971451"/>
            <a:ext cx="1846854" cy="1673352"/>
          </a:xfrm>
          <a:prstGeom prst="rect">
            <a:avLst/>
          </a:prstGeom>
          <a:solidFill>
            <a:schemeClr val="bg2"/>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91440" rIns="91436" bIns="91440" numCol="1" rtlCol="0" anchor="t" anchorCtr="0" compatLnSpc="1">
            <a:prstTxWarp prst="textNoShape">
              <a:avLst/>
            </a:prstTxWarp>
            <a:noAutofit/>
          </a:bodyPr>
          <a:lstStyle/>
          <a:p>
            <a:pPr defTabSz="342931"/>
            <a:r>
              <a:rPr lang="zh-CN" altLang="en-US" sz="1800" dirty="0">
                <a:solidFill>
                  <a:schemeClr val="bg1"/>
                </a:solidFill>
                <a:latin typeface="微软雅黑" pitchFamily="34" charset="-122"/>
                <a:ea typeface="微软雅黑" pitchFamily="34" charset="-122"/>
              </a:rPr>
              <a:t>单击填加小标题</a:t>
            </a:r>
            <a:endParaRPr lang="en-US" altLang="zh-CN" sz="1800" dirty="0">
              <a:solidFill>
                <a:schemeClr val="bg1"/>
              </a:solidFill>
              <a:latin typeface="微软雅黑" pitchFamily="34" charset="-122"/>
              <a:ea typeface="微软雅黑" pitchFamily="34" charset="-122"/>
            </a:endParaRPr>
          </a:p>
          <a:p>
            <a:pPr defTabSz="342931"/>
            <a:endParaRPr lang="en-US" altLang="zh-CN" sz="1200" dirty="0" smtClean="0">
              <a:solidFill>
                <a:schemeClr val="bg1"/>
              </a:solidFill>
              <a:latin typeface="微软雅黑" pitchFamily="34" charset="-122"/>
              <a:ea typeface="微软雅黑" pitchFamily="34" charset="-122"/>
            </a:endParaRPr>
          </a:p>
          <a:p>
            <a:pPr defTabSz="342931"/>
            <a:r>
              <a:rPr lang="zh-CN" altLang="en-US" sz="1200" dirty="0" smtClean="0">
                <a:solidFill>
                  <a:schemeClr val="bg1"/>
                </a:solidFill>
                <a:latin typeface="微软雅黑" pitchFamily="34" charset="-122"/>
                <a:ea typeface="微软雅黑" pitchFamily="34" charset="-122"/>
              </a:rPr>
              <a:t>单击</a:t>
            </a:r>
            <a:r>
              <a:rPr lang="zh-CN" altLang="en-US" sz="1200" dirty="0">
                <a:solidFill>
                  <a:schemeClr val="bg1"/>
                </a:solidFill>
                <a:latin typeface="微软雅黑" pitchFamily="34" charset="-122"/>
                <a:ea typeface="微软雅黑" pitchFamily="34" charset="-122"/>
              </a:rPr>
              <a:t>填加文字内容</a:t>
            </a:r>
            <a:endParaRPr lang="en-US" altLang="zh-CN" sz="1100" dirty="0">
              <a:solidFill>
                <a:schemeClr val="bg1"/>
              </a:solidFill>
              <a:latin typeface="微软雅黑" pitchFamily="34" charset="-122"/>
              <a:ea typeface="微软雅黑" pitchFamily="34" charset="-122"/>
            </a:endParaRPr>
          </a:p>
        </p:txBody>
      </p:sp>
      <p:sp>
        <p:nvSpPr>
          <p:cNvPr id="14" name="Rectangle 8"/>
          <p:cNvSpPr/>
          <p:nvPr/>
        </p:nvSpPr>
        <p:spPr bwMode="auto">
          <a:xfrm>
            <a:off x="2701987" y="1117249"/>
            <a:ext cx="1846854" cy="1673352"/>
          </a:xfrm>
          <a:prstGeom prst="rect">
            <a:avLst/>
          </a:prstGeom>
          <a:solidFill>
            <a:schemeClr val="accent2"/>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91440" rIns="91436" bIns="91440" numCol="1" rtlCol="0" anchor="t" anchorCtr="0" compatLnSpc="1">
            <a:prstTxWarp prst="textNoShape">
              <a:avLst/>
            </a:prstTxWarp>
            <a:noAutofit/>
          </a:bodyPr>
          <a:lstStyle/>
          <a:p>
            <a:pPr defTabSz="342931"/>
            <a:r>
              <a:rPr lang="zh-CN" altLang="en-US" sz="1800" dirty="0">
                <a:solidFill>
                  <a:schemeClr val="bg1"/>
                </a:solidFill>
                <a:latin typeface="微软雅黑" pitchFamily="34" charset="-122"/>
                <a:ea typeface="微软雅黑" pitchFamily="34" charset="-122"/>
              </a:rPr>
              <a:t>单击填加</a:t>
            </a:r>
            <a:r>
              <a:rPr lang="zh-CN" altLang="en-US" sz="1800" dirty="0" smtClean="0">
                <a:solidFill>
                  <a:schemeClr val="bg1"/>
                </a:solidFill>
                <a:latin typeface="微软雅黑" pitchFamily="34" charset="-122"/>
                <a:ea typeface="微软雅黑" pitchFamily="34" charset="-122"/>
              </a:rPr>
              <a:t>小标题</a:t>
            </a:r>
            <a:endParaRPr lang="en-US" altLang="zh-CN" sz="1800" dirty="0" smtClean="0">
              <a:solidFill>
                <a:schemeClr val="bg1"/>
              </a:solidFill>
              <a:latin typeface="微软雅黑" pitchFamily="34" charset="-122"/>
              <a:ea typeface="微软雅黑" pitchFamily="34" charset="-122"/>
            </a:endParaRPr>
          </a:p>
          <a:p>
            <a:pPr defTabSz="342931"/>
            <a:endParaRPr lang="en-US" altLang="zh-CN" sz="1200" dirty="0">
              <a:solidFill>
                <a:schemeClr val="bg1"/>
              </a:solidFill>
              <a:latin typeface="微软雅黑" pitchFamily="34" charset="-122"/>
              <a:ea typeface="微软雅黑" pitchFamily="34" charset="-122"/>
            </a:endParaRPr>
          </a:p>
          <a:p>
            <a:pPr defTabSz="342931"/>
            <a:r>
              <a:rPr lang="zh-CN" altLang="en-US" sz="1200" dirty="0" smtClean="0">
                <a:solidFill>
                  <a:schemeClr val="bg1"/>
                </a:solidFill>
                <a:latin typeface="微软雅黑" pitchFamily="34" charset="-122"/>
                <a:ea typeface="微软雅黑" pitchFamily="34" charset="-122"/>
              </a:rPr>
              <a:t>单击</a:t>
            </a:r>
            <a:r>
              <a:rPr lang="zh-CN" altLang="en-US" sz="1200" dirty="0">
                <a:solidFill>
                  <a:schemeClr val="bg1"/>
                </a:solidFill>
                <a:latin typeface="微软雅黑" pitchFamily="34" charset="-122"/>
                <a:ea typeface="微软雅黑" pitchFamily="34" charset="-122"/>
              </a:rPr>
              <a:t>填加文字内容</a:t>
            </a:r>
            <a:endParaRPr lang="en-US" altLang="zh-CN" sz="1100" dirty="0">
              <a:solidFill>
                <a:schemeClr val="bg1"/>
              </a:solidFill>
              <a:latin typeface="微软雅黑" pitchFamily="34" charset="-122"/>
              <a:ea typeface="微软雅黑" pitchFamily="34" charset="-122"/>
            </a:endParaRPr>
          </a:p>
        </p:txBody>
      </p:sp>
      <p:sp>
        <p:nvSpPr>
          <p:cNvPr id="15" name="Rectangle 9"/>
          <p:cNvSpPr/>
          <p:nvPr/>
        </p:nvSpPr>
        <p:spPr bwMode="auto">
          <a:xfrm>
            <a:off x="4874254" y="1117249"/>
            <a:ext cx="1846854" cy="1673352"/>
          </a:xfrm>
          <a:prstGeom prst="rect">
            <a:avLst/>
          </a:prstGeom>
          <a:solidFill>
            <a:srgbClr val="F6AE1E"/>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91440" rIns="91436" bIns="91440" numCol="1" rtlCol="0" anchor="t" anchorCtr="0" compatLnSpc="1">
            <a:prstTxWarp prst="textNoShape">
              <a:avLst/>
            </a:prstTxWarp>
            <a:noAutofit/>
          </a:bodyPr>
          <a:lstStyle/>
          <a:p>
            <a:pPr defTabSz="342931"/>
            <a:r>
              <a:rPr lang="zh-CN" altLang="en-US" sz="1800" dirty="0" smtClean="0">
                <a:solidFill>
                  <a:schemeClr val="bg1"/>
                </a:solidFill>
                <a:latin typeface="微软雅黑" pitchFamily="34" charset="-122"/>
                <a:ea typeface="微软雅黑" pitchFamily="34" charset="-122"/>
              </a:rPr>
              <a:t>单击</a:t>
            </a:r>
            <a:r>
              <a:rPr lang="zh-CN" altLang="en-US" sz="1800" dirty="0">
                <a:solidFill>
                  <a:schemeClr val="bg1"/>
                </a:solidFill>
                <a:latin typeface="微软雅黑" pitchFamily="34" charset="-122"/>
                <a:ea typeface="微软雅黑" pitchFamily="34" charset="-122"/>
              </a:rPr>
              <a:t>填加</a:t>
            </a:r>
            <a:r>
              <a:rPr lang="zh-CN" altLang="en-US" sz="1800" dirty="0" smtClean="0">
                <a:solidFill>
                  <a:schemeClr val="bg1"/>
                </a:solidFill>
                <a:latin typeface="微软雅黑" pitchFamily="34" charset="-122"/>
                <a:ea typeface="微软雅黑" pitchFamily="34" charset="-122"/>
              </a:rPr>
              <a:t>小标题</a:t>
            </a:r>
            <a:endParaRPr lang="en-US" altLang="zh-CN" sz="1800" dirty="0" smtClean="0">
              <a:solidFill>
                <a:schemeClr val="bg1"/>
              </a:solidFill>
              <a:latin typeface="微软雅黑" pitchFamily="34" charset="-122"/>
              <a:ea typeface="微软雅黑" pitchFamily="34" charset="-122"/>
            </a:endParaRPr>
          </a:p>
          <a:p>
            <a:pPr defTabSz="342931"/>
            <a:endParaRPr lang="en-US" altLang="zh-CN" sz="1800" dirty="0">
              <a:solidFill>
                <a:schemeClr val="bg1"/>
              </a:solidFill>
              <a:latin typeface="微软雅黑" pitchFamily="34" charset="-122"/>
              <a:ea typeface="微软雅黑" pitchFamily="34" charset="-122"/>
            </a:endParaRPr>
          </a:p>
          <a:p>
            <a:pPr defTabSz="342931"/>
            <a:r>
              <a:rPr lang="zh-CN" altLang="en-US" sz="1200" dirty="0" smtClean="0">
                <a:solidFill>
                  <a:schemeClr val="bg1"/>
                </a:solidFill>
                <a:latin typeface="微软雅黑" pitchFamily="34" charset="-122"/>
                <a:ea typeface="微软雅黑" pitchFamily="34" charset="-122"/>
              </a:rPr>
              <a:t>单击</a:t>
            </a:r>
            <a:r>
              <a:rPr lang="zh-CN" altLang="en-US" sz="1200" dirty="0">
                <a:solidFill>
                  <a:schemeClr val="bg1"/>
                </a:solidFill>
                <a:latin typeface="微软雅黑" pitchFamily="34" charset="-122"/>
                <a:ea typeface="微软雅黑" pitchFamily="34" charset="-122"/>
              </a:rPr>
              <a:t>填加文字内容</a:t>
            </a:r>
            <a:endParaRPr lang="en-US" altLang="zh-CN" sz="1100" dirty="0">
              <a:solidFill>
                <a:schemeClr val="bg1"/>
              </a:solidFill>
              <a:latin typeface="微软雅黑" pitchFamily="34" charset="-122"/>
              <a:ea typeface="微软雅黑" pitchFamily="34" charset="-122"/>
            </a:endParaRPr>
          </a:p>
        </p:txBody>
      </p:sp>
      <p:sp>
        <p:nvSpPr>
          <p:cNvPr id="16" name="Rectangle 10"/>
          <p:cNvSpPr/>
          <p:nvPr/>
        </p:nvSpPr>
        <p:spPr bwMode="auto">
          <a:xfrm>
            <a:off x="7046519" y="1971451"/>
            <a:ext cx="1846854" cy="1674896"/>
          </a:xfrm>
          <a:prstGeom prst="rect">
            <a:avLst/>
          </a:prstGeom>
          <a:solidFill>
            <a:srgbClr val="92D050"/>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91440" rIns="91436" bIns="91440" numCol="1" rtlCol="0" anchor="t" anchorCtr="0" compatLnSpc="1">
            <a:prstTxWarp prst="textNoShape">
              <a:avLst/>
            </a:prstTxWarp>
            <a:noAutofit/>
          </a:bodyPr>
          <a:lstStyle/>
          <a:p>
            <a:pPr defTabSz="342931"/>
            <a:r>
              <a:rPr lang="zh-CN" altLang="en-US" sz="1800" dirty="0">
                <a:solidFill>
                  <a:schemeClr val="bg1"/>
                </a:solidFill>
                <a:latin typeface="微软雅黑" pitchFamily="34" charset="-122"/>
                <a:ea typeface="微软雅黑" pitchFamily="34" charset="-122"/>
              </a:rPr>
              <a:t>单击填加</a:t>
            </a:r>
            <a:r>
              <a:rPr lang="zh-CN" altLang="en-US" sz="1800" dirty="0" smtClean="0">
                <a:solidFill>
                  <a:schemeClr val="bg1"/>
                </a:solidFill>
                <a:latin typeface="微软雅黑" pitchFamily="34" charset="-122"/>
                <a:ea typeface="微软雅黑" pitchFamily="34" charset="-122"/>
              </a:rPr>
              <a:t>小标题</a:t>
            </a:r>
            <a:endParaRPr lang="en-US" altLang="zh-CN" sz="1800" dirty="0" smtClean="0">
              <a:solidFill>
                <a:schemeClr val="bg1"/>
              </a:solidFill>
              <a:latin typeface="微软雅黑" pitchFamily="34" charset="-122"/>
              <a:ea typeface="微软雅黑" pitchFamily="34" charset="-122"/>
            </a:endParaRPr>
          </a:p>
          <a:p>
            <a:pPr defTabSz="342931"/>
            <a:endParaRPr lang="en-US" altLang="zh-CN" sz="1800" dirty="0">
              <a:solidFill>
                <a:schemeClr val="bg1"/>
              </a:solidFill>
              <a:latin typeface="微软雅黑" pitchFamily="34" charset="-122"/>
              <a:ea typeface="微软雅黑" pitchFamily="34" charset="-122"/>
            </a:endParaRPr>
          </a:p>
          <a:p>
            <a:pPr defTabSz="342931"/>
            <a:r>
              <a:rPr lang="zh-CN" altLang="en-US" sz="1200" dirty="0" smtClean="0">
                <a:solidFill>
                  <a:schemeClr val="bg1"/>
                </a:solidFill>
                <a:latin typeface="微软雅黑" pitchFamily="34" charset="-122"/>
                <a:ea typeface="微软雅黑" pitchFamily="34" charset="-122"/>
              </a:rPr>
              <a:t>单击</a:t>
            </a:r>
            <a:r>
              <a:rPr lang="zh-CN" altLang="en-US" sz="1200" dirty="0">
                <a:solidFill>
                  <a:schemeClr val="bg1"/>
                </a:solidFill>
                <a:latin typeface="微软雅黑" pitchFamily="34" charset="-122"/>
                <a:ea typeface="微软雅黑" pitchFamily="34" charset="-122"/>
              </a:rPr>
              <a:t>填加文字内容</a:t>
            </a:r>
            <a:endParaRPr lang="en-US" altLang="zh-CN" sz="1200" dirty="0">
              <a:solidFill>
                <a:schemeClr val="bg1"/>
              </a:solidFill>
              <a:latin typeface="微软雅黑" pitchFamily="34" charset="-122"/>
              <a:ea typeface="微软雅黑" pitchFamily="34" charset="-122"/>
            </a:endParaRPr>
          </a:p>
        </p:txBody>
      </p:sp>
      <p:sp>
        <p:nvSpPr>
          <p:cNvPr id="17" name="Freeform 8"/>
          <p:cNvSpPr>
            <a:spLocks/>
          </p:cNvSpPr>
          <p:nvPr/>
        </p:nvSpPr>
        <p:spPr bwMode="auto">
          <a:xfrm rot="21097023">
            <a:off x="2036727" y="2318816"/>
            <a:ext cx="831267" cy="494582"/>
          </a:xfrm>
          <a:custGeom>
            <a:avLst/>
            <a:gdLst>
              <a:gd name="T0" fmla="*/ 371 w 484"/>
              <a:gd name="T1" fmla="*/ 25 h 217"/>
              <a:gd name="T2" fmla="*/ 152 w 484"/>
              <a:gd name="T3" fmla="*/ 108 h 217"/>
              <a:gd name="T4" fmla="*/ 0 w 484"/>
              <a:gd name="T5" fmla="*/ 183 h 217"/>
              <a:gd name="T6" fmla="*/ 22 w 484"/>
              <a:gd name="T7" fmla="*/ 217 h 217"/>
              <a:gd name="T8" fmla="*/ 168 w 484"/>
              <a:gd name="T9" fmla="*/ 145 h 217"/>
              <a:gd name="T10" fmla="*/ 386 w 484"/>
              <a:gd name="T11" fmla="*/ 63 h 217"/>
              <a:gd name="T12" fmla="*/ 393 w 484"/>
              <a:gd name="T13" fmla="*/ 81 h 217"/>
              <a:gd name="T14" fmla="*/ 484 w 484"/>
              <a:gd name="T15" fmla="*/ 0 h 217"/>
              <a:gd name="T16" fmla="*/ 363 w 484"/>
              <a:gd name="T17" fmla="*/ 5 h 217"/>
              <a:gd name="T18" fmla="*/ 371 w 484"/>
              <a:gd name="T19" fmla="*/ 2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217">
                <a:moveTo>
                  <a:pt x="371" y="25"/>
                </a:moveTo>
                <a:cubicBezTo>
                  <a:pt x="294" y="50"/>
                  <a:pt x="221" y="78"/>
                  <a:pt x="152" y="108"/>
                </a:cubicBezTo>
                <a:cubicBezTo>
                  <a:pt x="97" y="132"/>
                  <a:pt x="47" y="157"/>
                  <a:pt x="0" y="183"/>
                </a:cubicBezTo>
                <a:cubicBezTo>
                  <a:pt x="22" y="217"/>
                  <a:pt x="22" y="217"/>
                  <a:pt x="22" y="217"/>
                </a:cubicBezTo>
                <a:cubicBezTo>
                  <a:pt x="67" y="192"/>
                  <a:pt x="115" y="168"/>
                  <a:pt x="168" y="145"/>
                </a:cubicBezTo>
                <a:cubicBezTo>
                  <a:pt x="236" y="115"/>
                  <a:pt x="309" y="87"/>
                  <a:pt x="386" y="63"/>
                </a:cubicBezTo>
                <a:cubicBezTo>
                  <a:pt x="393" y="81"/>
                  <a:pt x="393" y="81"/>
                  <a:pt x="393" y="81"/>
                </a:cubicBezTo>
                <a:cubicBezTo>
                  <a:pt x="484" y="0"/>
                  <a:pt x="484" y="0"/>
                  <a:pt x="484" y="0"/>
                </a:cubicBezTo>
                <a:cubicBezTo>
                  <a:pt x="363" y="5"/>
                  <a:pt x="363" y="5"/>
                  <a:pt x="363" y="5"/>
                </a:cubicBezTo>
                <a:lnTo>
                  <a:pt x="371" y="25"/>
                </a:lnTo>
                <a:close/>
              </a:path>
            </a:pathLst>
          </a:custGeom>
          <a:gradFill flip="none" rotWithShape="1">
            <a:gsLst>
              <a:gs pos="0">
                <a:schemeClr val="bg1">
                  <a:alpha val="0"/>
                </a:schemeClr>
              </a:gs>
              <a:gs pos="100000">
                <a:schemeClr val="bg1">
                  <a:lumMod val="8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lIns="68586" tIns="34294" rIns="68586" bIns="34294" rtlCol="0" anchor="ctr"/>
          <a:lstStyle/>
          <a:p>
            <a:pPr algn="ctr" defTabSz="342931"/>
            <a:endParaRPr lang="en-US" sz="900" dirty="0">
              <a:solidFill>
                <a:schemeClr val="bg1"/>
              </a:solidFill>
              <a:latin typeface="微软雅黑" pitchFamily="34" charset="-122"/>
              <a:ea typeface="微软雅黑" pitchFamily="34" charset="-122"/>
            </a:endParaRPr>
          </a:p>
        </p:txBody>
      </p:sp>
      <p:sp>
        <p:nvSpPr>
          <p:cNvPr id="18" name="Freeform 9"/>
          <p:cNvSpPr>
            <a:spLocks/>
          </p:cNvSpPr>
          <p:nvPr/>
        </p:nvSpPr>
        <p:spPr bwMode="auto">
          <a:xfrm>
            <a:off x="4327923" y="2077416"/>
            <a:ext cx="784826" cy="198835"/>
          </a:xfrm>
          <a:custGeom>
            <a:avLst/>
            <a:gdLst>
              <a:gd name="T0" fmla="*/ 204 w 319"/>
              <a:gd name="T1" fmla="*/ 19 h 81"/>
              <a:gd name="T2" fmla="*/ 0 w 319"/>
              <a:gd name="T3" fmla="*/ 25 h 81"/>
              <a:gd name="T4" fmla="*/ 1 w 319"/>
              <a:gd name="T5" fmla="*/ 65 h 81"/>
              <a:gd name="T6" fmla="*/ 204 w 319"/>
              <a:gd name="T7" fmla="*/ 59 h 81"/>
              <a:gd name="T8" fmla="*/ 204 w 319"/>
              <a:gd name="T9" fmla="*/ 81 h 81"/>
              <a:gd name="T10" fmla="*/ 319 w 319"/>
              <a:gd name="T11" fmla="*/ 39 h 81"/>
              <a:gd name="T12" fmla="*/ 204 w 319"/>
              <a:gd name="T13" fmla="*/ 0 h 81"/>
              <a:gd name="T14" fmla="*/ 204 w 319"/>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81">
                <a:moveTo>
                  <a:pt x="204" y="19"/>
                </a:moveTo>
                <a:cubicBezTo>
                  <a:pt x="136" y="19"/>
                  <a:pt x="67" y="21"/>
                  <a:pt x="0" y="25"/>
                </a:cubicBezTo>
                <a:cubicBezTo>
                  <a:pt x="1" y="65"/>
                  <a:pt x="1" y="65"/>
                  <a:pt x="1" y="65"/>
                </a:cubicBezTo>
                <a:cubicBezTo>
                  <a:pt x="68" y="61"/>
                  <a:pt x="136" y="60"/>
                  <a:pt x="204" y="59"/>
                </a:cubicBezTo>
                <a:cubicBezTo>
                  <a:pt x="204" y="81"/>
                  <a:pt x="204" y="81"/>
                  <a:pt x="204" y="81"/>
                </a:cubicBezTo>
                <a:cubicBezTo>
                  <a:pt x="319" y="39"/>
                  <a:pt x="319" y="39"/>
                  <a:pt x="319" y="39"/>
                </a:cubicBezTo>
                <a:cubicBezTo>
                  <a:pt x="204" y="0"/>
                  <a:pt x="204" y="0"/>
                  <a:pt x="204" y="0"/>
                </a:cubicBezTo>
                <a:lnTo>
                  <a:pt x="204" y="19"/>
                </a:lnTo>
                <a:close/>
              </a:path>
            </a:pathLst>
          </a:custGeom>
          <a:gradFill flip="none" rotWithShape="1">
            <a:gsLst>
              <a:gs pos="0">
                <a:schemeClr val="bg1">
                  <a:alpha val="0"/>
                </a:schemeClr>
              </a:gs>
              <a:gs pos="100000">
                <a:schemeClr val="bg1">
                  <a:lumMod val="85000"/>
                </a:schemeClr>
              </a:gs>
            </a:gsLst>
            <a:lin ang="0" scaled="0"/>
            <a:tileRect/>
          </a:gradFill>
          <a:ln>
            <a:noFill/>
          </a:ln>
        </p:spPr>
        <p:txBody>
          <a:bodyPr vert="horz" wrap="square" lIns="68586" tIns="34294" rIns="68586" bIns="34294" numCol="1" anchor="t" anchorCtr="0" compatLnSpc="1">
            <a:prstTxWarp prst="textNoShape">
              <a:avLst/>
            </a:prstTxWarp>
          </a:bodyPr>
          <a:lstStyle/>
          <a:p>
            <a:endParaRPr lang="en-US" dirty="0">
              <a:solidFill>
                <a:schemeClr val="bg1"/>
              </a:solidFill>
              <a:latin typeface="微软雅黑" pitchFamily="34" charset="-122"/>
              <a:ea typeface="微软雅黑" pitchFamily="34" charset="-122"/>
            </a:endParaRPr>
          </a:p>
        </p:txBody>
      </p:sp>
      <p:sp>
        <p:nvSpPr>
          <p:cNvPr id="19" name="Freeform 10"/>
          <p:cNvSpPr>
            <a:spLocks/>
          </p:cNvSpPr>
          <p:nvPr/>
        </p:nvSpPr>
        <p:spPr bwMode="auto">
          <a:xfrm rot="1139065">
            <a:off x="6345231" y="2635424"/>
            <a:ext cx="907493" cy="297656"/>
          </a:xfrm>
          <a:custGeom>
            <a:avLst/>
            <a:gdLst>
              <a:gd name="T0" fmla="*/ 369 w 369"/>
              <a:gd name="T1" fmla="*/ 111 h 121"/>
              <a:gd name="T2" fmla="*/ 269 w 369"/>
              <a:gd name="T3" fmla="*/ 43 h 121"/>
              <a:gd name="T4" fmla="*/ 264 w 369"/>
              <a:gd name="T5" fmla="*/ 61 h 121"/>
              <a:gd name="T6" fmla="*/ 9 w 369"/>
              <a:gd name="T7" fmla="*/ 0 h 121"/>
              <a:gd name="T8" fmla="*/ 0 w 369"/>
              <a:gd name="T9" fmla="*/ 39 h 121"/>
              <a:gd name="T10" fmla="*/ 253 w 369"/>
              <a:gd name="T11" fmla="*/ 99 h 121"/>
              <a:gd name="T12" fmla="*/ 247 w 369"/>
              <a:gd name="T13" fmla="*/ 121 h 121"/>
              <a:gd name="T14" fmla="*/ 369 w 369"/>
              <a:gd name="T15" fmla="*/ 11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 h="121">
                <a:moveTo>
                  <a:pt x="369" y="111"/>
                </a:moveTo>
                <a:cubicBezTo>
                  <a:pt x="269" y="43"/>
                  <a:pt x="269" y="43"/>
                  <a:pt x="269" y="43"/>
                </a:cubicBezTo>
                <a:cubicBezTo>
                  <a:pt x="264" y="61"/>
                  <a:pt x="264" y="61"/>
                  <a:pt x="264" y="61"/>
                </a:cubicBezTo>
                <a:cubicBezTo>
                  <a:pt x="183" y="37"/>
                  <a:pt x="97" y="17"/>
                  <a:pt x="9" y="0"/>
                </a:cubicBezTo>
                <a:cubicBezTo>
                  <a:pt x="0" y="39"/>
                  <a:pt x="0" y="39"/>
                  <a:pt x="0" y="39"/>
                </a:cubicBezTo>
                <a:cubicBezTo>
                  <a:pt x="88" y="56"/>
                  <a:pt x="172" y="76"/>
                  <a:pt x="253" y="99"/>
                </a:cubicBezTo>
                <a:cubicBezTo>
                  <a:pt x="247" y="121"/>
                  <a:pt x="247" y="121"/>
                  <a:pt x="247" y="121"/>
                </a:cubicBezTo>
                <a:lnTo>
                  <a:pt x="369" y="111"/>
                </a:lnTo>
                <a:close/>
              </a:path>
            </a:pathLst>
          </a:custGeom>
          <a:gradFill flip="none" rotWithShape="1">
            <a:gsLst>
              <a:gs pos="0">
                <a:schemeClr val="bg1">
                  <a:alpha val="0"/>
                </a:schemeClr>
              </a:gs>
              <a:gs pos="100000">
                <a:schemeClr val="bg1">
                  <a:lumMod val="85000"/>
                </a:schemeClr>
              </a:gs>
            </a:gsLst>
            <a:lin ang="0" scaled="0"/>
            <a:tileRect/>
          </a:gradFill>
          <a:ln>
            <a:noFill/>
          </a:ln>
        </p:spPr>
        <p:txBody>
          <a:bodyPr vert="horz" wrap="square" lIns="68586" tIns="34294" rIns="68586" bIns="34294" numCol="1" anchor="t" anchorCtr="0" compatLnSpc="1">
            <a:prstTxWarp prst="textNoShape">
              <a:avLst/>
            </a:prstTxWarp>
          </a:bodyPr>
          <a:lstStyle/>
          <a:p>
            <a:endParaRPr lang="en-US" dirty="0">
              <a:solidFill>
                <a:schemeClr val="bg1"/>
              </a:solidFill>
              <a:latin typeface="微软雅黑" pitchFamily="34" charset="-122"/>
              <a:ea typeface="微软雅黑" pitchFamily="34" charset="-122"/>
            </a:endParaRPr>
          </a:p>
        </p:txBody>
      </p:sp>
      <p:pic>
        <p:nvPicPr>
          <p:cNvPr id="20" name="Picture 14"/>
          <p:cNvPicPr>
            <a:picLocks noChangeAspect="1"/>
          </p:cNvPicPr>
          <p:nvPr/>
        </p:nvPicPr>
        <p:blipFill rotWithShape="1">
          <a:blip r:embed="rId3" cstate="print">
            <a:extLst>
              <a:ext uri="{28A0092B-C50C-407E-A947-70E740481C1C}">
                <a14:useLocalDpi xmlns:a14="http://schemas.microsoft.com/office/drawing/2010/main" xmlns="" val="0"/>
              </a:ext>
            </a:extLst>
          </a:blip>
          <a:srcRect b="70000"/>
          <a:stretch/>
        </p:blipFill>
        <p:spPr>
          <a:xfrm>
            <a:off x="1620565" y="3533551"/>
            <a:ext cx="6420071" cy="1543050"/>
          </a:xfrm>
          <a:prstGeom prst="rect">
            <a:avLst/>
          </a:prstGeom>
        </p:spPr>
      </p:pic>
    </p:spTree>
    <p:extLst>
      <p:ext uri="{BB962C8B-B14F-4D97-AF65-F5344CB8AC3E}">
        <p14:creationId xmlns:p14="http://schemas.microsoft.com/office/powerpoint/2010/main" xmlns="" val="837975615"/>
      </p:ext>
    </p:extLst>
  </p:cSld>
  <p:clrMapOvr>
    <a:masterClrMapping/>
  </p:clrMapOvr>
  <p:transition spd="slow" advClick="0" advTm="100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48000">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14:bounceEnd="48000">
                                          <p:cBhvr additive="base">
                                            <p:cTn id="16" dur="500" fill="hold"/>
                                            <p:tgtEl>
                                              <p:spTgt spid="32"/>
                                            </p:tgtEl>
                                            <p:attrNameLst>
                                              <p:attrName>ppt_x</p:attrName>
                                            </p:attrNameLst>
                                          </p:cBhvr>
                                          <p:tavLst>
                                            <p:tav tm="0">
                                              <p:val>
                                                <p:strVal val="#ppt_x"/>
                                              </p:val>
                                            </p:tav>
                                            <p:tav tm="100000">
                                              <p:val>
                                                <p:strVal val="#ppt_x"/>
                                              </p:val>
                                            </p:tav>
                                          </p:tavLst>
                                        </p:anim>
                                        <p:anim calcmode="lin" valueType="num" p14:bounceEnd="48000">
                                          <p:cBhvr additive="base">
                                            <p:cTn id="17" dur="500" fill="hold"/>
                                            <p:tgtEl>
                                              <p:spTgt spid="32"/>
                                            </p:tgtEl>
                                            <p:attrNameLst>
                                              <p:attrName>ppt_y</p:attrName>
                                            </p:attrNameLst>
                                          </p:cBhvr>
                                          <p:tavLst>
                                            <p:tav tm="0">
                                              <p:val>
                                                <p:strVal val="0-#ppt_h/2"/>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ppt_x</p:attrName>
                                            </p:attrNameLst>
                                          </p:cBhvr>
                                          <p:tavLst>
                                            <p:tav tm="0">
                                              <p:val>
                                                <p:strVal val="#ppt_x"/>
                                              </p:val>
                                            </p:tav>
                                            <p:tav tm="100000">
                                              <p:val>
                                                <p:strVal val="#ppt_x"/>
                                              </p:val>
                                            </p:tav>
                                          </p:tavLst>
                                        </p:anim>
                                        <p:anim calcmode="lin" valueType="num">
                                          <p:cBhvr>
                                            <p:cTn id="22" dur="75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125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50"/>
                                            <p:tgtEl>
                                              <p:spTgt spid="1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50"/>
                                            <p:tgtEl>
                                              <p:spTgt spid="14"/>
                                            </p:tgtEl>
                                          </p:cBhvr>
                                        </p:animEffect>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2750"/>
                                </p:stCondLst>
                                <p:childTnLst>
                                  <p:par>
                                    <p:cTn id="40" presetID="10"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50"/>
                                            <p:tgtEl>
                                              <p:spTgt spid="15"/>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3" grpId="0" animBg="1"/>
          <p:bldP spid="14" grpId="0" animBg="1"/>
          <p:bldP spid="15" grpId="0" animBg="1"/>
          <p:bldP spid="16" grpId="0" animBg="1"/>
          <p:bldP spid="17" grpId="0" animBg="1"/>
          <p:bldP spid="18" grpId="0" animBg="1"/>
          <p:bldP spid="1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0-#ppt_h/2"/>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ppt_x</p:attrName>
                                            </p:attrNameLst>
                                          </p:cBhvr>
                                          <p:tavLst>
                                            <p:tav tm="0">
                                              <p:val>
                                                <p:strVal val="#ppt_x"/>
                                              </p:val>
                                            </p:tav>
                                            <p:tav tm="100000">
                                              <p:val>
                                                <p:strVal val="#ppt_x"/>
                                              </p:val>
                                            </p:tav>
                                          </p:tavLst>
                                        </p:anim>
                                        <p:anim calcmode="lin" valueType="num">
                                          <p:cBhvr>
                                            <p:cTn id="22" dur="75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125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50"/>
                                            <p:tgtEl>
                                              <p:spTgt spid="1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50"/>
                                            <p:tgtEl>
                                              <p:spTgt spid="14"/>
                                            </p:tgtEl>
                                          </p:cBhvr>
                                        </p:animEffect>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2750"/>
                                </p:stCondLst>
                                <p:childTnLst>
                                  <p:par>
                                    <p:cTn id="40" presetID="10"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50"/>
                                            <p:tgtEl>
                                              <p:spTgt spid="15"/>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3" grpId="0" animBg="1"/>
          <p:bldP spid="14" grpId="0" animBg="1"/>
          <p:bldP spid="15" grpId="0" animBg="1"/>
          <p:bldP spid="16" grpId="0" animBg="1"/>
          <p:bldP spid="17" grpId="0" animBg="1"/>
          <p:bldP spid="18" grpId="0" animBg="1"/>
          <p:bldP spid="19"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utoShape 10"/>
          <p:cNvSpPr>
            <a:spLocks noChangeArrowheads="1"/>
          </p:cNvSpPr>
          <p:nvPr/>
        </p:nvSpPr>
        <p:spPr bwMode="auto">
          <a:xfrm rot="16200000">
            <a:off x="4149582" y="-1154519"/>
            <a:ext cx="1468775" cy="8161290"/>
          </a:xfrm>
          <a:prstGeom prst="downArrow">
            <a:avLst>
              <a:gd name="adj1" fmla="val 49065"/>
              <a:gd name="adj2" fmla="val 44827"/>
            </a:avLst>
          </a:prstGeom>
          <a:solidFill>
            <a:schemeClr val="accent2"/>
          </a:solidFill>
          <a:ln>
            <a:noFill/>
          </a:ln>
        </p:spPr>
        <p:txBody>
          <a:bodyPr vert="eaVert" lIns="96780" tIns="48390" rIns="96780" bIns="48390"/>
          <a:lstStyle/>
          <a:p>
            <a:endParaRPr lang="zh-CN" altLang="en-US" sz="2100">
              <a:solidFill>
                <a:schemeClr val="bg1"/>
              </a:solidFill>
              <a:latin typeface="微软雅黑" pitchFamily="34" charset="-122"/>
              <a:ea typeface="微软雅黑" pitchFamily="34" charset="-122"/>
            </a:endParaRPr>
          </a:p>
        </p:txBody>
      </p:sp>
      <p:grpSp>
        <p:nvGrpSpPr>
          <p:cNvPr id="60" name="组合 59"/>
          <p:cNvGrpSpPr>
            <a:grpSpLocks/>
          </p:cNvGrpSpPr>
          <p:nvPr/>
        </p:nvGrpSpPr>
        <p:grpSpPr bwMode="auto">
          <a:xfrm>
            <a:off x="2753462" y="2155167"/>
            <a:ext cx="1809145" cy="1616671"/>
            <a:chOff x="1214414" y="2786058"/>
            <a:chExt cx="1935848" cy="1751017"/>
          </a:xfrm>
        </p:grpSpPr>
        <p:grpSp>
          <p:nvGrpSpPr>
            <p:cNvPr id="61" name="Group 6"/>
            <p:cNvGrpSpPr>
              <a:grpSpLocks/>
            </p:cNvGrpSpPr>
            <p:nvPr/>
          </p:nvGrpSpPr>
          <p:grpSpPr bwMode="auto">
            <a:xfrm>
              <a:off x="1295400" y="2786058"/>
              <a:ext cx="1753450" cy="1751017"/>
              <a:chOff x="1823" y="2371"/>
              <a:chExt cx="1801" cy="1801"/>
            </a:xfrm>
          </p:grpSpPr>
          <p:sp>
            <p:nvSpPr>
              <p:cNvPr id="63"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100">
                  <a:solidFill>
                    <a:schemeClr val="bg1"/>
                  </a:solidFill>
                  <a:latin typeface="微软雅黑" pitchFamily="34" charset="-122"/>
                  <a:ea typeface="微软雅黑" pitchFamily="34" charset="-122"/>
                </a:endParaRPr>
              </a:p>
            </p:txBody>
          </p:sp>
          <p:sp>
            <p:nvSpPr>
              <p:cNvPr id="64" name="Oval 8"/>
              <p:cNvSpPr>
                <a:spLocks noChangeArrowheads="1"/>
              </p:cNvSpPr>
              <p:nvPr/>
            </p:nvSpPr>
            <p:spPr bwMode="auto">
              <a:xfrm>
                <a:off x="1945" y="2493"/>
                <a:ext cx="1556" cy="1556"/>
              </a:xfrm>
              <a:prstGeom prst="ellipse">
                <a:avLst/>
              </a:prstGeom>
              <a:solidFill>
                <a:schemeClr val="accent1"/>
              </a:solidFill>
              <a:ln w="38100">
                <a:solidFill>
                  <a:srgbClr val="FFFFFF"/>
                </a:solidFill>
                <a:round/>
                <a:headEnd/>
                <a:tailEnd/>
              </a:ln>
            </p:spPr>
            <p:txBody>
              <a:bodyPr/>
              <a:lstStyle/>
              <a:p>
                <a:pPr>
                  <a:defRPr/>
                </a:pPr>
                <a:endParaRPr lang="zh-CN" altLang="en-US" sz="2100">
                  <a:solidFill>
                    <a:schemeClr val="bg1"/>
                  </a:solidFill>
                  <a:latin typeface="微软雅黑" pitchFamily="34" charset="-122"/>
                  <a:ea typeface="微软雅黑" pitchFamily="34" charset="-122"/>
                </a:endParaRPr>
              </a:p>
            </p:txBody>
          </p:sp>
        </p:grpSp>
        <p:sp>
          <p:nvSpPr>
            <p:cNvPr id="62"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100" b="1" dirty="0">
                  <a:solidFill>
                    <a:schemeClr val="bg1"/>
                  </a:solidFill>
                  <a:latin typeface="微软雅黑" pitchFamily="34" charset="-122"/>
                  <a:ea typeface="微软雅黑" pitchFamily="34" charset="-122"/>
                </a:rPr>
                <a:t>写入文本</a:t>
              </a:r>
            </a:p>
          </p:txBody>
        </p:sp>
      </p:grpSp>
      <p:grpSp>
        <p:nvGrpSpPr>
          <p:cNvPr id="65" name="组合 64"/>
          <p:cNvGrpSpPr>
            <a:grpSpLocks/>
          </p:cNvGrpSpPr>
          <p:nvPr/>
        </p:nvGrpSpPr>
        <p:grpSpPr bwMode="auto">
          <a:xfrm>
            <a:off x="4562607" y="2155167"/>
            <a:ext cx="1809144" cy="1616671"/>
            <a:chOff x="1214414" y="2786058"/>
            <a:chExt cx="1935848" cy="1751017"/>
          </a:xfrm>
        </p:grpSpPr>
        <p:grpSp>
          <p:nvGrpSpPr>
            <p:cNvPr id="66" name="Group 6"/>
            <p:cNvGrpSpPr>
              <a:grpSpLocks/>
            </p:cNvGrpSpPr>
            <p:nvPr/>
          </p:nvGrpSpPr>
          <p:grpSpPr bwMode="auto">
            <a:xfrm>
              <a:off x="1295400" y="2786058"/>
              <a:ext cx="1753450" cy="1751017"/>
              <a:chOff x="1823" y="2371"/>
              <a:chExt cx="1801" cy="1801"/>
            </a:xfrm>
          </p:grpSpPr>
          <p:sp>
            <p:nvSpPr>
              <p:cNvPr id="68"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100">
                  <a:solidFill>
                    <a:schemeClr val="bg1"/>
                  </a:solidFill>
                  <a:latin typeface="微软雅黑" pitchFamily="34" charset="-122"/>
                  <a:ea typeface="微软雅黑" pitchFamily="34" charset="-122"/>
                </a:endParaRPr>
              </a:p>
            </p:txBody>
          </p:sp>
          <p:sp>
            <p:nvSpPr>
              <p:cNvPr id="69" name="Oval 8"/>
              <p:cNvSpPr>
                <a:spLocks noChangeArrowheads="1"/>
              </p:cNvSpPr>
              <p:nvPr/>
            </p:nvSpPr>
            <p:spPr bwMode="auto">
              <a:xfrm>
                <a:off x="1945" y="2493"/>
                <a:ext cx="1556" cy="1556"/>
              </a:xfrm>
              <a:prstGeom prst="ellipse">
                <a:avLst/>
              </a:prstGeom>
              <a:solidFill>
                <a:schemeClr val="accent3"/>
              </a:solidFill>
              <a:ln w="38100">
                <a:solidFill>
                  <a:srgbClr val="FFFFFF"/>
                </a:solidFill>
                <a:round/>
                <a:headEnd/>
                <a:tailEnd/>
              </a:ln>
            </p:spPr>
            <p:txBody>
              <a:bodyPr/>
              <a:lstStyle/>
              <a:p>
                <a:pPr>
                  <a:defRPr/>
                </a:pPr>
                <a:endParaRPr lang="zh-CN" altLang="en-US" sz="2100">
                  <a:solidFill>
                    <a:schemeClr val="bg1"/>
                  </a:solidFill>
                  <a:latin typeface="微软雅黑" pitchFamily="34" charset="-122"/>
                  <a:ea typeface="微软雅黑" pitchFamily="34" charset="-122"/>
                </a:endParaRPr>
              </a:p>
            </p:txBody>
          </p:sp>
        </p:grpSp>
        <p:sp>
          <p:nvSpPr>
            <p:cNvPr id="67"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100" b="1" dirty="0">
                  <a:solidFill>
                    <a:schemeClr val="bg1"/>
                  </a:solidFill>
                  <a:latin typeface="微软雅黑" pitchFamily="34" charset="-122"/>
                  <a:ea typeface="微软雅黑" pitchFamily="34" charset="-122"/>
                </a:rPr>
                <a:t>写入文本</a:t>
              </a:r>
            </a:p>
          </p:txBody>
        </p:sp>
      </p:grpSp>
      <p:grpSp>
        <p:nvGrpSpPr>
          <p:cNvPr id="70" name="组合 69"/>
          <p:cNvGrpSpPr>
            <a:grpSpLocks/>
          </p:cNvGrpSpPr>
          <p:nvPr/>
        </p:nvGrpSpPr>
        <p:grpSpPr bwMode="auto">
          <a:xfrm>
            <a:off x="6389561" y="2155167"/>
            <a:ext cx="1809145" cy="1616671"/>
            <a:chOff x="1214414" y="2786058"/>
            <a:chExt cx="1935848" cy="1751017"/>
          </a:xfrm>
        </p:grpSpPr>
        <p:grpSp>
          <p:nvGrpSpPr>
            <p:cNvPr id="71" name="Group 6"/>
            <p:cNvGrpSpPr>
              <a:grpSpLocks/>
            </p:cNvGrpSpPr>
            <p:nvPr/>
          </p:nvGrpSpPr>
          <p:grpSpPr bwMode="auto">
            <a:xfrm>
              <a:off x="1295400" y="2786058"/>
              <a:ext cx="1753450" cy="1751017"/>
              <a:chOff x="1823" y="2371"/>
              <a:chExt cx="1801" cy="1801"/>
            </a:xfrm>
          </p:grpSpPr>
          <p:sp>
            <p:nvSpPr>
              <p:cNvPr id="73"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100">
                  <a:solidFill>
                    <a:schemeClr val="bg1"/>
                  </a:solidFill>
                  <a:latin typeface="微软雅黑" pitchFamily="34" charset="-122"/>
                  <a:ea typeface="微软雅黑" pitchFamily="34" charset="-122"/>
                </a:endParaRPr>
              </a:p>
            </p:txBody>
          </p:sp>
          <p:sp>
            <p:nvSpPr>
              <p:cNvPr id="74" name="Oval 8"/>
              <p:cNvSpPr>
                <a:spLocks noChangeArrowheads="1"/>
              </p:cNvSpPr>
              <p:nvPr/>
            </p:nvSpPr>
            <p:spPr bwMode="auto">
              <a:xfrm>
                <a:off x="1945" y="2493"/>
                <a:ext cx="1556" cy="1556"/>
              </a:xfrm>
              <a:prstGeom prst="ellipse">
                <a:avLst/>
              </a:prstGeom>
              <a:solidFill>
                <a:srgbClr val="FFC000"/>
              </a:solidFill>
              <a:ln w="38100">
                <a:solidFill>
                  <a:srgbClr val="FFFFFF"/>
                </a:solidFill>
                <a:round/>
                <a:headEnd/>
                <a:tailEnd/>
              </a:ln>
            </p:spPr>
            <p:txBody>
              <a:bodyPr/>
              <a:lstStyle/>
              <a:p>
                <a:pPr>
                  <a:defRPr/>
                </a:pPr>
                <a:endParaRPr lang="zh-CN" altLang="en-US" sz="2100">
                  <a:solidFill>
                    <a:schemeClr val="bg1"/>
                  </a:solidFill>
                  <a:latin typeface="微软雅黑" pitchFamily="34" charset="-122"/>
                  <a:ea typeface="微软雅黑" pitchFamily="34" charset="-122"/>
                </a:endParaRPr>
              </a:p>
            </p:txBody>
          </p:sp>
        </p:grpSp>
        <p:sp>
          <p:nvSpPr>
            <p:cNvPr id="7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100" b="1" dirty="0">
                  <a:solidFill>
                    <a:schemeClr val="bg1"/>
                  </a:solidFill>
                  <a:latin typeface="微软雅黑" pitchFamily="34" charset="-122"/>
                  <a:ea typeface="微软雅黑" pitchFamily="34" charset="-122"/>
                </a:rPr>
                <a:t>写入文本</a:t>
              </a:r>
            </a:p>
          </p:txBody>
        </p:sp>
      </p:grpSp>
      <p:grpSp>
        <p:nvGrpSpPr>
          <p:cNvPr id="75" name="组合 40"/>
          <p:cNvGrpSpPr>
            <a:grpSpLocks/>
          </p:cNvGrpSpPr>
          <p:nvPr/>
        </p:nvGrpSpPr>
        <p:grpSpPr bwMode="auto">
          <a:xfrm>
            <a:off x="984482" y="2155167"/>
            <a:ext cx="1809145" cy="1616671"/>
            <a:chOff x="1214414" y="2786058"/>
            <a:chExt cx="1935848" cy="1751017"/>
          </a:xfrm>
        </p:grpSpPr>
        <p:grpSp>
          <p:nvGrpSpPr>
            <p:cNvPr id="76" name="Group 6"/>
            <p:cNvGrpSpPr>
              <a:grpSpLocks/>
            </p:cNvGrpSpPr>
            <p:nvPr/>
          </p:nvGrpSpPr>
          <p:grpSpPr bwMode="auto">
            <a:xfrm>
              <a:off x="1295400" y="2786058"/>
              <a:ext cx="1753450" cy="1751017"/>
              <a:chOff x="1823" y="2371"/>
              <a:chExt cx="1801" cy="1801"/>
            </a:xfrm>
          </p:grpSpPr>
          <p:sp>
            <p:nvSpPr>
              <p:cNvPr id="78"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100">
                  <a:solidFill>
                    <a:schemeClr val="bg1"/>
                  </a:solidFill>
                  <a:latin typeface="微软雅黑" pitchFamily="34" charset="-122"/>
                  <a:ea typeface="微软雅黑" pitchFamily="34" charset="-122"/>
                </a:endParaRPr>
              </a:p>
            </p:txBody>
          </p:sp>
          <p:sp>
            <p:nvSpPr>
              <p:cNvPr id="79" name="Oval 8"/>
              <p:cNvSpPr>
                <a:spLocks noChangeArrowheads="1"/>
              </p:cNvSpPr>
              <p:nvPr/>
            </p:nvSpPr>
            <p:spPr bwMode="auto">
              <a:xfrm>
                <a:off x="1946" y="2493"/>
                <a:ext cx="1556" cy="1556"/>
              </a:xfrm>
              <a:prstGeom prst="ellipse">
                <a:avLst/>
              </a:prstGeom>
              <a:solidFill>
                <a:schemeClr val="bg2"/>
              </a:solidFill>
              <a:ln w="38100">
                <a:solidFill>
                  <a:srgbClr val="FFFFFF"/>
                </a:solidFill>
                <a:round/>
                <a:headEnd/>
                <a:tailEnd/>
              </a:ln>
            </p:spPr>
            <p:txBody>
              <a:bodyPr/>
              <a:lstStyle/>
              <a:p>
                <a:endParaRPr lang="zh-CN" altLang="en-US" sz="2100">
                  <a:solidFill>
                    <a:schemeClr val="bg1"/>
                  </a:solidFill>
                  <a:latin typeface="微软雅黑" pitchFamily="34" charset="-122"/>
                  <a:ea typeface="微软雅黑" pitchFamily="34" charset="-122"/>
                </a:endParaRPr>
              </a:p>
            </p:txBody>
          </p:sp>
        </p:grpSp>
        <p:sp>
          <p:nvSpPr>
            <p:cNvPr id="77"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100" b="1" dirty="0">
                  <a:solidFill>
                    <a:schemeClr val="bg1"/>
                  </a:solidFill>
                  <a:latin typeface="微软雅黑" pitchFamily="34" charset="-122"/>
                  <a:ea typeface="微软雅黑" pitchFamily="34" charset="-122"/>
                </a:rPr>
                <a:t>写入文本</a:t>
              </a:r>
            </a:p>
          </p:txBody>
        </p:sp>
      </p:grpSp>
      <p:sp>
        <p:nvSpPr>
          <p:cNvPr id="80" name="矩形标注 79"/>
          <p:cNvSpPr/>
          <p:nvPr/>
        </p:nvSpPr>
        <p:spPr>
          <a:xfrm>
            <a:off x="3106088" y="4063840"/>
            <a:ext cx="1571250" cy="48005"/>
          </a:xfrm>
          <a:prstGeom prst="wedgeRectCallout">
            <a:avLst>
              <a:gd name="adj1" fmla="val -17526"/>
              <a:gd name="adj2" fmla="val -509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zh-CN" altLang="en-US">
              <a:solidFill>
                <a:schemeClr val="tx1">
                  <a:lumMod val="85000"/>
                  <a:lumOff val="15000"/>
                </a:schemeClr>
              </a:solidFill>
            </a:endParaRPr>
          </a:p>
        </p:txBody>
      </p:sp>
      <p:sp>
        <p:nvSpPr>
          <p:cNvPr id="81" name="矩形标注 80"/>
          <p:cNvSpPr/>
          <p:nvPr/>
        </p:nvSpPr>
        <p:spPr>
          <a:xfrm>
            <a:off x="1308058" y="1791215"/>
            <a:ext cx="1684993" cy="67347"/>
          </a:xfrm>
          <a:prstGeom prst="wedgeRectCallout">
            <a:avLst>
              <a:gd name="adj1" fmla="val -23398"/>
              <a:gd name="adj2" fmla="val 40329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zh-CN" altLang="en-US">
              <a:solidFill>
                <a:schemeClr val="tx1">
                  <a:lumMod val="85000"/>
                  <a:lumOff val="15000"/>
                </a:schemeClr>
              </a:solidFill>
            </a:endParaRPr>
          </a:p>
        </p:txBody>
      </p:sp>
      <p:sp>
        <p:nvSpPr>
          <p:cNvPr id="82" name="Rectangle 28"/>
          <p:cNvSpPr>
            <a:spLocks noChangeArrowheads="1"/>
          </p:cNvSpPr>
          <p:nvPr/>
        </p:nvSpPr>
        <p:spPr bwMode="auto">
          <a:xfrm>
            <a:off x="3084453" y="4103849"/>
            <a:ext cx="1568381" cy="577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80" tIns="48390" rIns="96780" bIns="48390">
            <a:spAutoFit/>
          </a:bodyPr>
          <a:lstStyle/>
          <a:p>
            <a:pPr>
              <a:lnSpc>
                <a:spcPct val="120000"/>
              </a:lnSpc>
            </a:pPr>
            <a:r>
              <a:rPr lang="zh-CN" altLang="en-US" sz="1300" dirty="0">
                <a:solidFill>
                  <a:schemeClr val="tx1">
                    <a:lumMod val="85000"/>
                    <a:lumOff val="15000"/>
                  </a:schemeClr>
                </a:solidFill>
                <a:latin typeface="微软雅黑" pitchFamily="34" charset="-122"/>
                <a:ea typeface="微软雅黑" pitchFamily="34" charset="-122"/>
              </a:rPr>
              <a:t>单击此处添加文字</a:t>
            </a:r>
          </a:p>
          <a:p>
            <a:pPr>
              <a:lnSpc>
                <a:spcPct val="120000"/>
              </a:lnSpc>
            </a:pPr>
            <a:r>
              <a:rPr lang="zh-CN" altLang="en-US" sz="1300" dirty="0">
                <a:solidFill>
                  <a:schemeClr val="tx1">
                    <a:lumMod val="85000"/>
                    <a:lumOff val="15000"/>
                  </a:schemeClr>
                </a:solidFill>
                <a:latin typeface="微软雅黑" pitchFamily="34" charset="-122"/>
                <a:ea typeface="微软雅黑" pitchFamily="34" charset="-122"/>
              </a:rPr>
              <a:t>单击此处添加文字</a:t>
            </a:r>
          </a:p>
        </p:txBody>
      </p:sp>
      <p:sp>
        <p:nvSpPr>
          <p:cNvPr id="83" name="Rectangle 28"/>
          <p:cNvSpPr>
            <a:spLocks noChangeArrowheads="1"/>
          </p:cNvSpPr>
          <p:nvPr/>
        </p:nvSpPr>
        <p:spPr bwMode="auto">
          <a:xfrm>
            <a:off x="1379369" y="1221577"/>
            <a:ext cx="1568381" cy="577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80" tIns="48390" rIns="96780" bIns="48390">
            <a:spAutoFit/>
          </a:bodyPr>
          <a:lstStyle/>
          <a:p>
            <a:pPr>
              <a:lnSpc>
                <a:spcPct val="120000"/>
              </a:lnSpc>
            </a:pPr>
            <a:r>
              <a:rPr lang="zh-CN" altLang="en-US" sz="1300" dirty="0">
                <a:solidFill>
                  <a:schemeClr val="tx1">
                    <a:lumMod val="85000"/>
                    <a:lumOff val="15000"/>
                  </a:schemeClr>
                </a:solidFill>
                <a:latin typeface="微软雅黑" pitchFamily="34" charset="-122"/>
                <a:ea typeface="微软雅黑" pitchFamily="34" charset="-122"/>
              </a:rPr>
              <a:t>单击此处添加文字</a:t>
            </a:r>
          </a:p>
          <a:p>
            <a:pPr>
              <a:lnSpc>
                <a:spcPct val="120000"/>
              </a:lnSpc>
            </a:pPr>
            <a:r>
              <a:rPr lang="zh-CN" altLang="en-US" sz="1300" dirty="0">
                <a:solidFill>
                  <a:schemeClr val="tx1">
                    <a:lumMod val="85000"/>
                    <a:lumOff val="15000"/>
                  </a:schemeClr>
                </a:solidFill>
                <a:latin typeface="微软雅黑" pitchFamily="34" charset="-122"/>
                <a:ea typeface="微软雅黑" pitchFamily="34" charset="-122"/>
              </a:rPr>
              <a:t>单击此处添加文字</a:t>
            </a:r>
          </a:p>
        </p:txBody>
      </p:sp>
      <p:sp>
        <p:nvSpPr>
          <p:cNvPr id="84" name="矩形标注 83"/>
          <p:cNvSpPr/>
          <p:nvPr/>
        </p:nvSpPr>
        <p:spPr>
          <a:xfrm>
            <a:off x="4829749" y="1791215"/>
            <a:ext cx="1684993" cy="67347"/>
          </a:xfrm>
          <a:prstGeom prst="wedgeRectCallout">
            <a:avLst>
              <a:gd name="adj1" fmla="val -23398"/>
              <a:gd name="adj2" fmla="val 403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zh-CN" altLang="en-US">
              <a:solidFill>
                <a:schemeClr val="tx1">
                  <a:lumMod val="85000"/>
                  <a:lumOff val="15000"/>
                </a:schemeClr>
              </a:solidFill>
            </a:endParaRPr>
          </a:p>
        </p:txBody>
      </p:sp>
      <p:sp>
        <p:nvSpPr>
          <p:cNvPr id="85" name="Rectangle 28"/>
          <p:cNvSpPr>
            <a:spLocks noChangeArrowheads="1"/>
          </p:cNvSpPr>
          <p:nvPr/>
        </p:nvSpPr>
        <p:spPr bwMode="auto">
          <a:xfrm>
            <a:off x="4901060" y="1221577"/>
            <a:ext cx="1568381" cy="577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80" tIns="48390" rIns="96780" bIns="48390">
            <a:spAutoFit/>
          </a:bodyPr>
          <a:lstStyle/>
          <a:p>
            <a:pPr>
              <a:lnSpc>
                <a:spcPct val="120000"/>
              </a:lnSpc>
            </a:pPr>
            <a:r>
              <a:rPr lang="zh-CN" altLang="en-US" sz="1300" dirty="0">
                <a:solidFill>
                  <a:schemeClr val="tx1">
                    <a:lumMod val="85000"/>
                    <a:lumOff val="15000"/>
                  </a:schemeClr>
                </a:solidFill>
                <a:latin typeface="微软雅黑" pitchFamily="34" charset="-122"/>
                <a:ea typeface="微软雅黑" pitchFamily="34" charset="-122"/>
              </a:rPr>
              <a:t>单击此处添加文字</a:t>
            </a:r>
          </a:p>
          <a:p>
            <a:pPr>
              <a:lnSpc>
                <a:spcPct val="120000"/>
              </a:lnSpc>
            </a:pPr>
            <a:r>
              <a:rPr lang="zh-CN" altLang="en-US" sz="1300" dirty="0">
                <a:solidFill>
                  <a:schemeClr val="tx1">
                    <a:lumMod val="85000"/>
                    <a:lumOff val="15000"/>
                  </a:schemeClr>
                </a:solidFill>
                <a:latin typeface="微软雅黑" pitchFamily="34" charset="-122"/>
                <a:ea typeface="微软雅黑" pitchFamily="34" charset="-122"/>
              </a:rPr>
              <a:t>单击此处添加文字</a:t>
            </a:r>
          </a:p>
        </p:txBody>
      </p:sp>
      <p:sp>
        <p:nvSpPr>
          <p:cNvPr id="86" name="矩形标注 85"/>
          <p:cNvSpPr/>
          <p:nvPr/>
        </p:nvSpPr>
        <p:spPr>
          <a:xfrm>
            <a:off x="6780896" y="4063840"/>
            <a:ext cx="1571250" cy="48005"/>
          </a:xfrm>
          <a:prstGeom prst="wedgeRectCallout">
            <a:avLst>
              <a:gd name="adj1" fmla="val -17526"/>
              <a:gd name="adj2" fmla="val -50946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zh-CN" altLang="en-US">
              <a:solidFill>
                <a:schemeClr val="tx1">
                  <a:lumMod val="85000"/>
                  <a:lumOff val="15000"/>
                </a:schemeClr>
              </a:solidFill>
            </a:endParaRPr>
          </a:p>
        </p:txBody>
      </p:sp>
      <p:sp>
        <p:nvSpPr>
          <p:cNvPr id="87" name="Rectangle 28"/>
          <p:cNvSpPr>
            <a:spLocks noChangeArrowheads="1"/>
          </p:cNvSpPr>
          <p:nvPr/>
        </p:nvSpPr>
        <p:spPr bwMode="auto">
          <a:xfrm>
            <a:off x="6759261" y="4103849"/>
            <a:ext cx="1568381" cy="577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80" tIns="48390" rIns="96780" bIns="48390">
            <a:spAutoFit/>
          </a:bodyPr>
          <a:lstStyle/>
          <a:p>
            <a:pPr>
              <a:lnSpc>
                <a:spcPct val="120000"/>
              </a:lnSpc>
            </a:pPr>
            <a:r>
              <a:rPr lang="zh-CN" altLang="en-US" sz="1300" dirty="0">
                <a:solidFill>
                  <a:schemeClr val="tx1">
                    <a:lumMod val="85000"/>
                    <a:lumOff val="15000"/>
                  </a:schemeClr>
                </a:solidFill>
                <a:latin typeface="微软雅黑" pitchFamily="34" charset="-122"/>
                <a:ea typeface="微软雅黑" pitchFamily="34" charset="-122"/>
              </a:rPr>
              <a:t>单击此处添加文字</a:t>
            </a:r>
          </a:p>
          <a:p>
            <a:pPr>
              <a:lnSpc>
                <a:spcPct val="120000"/>
              </a:lnSpc>
            </a:pPr>
            <a:r>
              <a:rPr lang="zh-CN" altLang="en-US" sz="1300" dirty="0">
                <a:solidFill>
                  <a:schemeClr val="tx1">
                    <a:lumMod val="85000"/>
                    <a:lumOff val="15000"/>
                  </a:schemeClr>
                </a:solidFill>
                <a:latin typeface="微软雅黑" pitchFamily="34" charset="-122"/>
                <a:ea typeface="微软雅黑" pitchFamily="34" charset="-122"/>
              </a:rPr>
              <a:t>单击此处添加文字</a:t>
            </a:r>
          </a:p>
        </p:txBody>
      </p:sp>
      <p:grpSp>
        <p:nvGrpSpPr>
          <p:cNvPr id="38" name="组合 37"/>
          <p:cNvGrpSpPr/>
          <p:nvPr/>
        </p:nvGrpSpPr>
        <p:grpSpPr>
          <a:xfrm>
            <a:off x="0" y="0"/>
            <a:ext cx="9721850" cy="92546"/>
            <a:chOff x="0" y="-35967"/>
            <a:chExt cx="9721850" cy="92546"/>
          </a:xfrm>
        </p:grpSpPr>
        <p:sp>
          <p:nvSpPr>
            <p:cNvPr id="39" name="矩形 38"/>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0" y="5076601"/>
            <a:ext cx="9721850" cy="339502"/>
            <a:chOff x="0" y="5076601"/>
            <a:chExt cx="9721850" cy="339502"/>
          </a:xfrm>
        </p:grpSpPr>
        <p:sp>
          <p:nvSpPr>
            <p:cNvPr id="43" name="矩形 42"/>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TextBox 45"/>
          <p:cNvSpPr txBox="1"/>
          <p:nvPr/>
        </p:nvSpPr>
        <p:spPr>
          <a:xfrm>
            <a:off x="3427470" y="428019"/>
            <a:ext cx="2970584" cy="430887"/>
          </a:xfrm>
          <a:prstGeom prst="rect">
            <a:avLst/>
          </a:prstGeom>
          <a:noFill/>
        </p:spPr>
        <p:txBody>
          <a:bodyPr wrap="square" rtlCol="0">
            <a:spAutoFit/>
          </a:bodyPr>
          <a:lstStyle/>
          <a:p>
            <a:pPr algn="ctr"/>
            <a:r>
              <a:rPr lang="zh-CN" altLang="en-US" sz="2200" b="1" dirty="0" smtClean="0">
                <a:solidFill>
                  <a:srgbClr val="5A5959"/>
                </a:solidFill>
              </a:rPr>
              <a:t>单击填加主标题</a:t>
            </a:r>
            <a:endParaRPr lang="zh-CN" altLang="en-US" sz="2200" b="1" dirty="0">
              <a:solidFill>
                <a:srgbClr val="5A5959"/>
              </a:solidFill>
            </a:endParaRPr>
          </a:p>
        </p:txBody>
      </p:sp>
      <p:cxnSp>
        <p:nvCxnSpPr>
          <p:cNvPr id="47" name="直接连接符 46"/>
          <p:cNvCxnSpPr/>
          <p:nvPr/>
        </p:nvCxnSpPr>
        <p:spPr>
          <a:xfrm>
            <a:off x="0" y="658852"/>
            <a:ext cx="3754437"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091237" y="658852"/>
            <a:ext cx="3630613"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91219491"/>
      </p:ext>
    </p:extLst>
  </p:cSld>
  <p:clrMapOvr>
    <a:masterClrMapping/>
  </p:clrMapOvr>
  <p:transition spd="slow" advClick="0" advTm="100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1+#ppt_w/2"/>
                                              </p:val>
                                            </p:tav>
                                            <p:tav tm="100000">
                                              <p:val>
                                                <p:strVal val="#ppt_x"/>
                                              </p:val>
                                            </p:tav>
                                          </p:tavLst>
                                        </p:anim>
                                        <p:anim calcmode="lin" valueType="num">
                                          <p:cBhvr additive="base">
                                            <p:cTn id="12" dur="500" fill="hold"/>
                                            <p:tgtEl>
                                              <p:spTgt spid="4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48000">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14:bounceEnd="48000">
                                          <p:cBhvr additive="base">
                                            <p:cTn id="16" dur="500" fill="hold"/>
                                            <p:tgtEl>
                                              <p:spTgt spid="46"/>
                                            </p:tgtEl>
                                            <p:attrNameLst>
                                              <p:attrName>ppt_x</p:attrName>
                                            </p:attrNameLst>
                                          </p:cBhvr>
                                          <p:tavLst>
                                            <p:tav tm="0">
                                              <p:val>
                                                <p:strVal val="#ppt_x"/>
                                              </p:val>
                                            </p:tav>
                                            <p:tav tm="100000">
                                              <p:val>
                                                <p:strVal val="#ppt_x"/>
                                              </p:val>
                                            </p:tav>
                                          </p:tavLst>
                                        </p:anim>
                                        <p:anim calcmode="lin" valueType="num" p14:bounceEnd="48000">
                                          <p:cBhvr additive="base">
                                            <p:cTn id="17" dur="500" fill="hold"/>
                                            <p:tgtEl>
                                              <p:spTgt spid="46"/>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500"/>
                                            <p:tgtEl>
                                              <p:spTgt spid="59"/>
                                            </p:tgtEl>
                                          </p:cBhvr>
                                        </p:animEffect>
                                      </p:childTnLst>
                                    </p:cTn>
                                  </p:par>
                                </p:childTnLst>
                              </p:cTn>
                            </p:par>
                            <p:par>
                              <p:cTn id="22" fill="hold">
                                <p:stCondLst>
                                  <p:cond delay="15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250"/>
                                      </p:stCondLst>
                                      <p:childTnLst>
                                        <p:set>
                                          <p:cBhvr>
                                            <p:cTn id="30" dur="1" fill="hold">
                                              <p:stCondLst>
                                                <p:cond delay="0"/>
                                              </p:stCondLst>
                                            </p:cTn>
                                            <p:tgtEl>
                                              <p:spTgt spid="60"/>
                                            </p:tgtEl>
                                            <p:attrNameLst>
                                              <p:attrName>style.visibility</p:attrName>
                                            </p:attrNameLst>
                                          </p:cBhvr>
                                          <p:to>
                                            <p:strVal val="visible"/>
                                          </p:to>
                                        </p:set>
                                        <p:anim calcmode="lin" valueType="num">
                                          <p:cBhvr>
                                            <p:cTn id="31" dur="1000" fill="hold"/>
                                            <p:tgtEl>
                                              <p:spTgt spid="60"/>
                                            </p:tgtEl>
                                            <p:attrNameLst>
                                              <p:attrName>ppt_w</p:attrName>
                                            </p:attrNameLst>
                                          </p:cBhvr>
                                          <p:tavLst>
                                            <p:tav tm="0">
                                              <p:val>
                                                <p:fltVal val="0"/>
                                              </p:val>
                                            </p:tav>
                                            <p:tav tm="100000">
                                              <p:val>
                                                <p:strVal val="#ppt_w"/>
                                              </p:val>
                                            </p:tav>
                                          </p:tavLst>
                                        </p:anim>
                                        <p:anim calcmode="lin" valueType="num">
                                          <p:cBhvr>
                                            <p:cTn id="32" dur="1000" fill="hold"/>
                                            <p:tgtEl>
                                              <p:spTgt spid="60"/>
                                            </p:tgtEl>
                                            <p:attrNameLst>
                                              <p:attrName>ppt_h</p:attrName>
                                            </p:attrNameLst>
                                          </p:cBhvr>
                                          <p:tavLst>
                                            <p:tav tm="0">
                                              <p:val>
                                                <p:fltVal val="0"/>
                                              </p:val>
                                            </p:tav>
                                            <p:tav tm="100000">
                                              <p:val>
                                                <p:strVal val="#ppt_h"/>
                                              </p:val>
                                            </p:tav>
                                          </p:tavLst>
                                        </p:anim>
                                        <p:anim calcmode="lin" valueType="num">
                                          <p:cBhvr>
                                            <p:cTn id="33" dur="1000" fill="hold"/>
                                            <p:tgtEl>
                                              <p:spTgt spid="6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0"/>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500"/>
                                      </p:stCondLst>
                                      <p:childTnLst>
                                        <p:set>
                                          <p:cBhvr>
                                            <p:cTn id="36" dur="1" fill="hold">
                                              <p:stCondLst>
                                                <p:cond delay="0"/>
                                              </p:stCondLst>
                                            </p:cTn>
                                            <p:tgtEl>
                                              <p:spTgt spid="65"/>
                                            </p:tgtEl>
                                            <p:attrNameLst>
                                              <p:attrName>style.visibility</p:attrName>
                                            </p:attrNameLst>
                                          </p:cBhvr>
                                          <p:to>
                                            <p:strVal val="visible"/>
                                          </p:to>
                                        </p:set>
                                        <p:anim calcmode="lin" valueType="num">
                                          <p:cBhvr>
                                            <p:cTn id="37" dur="1000" fill="hold"/>
                                            <p:tgtEl>
                                              <p:spTgt spid="65"/>
                                            </p:tgtEl>
                                            <p:attrNameLst>
                                              <p:attrName>ppt_w</p:attrName>
                                            </p:attrNameLst>
                                          </p:cBhvr>
                                          <p:tavLst>
                                            <p:tav tm="0">
                                              <p:val>
                                                <p:fltVal val="0"/>
                                              </p:val>
                                            </p:tav>
                                            <p:tav tm="100000">
                                              <p:val>
                                                <p:strVal val="#ppt_w"/>
                                              </p:val>
                                            </p:tav>
                                          </p:tavLst>
                                        </p:anim>
                                        <p:anim calcmode="lin" valueType="num">
                                          <p:cBhvr>
                                            <p:cTn id="38" dur="1000" fill="hold"/>
                                            <p:tgtEl>
                                              <p:spTgt spid="65"/>
                                            </p:tgtEl>
                                            <p:attrNameLst>
                                              <p:attrName>ppt_h</p:attrName>
                                            </p:attrNameLst>
                                          </p:cBhvr>
                                          <p:tavLst>
                                            <p:tav tm="0">
                                              <p:val>
                                                <p:fltVal val="0"/>
                                              </p:val>
                                            </p:tav>
                                            <p:tav tm="100000">
                                              <p:val>
                                                <p:strVal val="#ppt_h"/>
                                              </p:val>
                                            </p:tav>
                                          </p:tavLst>
                                        </p:anim>
                                        <p:anim calcmode="lin" valueType="num">
                                          <p:cBhvr>
                                            <p:cTn id="39" dur="1000" fill="hold"/>
                                            <p:tgtEl>
                                              <p:spTgt spid="65"/>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65"/>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750"/>
                                      </p:stCondLst>
                                      <p:childTnLst>
                                        <p:set>
                                          <p:cBhvr>
                                            <p:cTn id="42" dur="1" fill="hold">
                                              <p:stCondLst>
                                                <p:cond delay="0"/>
                                              </p:stCondLst>
                                            </p:cTn>
                                            <p:tgtEl>
                                              <p:spTgt spid="70"/>
                                            </p:tgtEl>
                                            <p:attrNameLst>
                                              <p:attrName>style.visibility</p:attrName>
                                            </p:attrNameLst>
                                          </p:cBhvr>
                                          <p:to>
                                            <p:strVal val="visible"/>
                                          </p:to>
                                        </p:set>
                                        <p:anim calcmode="lin" valueType="num">
                                          <p:cBhvr>
                                            <p:cTn id="43" dur="1000" fill="hold"/>
                                            <p:tgtEl>
                                              <p:spTgt spid="70"/>
                                            </p:tgtEl>
                                            <p:attrNameLst>
                                              <p:attrName>ppt_w</p:attrName>
                                            </p:attrNameLst>
                                          </p:cBhvr>
                                          <p:tavLst>
                                            <p:tav tm="0">
                                              <p:val>
                                                <p:fltVal val="0"/>
                                              </p:val>
                                            </p:tav>
                                            <p:tav tm="100000">
                                              <p:val>
                                                <p:strVal val="#ppt_w"/>
                                              </p:val>
                                            </p:tav>
                                          </p:tavLst>
                                        </p:anim>
                                        <p:anim calcmode="lin" valueType="num">
                                          <p:cBhvr>
                                            <p:cTn id="44" dur="1000" fill="hold"/>
                                            <p:tgtEl>
                                              <p:spTgt spid="70"/>
                                            </p:tgtEl>
                                            <p:attrNameLst>
                                              <p:attrName>ppt_h</p:attrName>
                                            </p:attrNameLst>
                                          </p:cBhvr>
                                          <p:tavLst>
                                            <p:tav tm="0">
                                              <p:val>
                                                <p:fltVal val="0"/>
                                              </p:val>
                                            </p:tav>
                                            <p:tav tm="100000">
                                              <p:val>
                                                <p:strVal val="#ppt_h"/>
                                              </p:val>
                                            </p:tav>
                                          </p:tavLst>
                                        </p:anim>
                                        <p:anim calcmode="lin" valueType="num">
                                          <p:cBhvr>
                                            <p:cTn id="45" dur="1000" fill="hold"/>
                                            <p:tgtEl>
                                              <p:spTgt spid="70"/>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70"/>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3250"/>
                                </p:stCondLst>
                                <p:childTnLst>
                                  <p:par>
                                    <p:cTn id="48" presetID="2" presetClass="entr" presetSubtype="1" fill="hold" grpId="0" nodeType="after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ppt_x"/>
                                              </p:val>
                                            </p:tav>
                                            <p:tav tm="100000">
                                              <p:val>
                                                <p:strVal val="#ppt_x"/>
                                              </p:val>
                                            </p:tav>
                                          </p:tavLst>
                                        </p:anim>
                                        <p:anim calcmode="lin" valueType="num">
                                          <p:cBhvr additive="base">
                                            <p:cTn id="51" dur="500" fill="hold"/>
                                            <p:tgtEl>
                                              <p:spTgt spid="81"/>
                                            </p:tgtEl>
                                            <p:attrNameLst>
                                              <p:attrName>ppt_y</p:attrName>
                                            </p:attrNameLst>
                                          </p:cBhvr>
                                          <p:tavLst>
                                            <p:tav tm="0">
                                              <p:val>
                                                <p:strVal val="0-#ppt_h/2"/>
                                              </p:val>
                                            </p:tav>
                                            <p:tav tm="100000">
                                              <p:val>
                                                <p:strVal val="#ppt_y"/>
                                              </p:val>
                                            </p:tav>
                                          </p:tavLst>
                                        </p:anim>
                                      </p:childTnLst>
                                    </p:cTn>
                                  </p:par>
                                </p:childTnLst>
                              </p:cTn>
                            </p:par>
                            <p:par>
                              <p:cTn id="52" fill="hold">
                                <p:stCondLst>
                                  <p:cond delay="3750"/>
                                </p:stCondLst>
                                <p:childTnLst>
                                  <p:par>
                                    <p:cTn id="53" presetID="32" presetClass="emph" presetSubtype="0" fill="hold" grpId="1" nodeType="afterEffect">
                                      <p:stCondLst>
                                        <p:cond delay="0"/>
                                      </p:stCondLst>
                                      <p:childTnLst>
                                        <p:animRot by="120000">
                                          <p:cBhvr>
                                            <p:cTn id="54" dur="50" fill="hold">
                                              <p:stCondLst>
                                                <p:cond delay="0"/>
                                              </p:stCondLst>
                                            </p:cTn>
                                            <p:tgtEl>
                                              <p:spTgt spid="81"/>
                                            </p:tgtEl>
                                            <p:attrNameLst>
                                              <p:attrName>r</p:attrName>
                                            </p:attrNameLst>
                                          </p:cBhvr>
                                        </p:animRot>
                                        <p:animRot by="-240000">
                                          <p:cBhvr>
                                            <p:cTn id="55" dur="100" fill="hold">
                                              <p:stCondLst>
                                                <p:cond delay="100"/>
                                              </p:stCondLst>
                                            </p:cTn>
                                            <p:tgtEl>
                                              <p:spTgt spid="81"/>
                                            </p:tgtEl>
                                            <p:attrNameLst>
                                              <p:attrName>r</p:attrName>
                                            </p:attrNameLst>
                                          </p:cBhvr>
                                        </p:animRot>
                                        <p:animRot by="240000">
                                          <p:cBhvr>
                                            <p:cTn id="56" dur="100" fill="hold">
                                              <p:stCondLst>
                                                <p:cond delay="200"/>
                                              </p:stCondLst>
                                            </p:cTn>
                                            <p:tgtEl>
                                              <p:spTgt spid="81"/>
                                            </p:tgtEl>
                                            <p:attrNameLst>
                                              <p:attrName>r</p:attrName>
                                            </p:attrNameLst>
                                          </p:cBhvr>
                                        </p:animRot>
                                        <p:animRot by="-240000">
                                          <p:cBhvr>
                                            <p:cTn id="57" dur="100" fill="hold">
                                              <p:stCondLst>
                                                <p:cond delay="300"/>
                                              </p:stCondLst>
                                            </p:cTn>
                                            <p:tgtEl>
                                              <p:spTgt spid="81"/>
                                            </p:tgtEl>
                                            <p:attrNameLst>
                                              <p:attrName>r</p:attrName>
                                            </p:attrNameLst>
                                          </p:cBhvr>
                                        </p:animRot>
                                        <p:animRot by="120000">
                                          <p:cBhvr>
                                            <p:cTn id="58" dur="100" fill="hold">
                                              <p:stCondLst>
                                                <p:cond delay="400"/>
                                              </p:stCondLst>
                                            </p:cTn>
                                            <p:tgtEl>
                                              <p:spTgt spid="81"/>
                                            </p:tgtEl>
                                            <p:attrNameLst>
                                              <p:attrName>r</p:attrName>
                                            </p:attrNameLst>
                                          </p:cBhvr>
                                        </p:animRot>
                                      </p:childTnLst>
                                    </p:cTn>
                                  </p:par>
                                </p:childTnLst>
                              </p:cTn>
                            </p:par>
                            <p:par>
                              <p:cTn id="59" fill="hold">
                                <p:stCondLst>
                                  <p:cond delay="4250"/>
                                </p:stCondLst>
                                <p:childTnLst>
                                  <p:par>
                                    <p:cTn id="60" presetID="18" presetClass="entr" presetSubtype="9" fill="hold" grpId="0" nodeType="after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strips(upLeft)">
                                          <p:cBhvr>
                                            <p:cTn id="62" dur="500"/>
                                            <p:tgtEl>
                                              <p:spTgt spid="83"/>
                                            </p:tgtEl>
                                          </p:cBhvr>
                                        </p:animEffect>
                                      </p:childTnLst>
                                    </p:cTn>
                                  </p:par>
                                </p:childTnLst>
                              </p:cTn>
                            </p:par>
                            <p:par>
                              <p:cTn id="63" fill="hold">
                                <p:stCondLst>
                                  <p:cond delay="4750"/>
                                </p:stCondLst>
                                <p:childTnLst>
                                  <p:par>
                                    <p:cTn id="64" presetID="2" presetClass="entr" presetSubtype="4" fill="hold" grpId="0" nodeType="afterEffect">
                                      <p:stCondLst>
                                        <p:cond delay="0"/>
                                      </p:stCondLst>
                                      <p:childTnLst>
                                        <p:set>
                                          <p:cBhvr>
                                            <p:cTn id="65" dur="1" fill="hold">
                                              <p:stCondLst>
                                                <p:cond delay="0"/>
                                              </p:stCondLst>
                                            </p:cTn>
                                            <p:tgtEl>
                                              <p:spTgt spid="80"/>
                                            </p:tgtEl>
                                            <p:attrNameLst>
                                              <p:attrName>style.visibility</p:attrName>
                                            </p:attrNameLst>
                                          </p:cBhvr>
                                          <p:to>
                                            <p:strVal val="visible"/>
                                          </p:to>
                                        </p:set>
                                        <p:anim calcmode="lin" valueType="num">
                                          <p:cBhvr additive="base">
                                            <p:cTn id="66" dur="500" fill="hold"/>
                                            <p:tgtEl>
                                              <p:spTgt spid="80"/>
                                            </p:tgtEl>
                                            <p:attrNameLst>
                                              <p:attrName>ppt_x</p:attrName>
                                            </p:attrNameLst>
                                          </p:cBhvr>
                                          <p:tavLst>
                                            <p:tav tm="0">
                                              <p:val>
                                                <p:strVal val="#ppt_x"/>
                                              </p:val>
                                            </p:tav>
                                            <p:tav tm="100000">
                                              <p:val>
                                                <p:strVal val="#ppt_x"/>
                                              </p:val>
                                            </p:tav>
                                          </p:tavLst>
                                        </p:anim>
                                        <p:anim calcmode="lin" valueType="num">
                                          <p:cBhvr additive="base">
                                            <p:cTn id="67" dur="500" fill="hold"/>
                                            <p:tgtEl>
                                              <p:spTgt spid="80"/>
                                            </p:tgtEl>
                                            <p:attrNameLst>
                                              <p:attrName>ppt_y</p:attrName>
                                            </p:attrNameLst>
                                          </p:cBhvr>
                                          <p:tavLst>
                                            <p:tav tm="0">
                                              <p:val>
                                                <p:strVal val="1+#ppt_h/2"/>
                                              </p:val>
                                            </p:tav>
                                            <p:tav tm="100000">
                                              <p:val>
                                                <p:strVal val="#ppt_y"/>
                                              </p:val>
                                            </p:tav>
                                          </p:tavLst>
                                        </p:anim>
                                      </p:childTnLst>
                                    </p:cTn>
                                  </p:par>
                                </p:childTnLst>
                              </p:cTn>
                            </p:par>
                            <p:par>
                              <p:cTn id="68" fill="hold">
                                <p:stCondLst>
                                  <p:cond delay="5250"/>
                                </p:stCondLst>
                                <p:childTnLst>
                                  <p:par>
                                    <p:cTn id="69" presetID="32" presetClass="emph" presetSubtype="0" fill="hold" grpId="1" nodeType="afterEffect">
                                      <p:stCondLst>
                                        <p:cond delay="0"/>
                                      </p:stCondLst>
                                      <p:childTnLst>
                                        <p:animRot by="120000">
                                          <p:cBhvr>
                                            <p:cTn id="70" dur="50" fill="hold">
                                              <p:stCondLst>
                                                <p:cond delay="0"/>
                                              </p:stCondLst>
                                            </p:cTn>
                                            <p:tgtEl>
                                              <p:spTgt spid="80"/>
                                            </p:tgtEl>
                                            <p:attrNameLst>
                                              <p:attrName>r</p:attrName>
                                            </p:attrNameLst>
                                          </p:cBhvr>
                                        </p:animRot>
                                        <p:animRot by="-240000">
                                          <p:cBhvr>
                                            <p:cTn id="71" dur="100" fill="hold">
                                              <p:stCondLst>
                                                <p:cond delay="100"/>
                                              </p:stCondLst>
                                            </p:cTn>
                                            <p:tgtEl>
                                              <p:spTgt spid="80"/>
                                            </p:tgtEl>
                                            <p:attrNameLst>
                                              <p:attrName>r</p:attrName>
                                            </p:attrNameLst>
                                          </p:cBhvr>
                                        </p:animRot>
                                        <p:animRot by="240000">
                                          <p:cBhvr>
                                            <p:cTn id="72" dur="100" fill="hold">
                                              <p:stCondLst>
                                                <p:cond delay="200"/>
                                              </p:stCondLst>
                                            </p:cTn>
                                            <p:tgtEl>
                                              <p:spTgt spid="80"/>
                                            </p:tgtEl>
                                            <p:attrNameLst>
                                              <p:attrName>r</p:attrName>
                                            </p:attrNameLst>
                                          </p:cBhvr>
                                        </p:animRot>
                                        <p:animRot by="-240000">
                                          <p:cBhvr>
                                            <p:cTn id="73" dur="100" fill="hold">
                                              <p:stCondLst>
                                                <p:cond delay="300"/>
                                              </p:stCondLst>
                                            </p:cTn>
                                            <p:tgtEl>
                                              <p:spTgt spid="80"/>
                                            </p:tgtEl>
                                            <p:attrNameLst>
                                              <p:attrName>r</p:attrName>
                                            </p:attrNameLst>
                                          </p:cBhvr>
                                        </p:animRot>
                                        <p:animRot by="120000">
                                          <p:cBhvr>
                                            <p:cTn id="74" dur="100" fill="hold">
                                              <p:stCondLst>
                                                <p:cond delay="400"/>
                                              </p:stCondLst>
                                            </p:cTn>
                                            <p:tgtEl>
                                              <p:spTgt spid="80"/>
                                            </p:tgtEl>
                                            <p:attrNameLst>
                                              <p:attrName>r</p:attrName>
                                            </p:attrNameLst>
                                          </p:cBhvr>
                                        </p:animRot>
                                      </p:childTnLst>
                                    </p:cTn>
                                  </p:par>
                                </p:childTnLst>
                              </p:cTn>
                            </p:par>
                            <p:par>
                              <p:cTn id="75" fill="hold">
                                <p:stCondLst>
                                  <p:cond delay="5750"/>
                                </p:stCondLst>
                                <p:childTnLst>
                                  <p:par>
                                    <p:cTn id="76" presetID="18" presetClass="entr" presetSubtype="9"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strips(upLeft)">
                                          <p:cBhvr>
                                            <p:cTn id="78" dur="500"/>
                                            <p:tgtEl>
                                              <p:spTgt spid="82"/>
                                            </p:tgtEl>
                                          </p:cBhvr>
                                        </p:animEffect>
                                      </p:childTnLst>
                                    </p:cTn>
                                  </p:par>
                                </p:childTnLst>
                              </p:cTn>
                            </p:par>
                            <p:par>
                              <p:cTn id="79" fill="hold">
                                <p:stCondLst>
                                  <p:cond delay="6250"/>
                                </p:stCondLst>
                                <p:childTnLst>
                                  <p:par>
                                    <p:cTn id="80" presetID="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 calcmode="lin" valueType="num">
                                          <p:cBhvr additive="base">
                                            <p:cTn id="82" dur="500" fill="hold"/>
                                            <p:tgtEl>
                                              <p:spTgt spid="84"/>
                                            </p:tgtEl>
                                            <p:attrNameLst>
                                              <p:attrName>ppt_x</p:attrName>
                                            </p:attrNameLst>
                                          </p:cBhvr>
                                          <p:tavLst>
                                            <p:tav tm="0">
                                              <p:val>
                                                <p:strVal val="#ppt_x"/>
                                              </p:val>
                                            </p:tav>
                                            <p:tav tm="100000">
                                              <p:val>
                                                <p:strVal val="#ppt_x"/>
                                              </p:val>
                                            </p:tav>
                                          </p:tavLst>
                                        </p:anim>
                                        <p:anim calcmode="lin" valueType="num">
                                          <p:cBhvr additive="base">
                                            <p:cTn id="83" dur="500" fill="hold"/>
                                            <p:tgtEl>
                                              <p:spTgt spid="84"/>
                                            </p:tgtEl>
                                            <p:attrNameLst>
                                              <p:attrName>ppt_y</p:attrName>
                                            </p:attrNameLst>
                                          </p:cBhvr>
                                          <p:tavLst>
                                            <p:tav tm="0">
                                              <p:val>
                                                <p:strVal val="0-#ppt_h/2"/>
                                              </p:val>
                                            </p:tav>
                                            <p:tav tm="100000">
                                              <p:val>
                                                <p:strVal val="#ppt_y"/>
                                              </p:val>
                                            </p:tav>
                                          </p:tavLst>
                                        </p:anim>
                                      </p:childTnLst>
                                    </p:cTn>
                                  </p:par>
                                </p:childTnLst>
                              </p:cTn>
                            </p:par>
                            <p:par>
                              <p:cTn id="84" fill="hold">
                                <p:stCondLst>
                                  <p:cond delay="6750"/>
                                </p:stCondLst>
                                <p:childTnLst>
                                  <p:par>
                                    <p:cTn id="85" presetID="32" presetClass="emph" presetSubtype="0" fill="hold" grpId="1" nodeType="afterEffect">
                                      <p:stCondLst>
                                        <p:cond delay="0"/>
                                      </p:stCondLst>
                                      <p:childTnLst>
                                        <p:animRot by="120000">
                                          <p:cBhvr>
                                            <p:cTn id="86" dur="50" fill="hold">
                                              <p:stCondLst>
                                                <p:cond delay="0"/>
                                              </p:stCondLst>
                                            </p:cTn>
                                            <p:tgtEl>
                                              <p:spTgt spid="84"/>
                                            </p:tgtEl>
                                            <p:attrNameLst>
                                              <p:attrName>r</p:attrName>
                                            </p:attrNameLst>
                                          </p:cBhvr>
                                        </p:animRot>
                                        <p:animRot by="-240000">
                                          <p:cBhvr>
                                            <p:cTn id="87" dur="100" fill="hold">
                                              <p:stCondLst>
                                                <p:cond delay="100"/>
                                              </p:stCondLst>
                                            </p:cTn>
                                            <p:tgtEl>
                                              <p:spTgt spid="84"/>
                                            </p:tgtEl>
                                            <p:attrNameLst>
                                              <p:attrName>r</p:attrName>
                                            </p:attrNameLst>
                                          </p:cBhvr>
                                        </p:animRot>
                                        <p:animRot by="240000">
                                          <p:cBhvr>
                                            <p:cTn id="88" dur="100" fill="hold">
                                              <p:stCondLst>
                                                <p:cond delay="200"/>
                                              </p:stCondLst>
                                            </p:cTn>
                                            <p:tgtEl>
                                              <p:spTgt spid="84"/>
                                            </p:tgtEl>
                                            <p:attrNameLst>
                                              <p:attrName>r</p:attrName>
                                            </p:attrNameLst>
                                          </p:cBhvr>
                                        </p:animRot>
                                        <p:animRot by="-240000">
                                          <p:cBhvr>
                                            <p:cTn id="89" dur="100" fill="hold">
                                              <p:stCondLst>
                                                <p:cond delay="300"/>
                                              </p:stCondLst>
                                            </p:cTn>
                                            <p:tgtEl>
                                              <p:spTgt spid="84"/>
                                            </p:tgtEl>
                                            <p:attrNameLst>
                                              <p:attrName>r</p:attrName>
                                            </p:attrNameLst>
                                          </p:cBhvr>
                                        </p:animRot>
                                        <p:animRot by="120000">
                                          <p:cBhvr>
                                            <p:cTn id="90" dur="100" fill="hold">
                                              <p:stCondLst>
                                                <p:cond delay="400"/>
                                              </p:stCondLst>
                                            </p:cTn>
                                            <p:tgtEl>
                                              <p:spTgt spid="84"/>
                                            </p:tgtEl>
                                            <p:attrNameLst>
                                              <p:attrName>r</p:attrName>
                                            </p:attrNameLst>
                                          </p:cBhvr>
                                        </p:animRot>
                                      </p:childTnLst>
                                    </p:cTn>
                                  </p:par>
                                </p:childTnLst>
                              </p:cTn>
                            </p:par>
                            <p:par>
                              <p:cTn id="91" fill="hold">
                                <p:stCondLst>
                                  <p:cond delay="7250"/>
                                </p:stCondLst>
                                <p:childTnLst>
                                  <p:par>
                                    <p:cTn id="92" presetID="18" presetClass="entr" presetSubtype="9" fill="hold" grpId="0" nodeType="after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strips(upLeft)">
                                          <p:cBhvr>
                                            <p:cTn id="94" dur="500"/>
                                            <p:tgtEl>
                                              <p:spTgt spid="85"/>
                                            </p:tgtEl>
                                          </p:cBhvr>
                                        </p:animEffect>
                                      </p:childTnLst>
                                    </p:cTn>
                                  </p:par>
                                </p:childTnLst>
                              </p:cTn>
                            </p:par>
                            <p:par>
                              <p:cTn id="95" fill="hold">
                                <p:stCondLst>
                                  <p:cond delay="7750"/>
                                </p:stCondLst>
                                <p:childTnLst>
                                  <p:par>
                                    <p:cTn id="96" presetID="2" presetClass="entr" presetSubtype="4" fill="hold" grpId="0" nodeType="afterEffect">
                                      <p:stCondLst>
                                        <p:cond delay="0"/>
                                      </p:stCondLst>
                                      <p:childTnLst>
                                        <p:set>
                                          <p:cBhvr>
                                            <p:cTn id="97" dur="1" fill="hold">
                                              <p:stCondLst>
                                                <p:cond delay="0"/>
                                              </p:stCondLst>
                                            </p:cTn>
                                            <p:tgtEl>
                                              <p:spTgt spid="86"/>
                                            </p:tgtEl>
                                            <p:attrNameLst>
                                              <p:attrName>style.visibility</p:attrName>
                                            </p:attrNameLst>
                                          </p:cBhvr>
                                          <p:to>
                                            <p:strVal val="visible"/>
                                          </p:to>
                                        </p:set>
                                        <p:anim calcmode="lin" valueType="num">
                                          <p:cBhvr additive="base">
                                            <p:cTn id="98" dur="500" fill="hold"/>
                                            <p:tgtEl>
                                              <p:spTgt spid="86"/>
                                            </p:tgtEl>
                                            <p:attrNameLst>
                                              <p:attrName>ppt_x</p:attrName>
                                            </p:attrNameLst>
                                          </p:cBhvr>
                                          <p:tavLst>
                                            <p:tav tm="0">
                                              <p:val>
                                                <p:strVal val="#ppt_x"/>
                                              </p:val>
                                            </p:tav>
                                            <p:tav tm="100000">
                                              <p:val>
                                                <p:strVal val="#ppt_x"/>
                                              </p:val>
                                            </p:tav>
                                          </p:tavLst>
                                        </p:anim>
                                        <p:anim calcmode="lin" valueType="num">
                                          <p:cBhvr additive="base">
                                            <p:cTn id="99" dur="500" fill="hold"/>
                                            <p:tgtEl>
                                              <p:spTgt spid="86"/>
                                            </p:tgtEl>
                                            <p:attrNameLst>
                                              <p:attrName>ppt_y</p:attrName>
                                            </p:attrNameLst>
                                          </p:cBhvr>
                                          <p:tavLst>
                                            <p:tav tm="0">
                                              <p:val>
                                                <p:strVal val="1+#ppt_h/2"/>
                                              </p:val>
                                            </p:tav>
                                            <p:tav tm="100000">
                                              <p:val>
                                                <p:strVal val="#ppt_y"/>
                                              </p:val>
                                            </p:tav>
                                          </p:tavLst>
                                        </p:anim>
                                      </p:childTnLst>
                                    </p:cTn>
                                  </p:par>
                                </p:childTnLst>
                              </p:cTn>
                            </p:par>
                            <p:par>
                              <p:cTn id="100" fill="hold">
                                <p:stCondLst>
                                  <p:cond delay="8250"/>
                                </p:stCondLst>
                                <p:childTnLst>
                                  <p:par>
                                    <p:cTn id="101" presetID="32" presetClass="emph" presetSubtype="0" fill="hold" grpId="1" nodeType="afterEffect">
                                      <p:stCondLst>
                                        <p:cond delay="0"/>
                                      </p:stCondLst>
                                      <p:childTnLst>
                                        <p:animRot by="120000">
                                          <p:cBhvr>
                                            <p:cTn id="102" dur="50" fill="hold">
                                              <p:stCondLst>
                                                <p:cond delay="0"/>
                                              </p:stCondLst>
                                            </p:cTn>
                                            <p:tgtEl>
                                              <p:spTgt spid="86"/>
                                            </p:tgtEl>
                                            <p:attrNameLst>
                                              <p:attrName>r</p:attrName>
                                            </p:attrNameLst>
                                          </p:cBhvr>
                                        </p:animRot>
                                        <p:animRot by="-240000">
                                          <p:cBhvr>
                                            <p:cTn id="103" dur="100" fill="hold">
                                              <p:stCondLst>
                                                <p:cond delay="100"/>
                                              </p:stCondLst>
                                            </p:cTn>
                                            <p:tgtEl>
                                              <p:spTgt spid="86"/>
                                            </p:tgtEl>
                                            <p:attrNameLst>
                                              <p:attrName>r</p:attrName>
                                            </p:attrNameLst>
                                          </p:cBhvr>
                                        </p:animRot>
                                        <p:animRot by="240000">
                                          <p:cBhvr>
                                            <p:cTn id="104" dur="100" fill="hold">
                                              <p:stCondLst>
                                                <p:cond delay="200"/>
                                              </p:stCondLst>
                                            </p:cTn>
                                            <p:tgtEl>
                                              <p:spTgt spid="86"/>
                                            </p:tgtEl>
                                            <p:attrNameLst>
                                              <p:attrName>r</p:attrName>
                                            </p:attrNameLst>
                                          </p:cBhvr>
                                        </p:animRot>
                                        <p:animRot by="-240000">
                                          <p:cBhvr>
                                            <p:cTn id="105" dur="100" fill="hold">
                                              <p:stCondLst>
                                                <p:cond delay="300"/>
                                              </p:stCondLst>
                                            </p:cTn>
                                            <p:tgtEl>
                                              <p:spTgt spid="86"/>
                                            </p:tgtEl>
                                            <p:attrNameLst>
                                              <p:attrName>r</p:attrName>
                                            </p:attrNameLst>
                                          </p:cBhvr>
                                        </p:animRot>
                                        <p:animRot by="120000">
                                          <p:cBhvr>
                                            <p:cTn id="106" dur="100" fill="hold">
                                              <p:stCondLst>
                                                <p:cond delay="400"/>
                                              </p:stCondLst>
                                            </p:cTn>
                                            <p:tgtEl>
                                              <p:spTgt spid="86"/>
                                            </p:tgtEl>
                                            <p:attrNameLst>
                                              <p:attrName>r</p:attrName>
                                            </p:attrNameLst>
                                          </p:cBhvr>
                                        </p:animRot>
                                      </p:childTnLst>
                                    </p:cTn>
                                  </p:par>
                                </p:childTnLst>
                              </p:cTn>
                            </p:par>
                            <p:par>
                              <p:cTn id="107" fill="hold">
                                <p:stCondLst>
                                  <p:cond delay="8750"/>
                                </p:stCondLst>
                                <p:childTnLst>
                                  <p:par>
                                    <p:cTn id="108" presetID="18" presetClass="entr" presetSubtype="9"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strips(upLeft)">
                                          <p:cBhvr>
                                            <p:cTn id="110"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80" grpId="0" animBg="1"/>
          <p:bldP spid="80" grpId="1" animBg="1"/>
          <p:bldP spid="81" grpId="0" animBg="1"/>
          <p:bldP spid="81" grpId="1" animBg="1"/>
          <p:bldP spid="82" grpId="0"/>
          <p:bldP spid="83" grpId="0"/>
          <p:bldP spid="84" grpId="0" animBg="1"/>
          <p:bldP spid="84" grpId="1" animBg="1"/>
          <p:bldP spid="85" grpId="0"/>
          <p:bldP spid="86" grpId="0" animBg="1"/>
          <p:bldP spid="86" grpId="1" animBg="1"/>
          <p:bldP spid="87" grpId="0"/>
          <p:bldP spid="4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1+#ppt_w/2"/>
                                              </p:val>
                                            </p:tav>
                                            <p:tav tm="100000">
                                              <p:val>
                                                <p:strVal val="#ppt_x"/>
                                              </p:val>
                                            </p:tav>
                                          </p:tavLst>
                                        </p:anim>
                                        <p:anim calcmode="lin" valueType="num">
                                          <p:cBhvr additive="base">
                                            <p:cTn id="12" dur="500" fill="hold"/>
                                            <p:tgtEl>
                                              <p:spTgt spid="4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ppt_x"/>
                                              </p:val>
                                            </p:tav>
                                            <p:tav tm="100000">
                                              <p:val>
                                                <p:strVal val="#ppt_x"/>
                                              </p:val>
                                            </p:tav>
                                          </p:tavLst>
                                        </p:anim>
                                        <p:anim calcmode="lin" valueType="num">
                                          <p:cBhvr additive="base">
                                            <p:cTn id="17" dur="500" fill="hold"/>
                                            <p:tgtEl>
                                              <p:spTgt spid="46"/>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500"/>
                                            <p:tgtEl>
                                              <p:spTgt spid="59"/>
                                            </p:tgtEl>
                                          </p:cBhvr>
                                        </p:animEffect>
                                      </p:childTnLst>
                                    </p:cTn>
                                  </p:par>
                                </p:childTnLst>
                              </p:cTn>
                            </p:par>
                            <p:par>
                              <p:cTn id="22" fill="hold">
                                <p:stCondLst>
                                  <p:cond delay="15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250"/>
                                      </p:stCondLst>
                                      <p:childTnLst>
                                        <p:set>
                                          <p:cBhvr>
                                            <p:cTn id="30" dur="1" fill="hold">
                                              <p:stCondLst>
                                                <p:cond delay="0"/>
                                              </p:stCondLst>
                                            </p:cTn>
                                            <p:tgtEl>
                                              <p:spTgt spid="60"/>
                                            </p:tgtEl>
                                            <p:attrNameLst>
                                              <p:attrName>style.visibility</p:attrName>
                                            </p:attrNameLst>
                                          </p:cBhvr>
                                          <p:to>
                                            <p:strVal val="visible"/>
                                          </p:to>
                                        </p:set>
                                        <p:anim calcmode="lin" valueType="num">
                                          <p:cBhvr>
                                            <p:cTn id="31" dur="1000" fill="hold"/>
                                            <p:tgtEl>
                                              <p:spTgt spid="60"/>
                                            </p:tgtEl>
                                            <p:attrNameLst>
                                              <p:attrName>ppt_w</p:attrName>
                                            </p:attrNameLst>
                                          </p:cBhvr>
                                          <p:tavLst>
                                            <p:tav tm="0">
                                              <p:val>
                                                <p:fltVal val="0"/>
                                              </p:val>
                                            </p:tav>
                                            <p:tav tm="100000">
                                              <p:val>
                                                <p:strVal val="#ppt_w"/>
                                              </p:val>
                                            </p:tav>
                                          </p:tavLst>
                                        </p:anim>
                                        <p:anim calcmode="lin" valueType="num">
                                          <p:cBhvr>
                                            <p:cTn id="32" dur="1000" fill="hold"/>
                                            <p:tgtEl>
                                              <p:spTgt spid="60"/>
                                            </p:tgtEl>
                                            <p:attrNameLst>
                                              <p:attrName>ppt_h</p:attrName>
                                            </p:attrNameLst>
                                          </p:cBhvr>
                                          <p:tavLst>
                                            <p:tav tm="0">
                                              <p:val>
                                                <p:fltVal val="0"/>
                                              </p:val>
                                            </p:tav>
                                            <p:tav tm="100000">
                                              <p:val>
                                                <p:strVal val="#ppt_h"/>
                                              </p:val>
                                            </p:tav>
                                          </p:tavLst>
                                        </p:anim>
                                        <p:anim calcmode="lin" valueType="num">
                                          <p:cBhvr>
                                            <p:cTn id="33" dur="1000" fill="hold"/>
                                            <p:tgtEl>
                                              <p:spTgt spid="6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0"/>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500"/>
                                      </p:stCondLst>
                                      <p:childTnLst>
                                        <p:set>
                                          <p:cBhvr>
                                            <p:cTn id="36" dur="1" fill="hold">
                                              <p:stCondLst>
                                                <p:cond delay="0"/>
                                              </p:stCondLst>
                                            </p:cTn>
                                            <p:tgtEl>
                                              <p:spTgt spid="65"/>
                                            </p:tgtEl>
                                            <p:attrNameLst>
                                              <p:attrName>style.visibility</p:attrName>
                                            </p:attrNameLst>
                                          </p:cBhvr>
                                          <p:to>
                                            <p:strVal val="visible"/>
                                          </p:to>
                                        </p:set>
                                        <p:anim calcmode="lin" valueType="num">
                                          <p:cBhvr>
                                            <p:cTn id="37" dur="1000" fill="hold"/>
                                            <p:tgtEl>
                                              <p:spTgt spid="65"/>
                                            </p:tgtEl>
                                            <p:attrNameLst>
                                              <p:attrName>ppt_w</p:attrName>
                                            </p:attrNameLst>
                                          </p:cBhvr>
                                          <p:tavLst>
                                            <p:tav tm="0">
                                              <p:val>
                                                <p:fltVal val="0"/>
                                              </p:val>
                                            </p:tav>
                                            <p:tav tm="100000">
                                              <p:val>
                                                <p:strVal val="#ppt_w"/>
                                              </p:val>
                                            </p:tav>
                                          </p:tavLst>
                                        </p:anim>
                                        <p:anim calcmode="lin" valueType="num">
                                          <p:cBhvr>
                                            <p:cTn id="38" dur="1000" fill="hold"/>
                                            <p:tgtEl>
                                              <p:spTgt spid="65"/>
                                            </p:tgtEl>
                                            <p:attrNameLst>
                                              <p:attrName>ppt_h</p:attrName>
                                            </p:attrNameLst>
                                          </p:cBhvr>
                                          <p:tavLst>
                                            <p:tav tm="0">
                                              <p:val>
                                                <p:fltVal val="0"/>
                                              </p:val>
                                            </p:tav>
                                            <p:tav tm="100000">
                                              <p:val>
                                                <p:strVal val="#ppt_h"/>
                                              </p:val>
                                            </p:tav>
                                          </p:tavLst>
                                        </p:anim>
                                        <p:anim calcmode="lin" valueType="num">
                                          <p:cBhvr>
                                            <p:cTn id="39" dur="1000" fill="hold"/>
                                            <p:tgtEl>
                                              <p:spTgt spid="65"/>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65"/>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750"/>
                                      </p:stCondLst>
                                      <p:childTnLst>
                                        <p:set>
                                          <p:cBhvr>
                                            <p:cTn id="42" dur="1" fill="hold">
                                              <p:stCondLst>
                                                <p:cond delay="0"/>
                                              </p:stCondLst>
                                            </p:cTn>
                                            <p:tgtEl>
                                              <p:spTgt spid="70"/>
                                            </p:tgtEl>
                                            <p:attrNameLst>
                                              <p:attrName>style.visibility</p:attrName>
                                            </p:attrNameLst>
                                          </p:cBhvr>
                                          <p:to>
                                            <p:strVal val="visible"/>
                                          </p:to>
                                        </p:set>
                                        <p:anim calcmode="lin" valueType="num">
                                          <p:cBhvr>
                                            <p:cTn id="43" dur="1000" fill="hold"/>
                                            <p:tgtEl>
                                              <p:spTgt spid="70"/>
                                            </p:tgtEl>
                                            <p:attrNameLst>
                                              <p:attrName>ppt_w</p:attrName>
                                            </p:attrNameLst>
                                          </p:cBhvr>
                                          <p:tavLst>
                                            <p:tav tm="0">
                                              <p:val>
                                                <p:fltVal val="0"/>
                                              </p:val>
                                            </p:tav>
                                            <p:tav tm="100000">
                                              <p:val>
                                                <p:strVal val="#ppt_w"/>
                                              </p:val>
                                            </p:tav>
                                          </p:tavLst>
                                        </p:anim>
                                        <p:anim calcmode="lin" valueType="num">
                                          <p:cBhvr>
                                            <p:cTn id="44" dur="1000" fill="hold"/>
                                            <p:tgtEl>
                                              <p:spTgt spid="70"/>
                                            </p:tgtEl>
                                            <p:attrNameLst>
                                              <p:attrName>ppt_h</p:attrName>
                                            </p:attrNameLst>
                                          </p:cBhvr>
                                          <p:tavLst>
                                            <p:tav tm="0">
                                              <p:val>
                                                <p:fltVal val="0"/>
                                              </p:val>
                                            </p:tav>
                                            <p:tav tm="100000">
                                              <p:val>
                                                <p:strVal val="#ppt_h"/>
                                              </p:val>
                                            </p:tav>
                                          </p:tavLst>
                                        </p:anim>
                                        <p:anim calcmode="lin" valueType="num">
                                          <p:cBhvr>
                                            <p:cTn id="45" dur="1000" fill="hold"/>
                                            <p:tgtEl>
                                              <p:spTgt spid="70"/>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70"/>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3250"/>
                                </p:stCondLst>
                                <p:childTnLst>
                                  <p:par>
                                    <p:cTn id="48" presetID="2" presetClass="entr" presetSubtype="1" fill="hold" grpId="0" nodeType="after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ppt_x"/>
                                              </p:val>
                                            </p:tav>
                                            <p:tav tm="100000">
                                              <p:val>
                                                <p:strVal val="#ppt_x"/>
                                              </p:val>
                                            </p:tav>
                                          </p:tavLst>
                                        </p:anim>
                                        <p:anim calcmode="lin" valueType="num">
                                          <p:cBhvr additive="base">
                                            <p:cTn id="51" dur="500" fill="hold"/>
                                            <p:tgtEl>
                                              <p:spTgt spid="81"/>
                                            </p:tgtEl>
                                            <p:attrNameLst>
                                              <p:attrName>ppt_y</p:attrName>
                                            </p:attrNameLst>
                                          </p:cBhvr>
                                          <p:tavLst>
                                            <p:tav tm="0">
                                              <p:val>
                                                <p:strVal val="0-#ppt_h/2"/>
                                              </p:val>
                                            </p:tav>
                                            <p:tav tm="100000">
                                              <p:val>
                                                <p:strVal val="#ppt_y"/>
                                              </p:val>
                                            </p:tav>
                                          </p:tavLst>
                                        </p:anim>
                                      </p:childTnLst>
                                    </p:cTn>
                                  </p:par>
                                </p:childTnLst>
                              </p:cTn>
                            </p:par>
                            <p:par>
                              <p:cTn id="52" fill="hold">
                                <p:stCondLst>
                                  <p:cond delay="3750"/>
                                </p:stCondLst>
                                <p:childTnLst>
                                  <p:par>
                                    <p:cTn id="53" presetID="32" presetClass="emph" presetSubtype="0" fill="hold" grpId="1" nodeType="afterEffect">
                                      <p:stCondLst>
                                        <p:cond delay="0"/>
                                      </p:stCondLst>
                                      <p:childTnLst>
                                        <p:animRot by="120000">
                                          <p:cBhvr>
                                            <p:cTn id="54" dur="50" fill="hold">
                                              <p:stCondLst>
                                                <p:cond delay="0"/>
                                              </p:stCondLst>
                                            </p:cTn>
                                            <p:tgtEl>
                                              <p:spTgt spid="81"/>
                                            </p:tgtEl>
                                            <p:attrNameLst>
                                              <p:attrName>r</p:attrName>
                                            </p:attrNameLst>
                                          </p:cBhvr>
                                        </p:animRot>
                                        <p:animRot by="-240000">
                                          <p:cBhvr>
                                            <p:cTn id="55" dur="100" fill="hold">
                                              <p:stCondLst>
                                                <p:cond delay="100"/>
                                              </p:stCondLst>
                                            </p:cTn>
                                            <p:tgtEl>
                                              <p:spTgt spid="81"/>
                                            </p:tgtEl>
                                            <p:attrNameLst>
                                              <p:attrName>r</p:attrName>
                                            </p:attrNameLst>
                                          </p:cBhvr>
                                        </p:animRot>
                                        <p:animRot by="240000">
                                          <p:cBhvr>
                                            <p:cTn id="56" dur="100" fill="hold">
                                              <p:stCondLst>
                                                <p:cond delay="200"/>
                                              </p:stCondLst>
                                            </p:cTn>
                                            <p:tgtEl>
                                              <p:spTgt spid="81"/>
                                            </p:tgtEl>
                                            <p:attrNameLst>
                                              <p:attrName>r</p:attrName>
                                            </p:attrNameLst>
                                          </p:cBhvr>
                                        </p:animRot>
                                        <p:animRot by="-240000">
                                          <p:cBhvr>
                                            <p:cTn id="57" dur="100" fill="hold">
                                              <p:stCondLst>
                                                <p:cond delay="300"/>
                                              </p:stCondLst>
                                            </p:cTn>
                                            <p:tgtEl>
                                              <p:spTgt spid="81"/>
                                            </p:tgtEl>
                                            <p:attrNameLst>
                                              <p:attrName>r</p:attrName>
                                            </p:attrNameLst>
                                          </p:cBhvr>
                                        </p:animRot>
                                        <p:animRot by="120000">
                                          <p:cBhvr>
                                            <p:cTn id="58" dur="100" fill="hold">
                                              <p:stCondLst>
                                                <p:cond delay="400"/>
                                              </p:stCondLst>
                                            </p:cTn>
                                            <p:tgtEl>
                                              <p:spTgt spid="81"/>
                                            </p:tgtEl>
                                            <p:attrNameLst>
                                              <p:attrName>r</p:attrName>
                                            </p:attrNameLst>
                                          </p:cBhvr>
                                        </p:animRot>
                                      </p:childTnLst>
                                    </p:cTn>
                                  </p:par>
                                </p:childTnLst>
                              </p:cTn>
                            </p:par>
                            <p:par>
                              <p:cTn id="59" fill="hold">
                                <p:stCondLst>
                                  <p:cond delay="4250"/>
                                </p:stCondLst>
                                <p:childTnLst>
                                  <p:par>
                                    <p:cTn id="60" presetID="18" presetClass="entr" presetSubtype="9" fill="hold" grpId="0" nodeType="after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strips(upLeft)">
                                          <p:cBhvr>
                                            <p:cTn id="62" dur="500"/>
                                            <p:tgtEl>
                                              <p:spTgt spid="83"/>
                                            </p:tgtEl>
                                          </p:cBhvr>
                                        </p:animEffect>
                                      </p:childTnLst>
                                    </p:cTn>
                                  </p:par>
                                </p:childTnLst>
                              </p:cTn>
                            </p:par>
                            <p:par>
                              <p:cTn id="63" fill="hold">
                                <p:stCondLst>
                                  <p:cond delay="4750"/>
                                </p:stCondLst>
                                <p:childTnLst>
                                  <p:par>
                                    <p:cTn id="64" presetID="2" presetClass="entr" presetSubtype="4" fill="hold" grpId="0" nodeType="afterEffect">
                                      <p:stCondLst>
                                        <p:cond delay="0"/>
                                      </p:stCondLst>
                                      <p:childTnLst>
                                        <p:set>
                                          <p:cBhvr>
                                            <p:cTn id="65" dur="1" fill="hold">
                                              <p:stCondLst>
                                                <p:cond delay="0"/>
                                              </p:stCondLst>
                                            </p:cTn>
                                            <p:tgtEl>
                                              <p:spTgt spid="80"/>
                                            </p:tgtEl>
                                            <p:attrNameLst>
                                              <p:attrName>style.visibility</p:attrName>
                                            </p:attrNameLst>
                                          </p:cBhvr>
                                          <p:to>
                                            <p:strVal val="visible"/>
                                          </p:to>
                                        </p:set>
                                        <p:anim calcmode="lin" valueType="num">
                                          <p:cBhvr additive="base">
                                            <p:cTn id="66" dur="500" fill="hold"/>
                                            <p:tgtEl>
                                              <p:spTgt spid="80"/>
                                            </p:tgtEl>
                                            <p:attrNameLst>
                                              <p:attrName>ppt_x</p:attrName>
                                            </p:attrNameLst>
                                          </p:cBhvr>
                                          <p:tavLst>
                                            <p:tav tm="0">
                                              <p:val>
                                                <p:strVal val="#ppt_x"/>
                                              </p:val>
                                            </p:tav>
                                            <p:tav tm="100000">
                                              <p:val>
                                                <p:strVal val="#ppt_x"/>
                                              </p:val>
                                            </p:tav>
                                          </p:tavLst>
                                        </p:anim>
                                        <p:anim calcmode="lin" valueType="num">
                                          <p:cBhvr additive="base">
                                            <p:cTn id="67" dur="500" fill="hold"/>
                                            <p:tgtEl>
                                              <p:spTgt spid="80"/>
                                            </p:tgtEl>
                                            <p:attrNameLst>
                                              <p:attrName>ppt_y</p:attrName>
                                            </p:attrNameLst>
                                          </p:cBhvr>
                                          <p:tavLst>
                                            <p:tav tm="0">
                                              <p:val>
                                                <p:strVal val="1+#ppt_h/2"/>
                                              </p:val>
                                            </p:tav>
                                            <p:tav tm="100000">
                                              <p:val>
                                                <p:strVal val="#ppt_y"/>
                                              </p:val>
                                            </p:tav>
                                          </p:tavLst>
                                        </p:anim>
                                      </p:childTnLst>
                                    </p:cTn>
                                  </p:par>
                                </p:childTnLst>
                              </p:cTn>
                            </p:par>
                            <p:par>
                              <p:cTn id="68" fill="hold">
                                <p:stCondLst>
                                  <p:cond delay="5250"/>
                                </p:stCondLst>
                                <p:childTnLst>
                                  <p:par>
                                    <p:cTn id="69" presetID="32" presetClass="emph" presetSubtype="0" fill="hold" grpId="1" nodeType="afterEffect">
                                      <p:stCondLst>
                                        <p:cond delay="0"/>
                                      </p:stCondLst>
                                      <p:childTnLst>
                                        <p:animRot by="120000">
                                          <p:cBhvr>
                                            <p:cTn id="70" dur="50" fill="hold">
                                              <p:stCondLst>
                                                <p:cond delay="0"/>
                                              </p:stCondLst>
                                            </p:cTn>
                                            <p:tgtEl>
                                              <p:spTgt spid="80"/>
                                            </p:tgtEl>
                                            <p:attrNameLst>
                                              <p:attrName>r</p:attrName>
                                            </p:attrNameLst>
                                          </p:cBhvr>
                                        </p:animRot>
                                        <p:animRot by="-240000">
                                          <p:cBhvr>
                                            <p:cTn id="71" dur="100" fill="hold">
                                              <p:stCondLst>
                                                <p:cond delay="100"/>
                                              </p:stCondLst>
                                            </p:cTn>
                                            <p:tgtEl>
                                              <p:spTgt spid="80"/>
                                            </p:tgtEl>
                                            <p:attrNameLst>
                                              <p:attrName>r</p:attrName>
                                            </p:attrNameLst>
                                          </p:cBhvr>
                                        </p:animRot>
                                        <p:animRot by="240000">
                                          <p:cBhvr>
                                            <p:cTn id="72" dur="100" fill="hold">
                                              <p:stCondLst>
                                                <p:cond delay="200"/>
                                              </p:stCondLst>
                                            </p:cTn>
                                            <p:tgtEl>
                                              <p:spTgt spid="80"/>
                                            </p:tgtEl>
                                            <p:attrNameLst>
                                              <p:attrName>r</p:attrName>
                                            </p:attrNameLst>
                                          </p:cBhvr>
                                        </p:animRot>
                                        <p:animRot by="-240000">
                                          <p:cBhvr>
                                            <p:cTn id="73" dur="100" fill="hold">
                                              <p:stCondLst>
                                                <p:cond delay="300"/>
                                              </p:stCondLst>
                                            </p:cTn>
                                            <p:tgtEl>
                                              <p:spTgt spid="80"/>
                                            </p:tgtEl>
                                            <p:attrNameLst>
                                              <p:attrName>r</p:attrName>
                                            </p:attrNameLst>
                                          </p:cBhvr>
                                        </p:animRot>
                                        <p:animRot by="120000">
                                          <p:cBhvr>
                                            <p:cTn id="74" dur="100" fill="hold">
                                              <p:stCondLst>
                                                <p:cond delay="400"/>
                                              </p:stCondLst>
                                            </p:cTn>
                                            <p:tgtEl>
                                              <p:spTgt spid="80"/>
                                            </p:tgtEl>
                                            <p:attrNameLst>
                                              <p:attrName>r</p:attrName>
                                            </p:attrNameLst>
                                          </p:cBhvr>
                                        </p:animRot>
                                      </p:childTnLst>
                                    </p:cTn>
                                  </p:par>
                                </p:childTnLst>
                              </p:cTn>
                            </p:par>
                            <p:par>
                              <p:cTn id="75" fill="hold">
                                <p:stCondLst>
                                  <p:cond delay="5750"/>
                                </p:stCondLst>
                                <p:childTnLst>
                                  <p:par>
                                    <p:cTn id="76" presetID="18" presetClass="entr" presetSubtype="9"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strips(upLeft)">
                                          <p:cBhvr>
                                            <p:cTn id="78" dur="500"/>
                                            <p:tgtEl>
                                              <p:spTgt spid="82"/>
                                            </p:tgtEl>
                                          </p:cBhvr>
                                        </p:animEffect>
                                      </p:childTnLst>
                                    </p:cTn>
                                  </p:par>
                                </p:childTnLst>
                              </p:cTn>
                            </p:par>
                            <p:par>
                              <p:cTn id="79" fill="hold">
                                <p:stCondLst>
                                  <p:cond delay="6250"/>
                                </p:stCondLst>
                                <p:childTnLst>
                                  <p:par>
                                    <p:cTn id="80" presetID="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 calcmode="lin" valueType="num">
                                          <p:cBhvr additive="base">
                                            <p:cTn id="82" dur="500" fill="hold"/>
                                            <p:tgtEl>
                                              <p:spTgt spid="84"/>
                                            </p:tgtEl>
                                            <p:attrNameLst>
                                              <p:attrName>ppt_x</p:attrName>
                                            </p:attrNameLst>
                                          </p:cBhvr>
                                          <p:tavLst>
                                            <p:tav tm="0">
                                              <p:val>
                                                <p:strVal val="#ppt_x"/>
                                              </p:val>
                                            </p:tav>
                                            <p:tav tm="100000">
                                              <p:val>
                                                <p:strVal val="#ppt_x"/>
                                              </p:val>
                                            </p:tav>
                                          </p:tavLst>
                                        </p:anim>
                                        <p:anim calcmode="lin" valueType="num">
                                          <p:cBhvr additive="base">
                                            <p:cTn id="83" dur="500" fill="hold"/>
                                            <p:tgtEl>
                                              <p:spTgt spid="84"/>
                                            </p:tgtEl>
                                            <p:attrNameLst>
                                              <p:attrName>ppt_y</p:attrName>
                                            </p:attrNameLst>
                                          </p:cBhvr>
                                          <p:tavLst>
                                            <p:tav tm="0">
                                              <p:val>
                                                <p:strVal val="0-#ppt_h/2"/>
                                              </p:val>
                                            </p:tav>
                                            <p:tav tm="100000">
                                              <p:val>
                                                <p:strVal val="#ppt_y"/>
                                              </p:val>
                                            </p:tav>
                                          </p:tavLst>
                                        </p:anim>
                                      </p:childTnLst>
                                    </p:cTn>
                                  </p:par>
                                </p:childTnLst>
                              </p:cTn>
                            </p:par>
                            <p:par>
                              <p:cTn id="84" fill="hold">
                                <p:stCondLst>
                                  <p:cond delay="6750"/>
                                </p:stCondLst>
                                <p:childTnLst>
                                  <p:par>
                                    <p:cTn id="85" presetID="32" presetClass="emph" presetSubtype="0" fill="hold" grpId="1" nodeType="afterEffect">
                                      <p:stCondLst>
                                        <p:cond delay="0"/>
                                      </p:stCondLst>
                                      <p:childTnLst>
                                        <p:animRot by="120000">
                                          <p:cBhvr>
                                            <p:cTn id="86" dur="50" fill="hold">
                                              <p:stCondLst>
                                                <p:cond delay="0"/>
                                              </p:stCondLst>
                                            </p:cTn>
                                            <p:tgtEl>
                                              <p:spTgt spid="84"/>
                                            </p:tgtEl>
                                            <p:attrNameLst>
                                              <p:attrName>r</p:attrName>
                                            </p:attrNameLst>
                                          </p:cBhvr>
                                        </p:animRot>
                                        <p:animRot by="-240000">
                                          <p:cBhvr>
                                            <p:cTn id="87" dur="100" fill="hold">
                                              <p:stCondLst>
                                                <p:cond delay="100"/>
                                              </p:stCondLst>
                                            </p:cTn>
                                            <p:tgtEl>
                                              <p:spTgt spid="84"/>
                                            </p:tgtEl>
                                            <p:attrNameLst>
                                              <p:attrName>r</p:attrName>
                                            </p:attrNameLst>
                                          </p:cBhvr>
                                        </p:animRot>
                                        <p:animRot by="240000">
                                          <p:cBhvr>
                                            <p:cTn id="88" dur="100" fill="hold">
                                              <p:stCondLst>
                                                <p:cond delay="200"/>
                                              </p:stCondLst>
                                            </p:cTn>
                                            <p:tgtEl>
                                              <p:spTgt spid="84"/>
                                            </p:tgtEl>
                                            <p:attrNameLst>
                                              <p:attrName>r</p:attrName>
                                            </p:attrNameLst>
                                          </p:cBhvr>
                                        </p:animRot>
                                        <p:animRot by="-240000">
                                          <p:cBhvr>
                                            <p:cTn id="89" dur="100" fill="hold">
                                              <p:stCondLst>
                                                <p:cond delay="300"/>
                                              </p:stCondLst>
                                            </p:cTn>
                                            <p:tgtEl>
                                              <p:spTgt spid="84"/>
                                            </p:tgtEl>
                                            <p:attrNameLst>
                                              <p:attrName>r</p:attrName>
                                            </p:attrNameLst>
                                          </p:cBhvr>
                                        </p:animRot>
                                        <p:animRot by="120000">
                                          <p:cBhvr>
                                            <p:cTn id="90" dur="100" fill="hold">
                                              <p:stCondLst>
                                                <p:cond delay="400"/>
                                              </p:stCondLst>
                                            </p:cTn>
                                            <p:tgtEl>
                                              <p:spTgt spid="84"/>
                                            </p:tgtEl>
                                            <p:attrNameLst>
                                              <p:attrName>r</p:attrName>
                                            </p:attrNameLst>
                                          </p:cBhvr>
                                        </p:animRot>
                                      </p:childTnLst>
                                    </p:cTn>
                                  </p:par>
                                </p:childTnLst>
                              </p:cTn>
                            </p:par>
                            <p:par>
                              <p:cTn id="91" fill="hold">
                                <p:stCondLst>
                                  <p:cond delay="7250"/>
                                </p:stCondLst>
                                <p:childTnLst>
                                  <p:par>
                                    <p:cTn id="92" presetID="18" presetClass="entr" presetSubtype="9" fill="hold" grpId="0" nodeType="after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strips(upLeft)">
                                          <p:cBhvr>
                                            <p:cTn id="94" dur="500"/>
                                            <p:tgtEl>
                                              <p:spTgt spid="85"/>
                                            </p:tgtEl>
                                          </p:cBhvr>
                                        </p:animEffect>
                                      </p:childTnLst>
                                    </p:cTn>
                                  </p:par>
                                </p:childTnLst>
                              </p:cTn>
                            </p:par>
                            <p:par>
                              <p:cTn id="95" fill="hold">
                                <p:stCondLst>
                                  <p:cond delay="7750"/>
                                </p:stCondLst>
                                <p:childTnLst>
                                  <p:par>
                                    <p:cTn id="96" presetID="2" presetClass="entr" presetSubtype="4" fill="hold" grpId="0" nodeType="afterEffect">
                                      <p:stCondLst>
                                        <p:cond delay="0"/>
                                      </p:stCondLst>
                                      <p:childTnLst>
                                        <p:set>
                                          <p:cBhvr>
                                            <p:cTn id="97" dur="1" fill="hold">
                                              <p:stCondLst>
                                                <p:cond delay="0"/>
                                              </p:stCondLst>
                                            </p:cTn>
                                            <p:tgtEl>
                                              <p:spTgt spid="86"/>
                                            </p:tgtEl>
                                            <p:attrNameLst>
                                              <p:attrName>style.visibility</p:attrName>
                                            </p:attrNameLst>
                                          </p:cBhvr>
                                          <p:to>
                                            <p:strVal val="visible"/>
                                          </p:to>
                                        </p:set>
                                        <p:anim calcmode="lin" valueType="num">
                                          <p:cBhvr additive="base">
                                            <p:cTn id="98" dur="500" fill="hold"/>
                                            <p:tgtEl>
                                              <p:spTgt spid="86"/>
                                            </p:tgtEl>
                                            <p:attrNameLst>
                                              <p:attrName>ppt_x</p:attrName>
                                            </p:attrNameLst>
                                          </p:cBhvr>
                                          <p:tavLst>
                                            <p:tav tm="0">
                                              <p:val>
                                                <p:strVal val="#ppt_x"/>
                                              </p:val>
                                            </p:tav>
                                            <p:tav tm="100000">
                                              <p:val>
                                                <p:strVal val="#ppt_x"/>
                                              </p:val>
                                            </p:tav>
                                          </p:tavLst>
                                        </p:anim>
                                        <p:anim calcmode="lin" valueType="num">
                                          <p:cBhvr additive="base">
                                            <p:cTn id="99" dur="500" fill="hold"/>
                                            <p:tgtEl>
                                              <p:spTgt spid="86"/>
                                            </p:tgtEl>
                                            <p:attrNameLst>
                                              <p:attrName>ppt_y</p:attrName>
                                            </p:attrNameLst>
                                          </p:cBhvr>
                                          <p:tavLst>
                                            <p:tav tm="0">
                                              <p:val>
                                                <p:strVal val="1+#ppt_h/2"/>
                                              </p:val>
                                            </p:tav>
                                            <p:tav tm="100000">
                                              <p:val>
                                                <p:strVal val="#ppt_y"/>
                                              </p:val>
                                            </p:tav>
                                          </p:tavLst>
                                        </p:anim>
                                      </p:childTnLst>
                                    </p:cTn>
                                  </p:par>
                                </p:childTnLst>
                              </p:cTn>
                            </p:par>
                            <p:par>
                              <p:cTn id="100" fill="hold">
                                <p:stCondLst>
                                  <p:cond delay="8250"/>
                                </p:stCondLst>
                                <p:childTnLst>
                                  <p:par>
                                    <p:cTn id="101" presetID="32" presetClass="emph" presetSubtype="0" fill="hold" grpId="1" nodeType="afterEffect">
                                      <p:stCondLst>
                                        <p:cond delay="0"/>
                                      </p:stCondLst>
                                      <p:childTnLst>
                                        <p:animRot by="120000">
                                          <p:cBhvr>
                                            <p:cTn id="102" dur="50" fill="hold">
                                              <p:stCondLst>
                                                <p:cond delay="0"/>
                                              </p:stCondLst>
                                            </p:cTn>
                                            <p:tgtEl>
                                              <p:spTgt spid="86"/>
                                            </p:tgtEl>
                                            <p:attrNameLst>
                                              <p:attrName>r</p:attrName>
                                            </p:attrNameLst>
                                          </p:cBhvr>
                                        </p:animRot>
                                        <p:animRot by="-240000">
                                          <p:cBhvr>
                                            <p:cTn id="103" dur="100" fill="hold">
                                              <p:stCondLst>
                                                <p:cond delay="100"/>
                                              </p:stCondLst>
                                            </p:cTn>
                                            <p:tgtEl>
                                              <p:spTgt spid="86"/>
                                            </p:tgtEl>
                                            <p:attrNameLst>
                                              <p:attrName>r</p:attrName>
                                            </p:attrNameLst>
                                          </p:cBhvr>
                                        </p:animRot>
                                        <p:animRot by="240000">
                                          <p:cBhvr>
                                            <p:cTn id="104" dur="100" fill="hold">
                                              <p:stCondLst>
                                                <p:cond delay="200"/>
                                              </p:stCondLst>
                                            </p:cTn>
                                            <p:tgtEl>
                                              <p:spTgt spid="86"/>
                                            </p:tgtEl>
                                            <p:attrNameLst>
                                              <p:attrName>r</p:attrName>
                                            </p:attrNameLst>
                                          </p:cBhvr>
                                        </p:animRot>
                                        <p:animRot by="-240000">
                                          <p:cBhvr>
                                            <p:cTn id="105" dur="100" fill="hold">
                                              <p:stCondLst>
                                                <p:cond delay="300"/>
                                              </p:stCondLst>
                                            </p:cTn>
                                            <p:tgtEl>
                                              <p:spTgt spid="86"/>
                                            </p:tgtEl>
                                            <p:attrNameLst>
                                              <p:attrName>r</p:attrName>
                                            </p:attrNameLst>
                                          </p:cBhvr>
                                        </p:animRot>
                                        <p:animRot by="120000">
                                          <p:cBhvr>
                                            <p:cTn id="106" dur="100" fill="hold">
                                              <p:stCondLst>
                                                <p:cond delay="400"/>
                                              </p:stCondLst>
                                            </p:cTn>
                                            <p:tgtEl>
                                              <p:spTgt spid="86"/>
                                            </p:tgtEl>
                                            <p:attrNameLst>
                                              <p:attrName>r</p:attrName>
                                            </p:attrNameLst>
                                          </p:cBhvr>
                                        </p:animRot>
                                      </p:childTnLst>
                                    </p:cTn>
                                  </p:par>
                                </p:childTnLst>
                              </p:cTn>
                            </p:par>
                            <p:par>
                              <p:cTn id="107" fill="hold">
                                <p:stCondLst>
                                  <p:cond delay="8750"/>
                                </p:stCondLst>
                                <p:childTnLst>
                                  <p:par>
                                    <p:cTn id="108" presetID="18" presetClass="entr" presetSubtype="9"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strips(upLeft)">
                                          <p:cBhvr>
                                            <p:cTn id="110"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80" grpId="0" animBg="1"/>
          <p:bldP spid="80" grpId="1" animBg="1"/>
          <p:bldP spid="81" grpId="0" animBg="1"/>
          <p:bldP spid="81" grpId="1" animBg="1"/>
          <p:bldP spid="82" grpId="0"/>
          <p:bldP spid="83" grpId="0"/>
          <p:bldP spid="84" grpId="0" animBg="1"/>
          <p:bldP spid="84" grpId="1" animBg="1"/>
          <p:bldP spid="85" grpId="0"/>
          <p:bldP spid="86" grpId="0" animBg="1"/>
          <p:bldP spid="86" grpId="1" animBg="1"/>
          <p:bldP spid="87" grpId="0"/>
          <p:bldP spid="46" grpId="0"/>
        </p:bldLst>
      </p:timing>
    </mc:Fallback>
  </mc:AlternateContent>
  <p:extLst mod="1">
    <p:ext uri="{E180D4A7-C9FB-4DFB-919C-405C955672EB}">
      <p14:showEvtLst xmlns:p14="http://schemas.microsoft.com/office/powerpoint/2010/main" xmlns="">
        <p14:playEvt time="0" objId="30"/>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0"/>
            <a:ext cx="9721850" cy="92546"/>
            <a:chOff x="0" y="-35967"/>
            <a:chExt cx="9721850" cy="92546"/>
          </a:xfrm>
        </p:grpSpPr>
        <p:sp>
          <p:nvSpPr>
            <p:cNvPr id="30" name="矩形 29"/>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0" y="5076601"/>
            <a:ext cx="9721850" cy="339502"/>
            <a:chOff x="0" y="5076601"/>
            <a:chExt cx="9721850" cy="339502"/>
          </a:xfrm>
        </p:grpSpPr>
        <p:sp>
          <p:nvSpPr>
            <p:cNvPr id="34" name="矩形 33"/>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itle Tile"/>
          <p:cNvSpPr/>
          <p:nvPr/>
        </p:nvSpPr>
        <p:spPr bwMode="auto">
          <a:xfrm>
            <a:off x="3294323" y="2239167"/>
            <a:ext cx="5373500" cy="2117354"/>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bg1"/>
              </a:solidFill>
              <a:latin typeface="微软雅黑" pitchFamily="34" charset="-122"/>
              <a:ea typeface="微软雅黑" pitchFamily="34" charset="-122"/>
              <a:cs typeface="Segoe UI" pitchFamily="34" charset="0"/>
            </a:endParaRPr>
          </a:p>
        </p:txBody>
      </p:sp>
      <p:grpSp>
        <p:nvGrpSpPr>
          <p:cNvPr id="14" name="组合 13"/>
          <p:cNvGrpSpPr/>
          <p:nvPr/>
        </p:nvGrpSpPr>
        <p:grpSpPr>
          <a:xfrm>
            <a:off x="3294323" y="979643"/>
            <a:ext cx="5373500" cy="1124712"/>
            <a:chOff x="3008303" y="947472"/>
            <a:chExt cx="5373500" cy="1124712"/>
          </a:xfrm>
        </p:grpSpPr>
        <p:sp>
          <p:nvSpPr>
            <p:cNvPr id="15" name="Arrow Bar"/>
            <p:cNvSpPr/>
            <p:nvPr/>
          </p:nvSpPr>
          <p:spPr bwMode="auto">
            <a:xfrm>
              <a:off x="3008303" y="947472"/>
              <a:ext cx="5373500"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bg1"/>
                </a:solidFill>
                <a:latin typeface="微软雅黑" pitchFamily="34" charset="-122"/>
                <a:ea typeface="微软雅黑" pitchFamily="34" charset="-122"/>
                <a:cs typeface="Segoe UI" pitchFamily="34" charset="0"/>
              </a:endParaRPr>
            </a:p>
          </p:txBody>
        </p:sp>
        <p:sp>
          <p:nvSpPr>
            <p:cNvPr id="16" name="Circle Arrow"/>
            <p:cNvSpPr>
              <a:spLocks noEditPoints="1"/>
            </p:cNvSpPr>
            <p:nvPr/>
          </p:nvSpPr>
          <p:spPr bwMode="auto">
            <a:xfrm rot="5400000">
              <a:off x="7463204" y="1216326"/>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50" tIns="34276" rIns="68550" bIns="34276" numCol="1" anchor="t" anchorCtr="0" compatLnSpc="1">
              <a:prstTxWarp prst="textNoShape">
                <a:avLst/>
              </a:prstTxWarp>
            </a:bodyPr>
            <a:lstStyle/>
            <a:p>
              <a:endParaRPr lang="en-US" sz="1400" dirty="0">
                <a:solidFill>
                  <a:schemeClr val="bg1"/>
                </a:solidFill>
                <a:latin typeface="微软雅黑" pitchFamily="34" charset="-122"/>
                <a:ea typeface="微软雅黑" pitchFamily="34" charset="-122"/>
              </a:endParaRPr>
            </a:p>
          </p:txBody>
        </p:sp>
      </p:grpSp>
      <p:sp>
        <p:nvSpPr>
          <p:cNvPr id="17" name="TechEd Tile"/>
          <p:cNvSpPr/>
          <p:nvPr/>
        </p:nvSpPr>
        <p:spPr bwMode="auto">
          <a:xfrm>
            <a:off x="1052774" y="979643"/>
            <a:ext cx="2119674" cy="1124712"/>
          </a:xfrm>
          <a:prstGeom prst="rect">
            <a:avLst/>
          </a:prstGeom>
          <a:solidFill>
            <a:srgbClr val="FF99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prstTxWarp prst="textNoShape">
              <a:avLst/>
            </a:prstTxWarp>
          </a:bodyPr>
          <a:lstStyle/>
          <a:p>
            <a:pPr algn="ctr" defTabSz="685289"/>
            <a:endParaRPr lang="en-US" sz="1700" dirty="0">
              <a:solidFill>
                <a:schemeClr val="bg1"/>
              </a:solidFill>
              <a:latin typeface="微软雅黑" pitchFamily="34" charset="-122"/>
              <a:ea typeface="微软雅黑" pitchFamily="34" charset="-122"/>
              <a:cs typeface="Segoe UI" pitchFamily="34" charset="0"/>
            </a:endParaRPr>
          </a:p>
        </p:txBody>
      </p:sp>
      <p:sp>
        <p:nvSpPr>
          <p:cNvPr id="18" name="Title 1"/>
          <p:cNvSpPr txBox="1">
            <a:spLocks/>
          </p:cNvSpPr>
          <p:nvPr/>
        </p:nvSpPr>
        <p:spPr>
          <a:xfrm>
            <a:off x="3421127" y="2451900"/>
            <a:ext cx="4103894" cy="1142621"/>
          </a:xfrm>
          <a:prstGeom prst="rect">
            <a:avLst/>
          </a:prstGeom>
        </p:spPr>
        <p:txBody>
          <a:bodyPr anchor="ctr" anchorCtr="0">
            <a:noAutofit/>
          </a:bodyPr>
          <a:lstStyle>
            <a:lvl1pPr algn="l" defTabSz="685487"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zh-CN" altLang="en-US" sz="3200" dirty="0" smtClean="0">
                <a:solidFill>
                  <a:schemeClr val="bg1"/>
                </a:solidFill>
                <a:latin typeface="微软雅黑" pitchFamily="34" charset="-122"/>
                <a:ea typeface="微软雅黑" pitchFamily="34" charset="-122"/>
              </a:rPr>
              <a:t>单击此处填加标题</a:t>
            </a:r>
            <a:endParaRPr lang="en-US" altLang="zh-CN" sz="3200" dirty="0" smtClean="0">
              <a:solidFill>
                <a:schemeClr val="bg1"/>
              </a:solidFill>
              <a:latin typeface="微软雅黑" pitchFamily="34" charset="-122"/>
              <a:ea typeface="微软雅黑" pitchFamily="34" charset="-122"/>
            </a:endParaRPr>
          </a:p>
          <a:p>
            <a:endParaRPr lang="en-US" sz="3200" dirty="0">
              <a:solidFill>
                <a:schemeClr val="bg1"/>
              </a:solidFill>
              <a:latin typeface="微软雅黑" pitchFamily="34" charset="-122"/>
              <a:ea typeface="微软雅黑" pitchFamily="34" charset="-122"/>
            </a:endParaRPr>
          </a:p>
        </p:txBody>
      </p:sp>
      <p:sp>
        <p:nvSpPr>
          <p:cNvPr id="19" name="Title 1"/>
          <p:cNvSpPr txBox="1">
            <a:spLocks/>
          </p:cNvSpPr>
          <p:nvPr/>
        </p:nvSpPr>
        <p:spPr>
          <a:xfrm>
            <a:off x="3432023" y="2875915"/>
            <a:ext cx="4959201" cy="1142621"/>
          </a:xfrm>
          <a:prstGeom prst="rect">
            <a:avLst/>
          </a:prstGeom>
        </p:spPr>
        <p:txBody>
          <a:bodyPr anchor="ctr" anchorCtr="0">
            <a:noAutofit/>
          </a:bodyPr>
          <a:lstStyle>
            <a:lvl1pPr algn="l" defTabSz="685487"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zh-CN" altLang="en-US" sz="1800" b="0" dirty="0" smtClean="0">
                <a:solidFill>
                  <a:schemeClr val="bg1"/>
                </a:solidFill>
                <a:latin typeface="微软雅黑" pitchFamily="34" charset="-122"/>
                <a:ea typeface="微软雅黑" pitchFamily="34" charset="-122"/>
              </a:rPr>
              <a:t>单击此处填</a:t>
            </a:r>
            <a:r>
              <a:rPr lang="zh-CN" altLang="en-US" sz="1800" b="0" dirty="0">
                <a:solidFill>
                  <a:schemeClr val="bg1"/>
                </a:solidFill>
                <a:latin typeface="微软雅黑" pitchFamily="34" charset="-122"/>
                <a:ea typeface="微软雅黑" pitchFamily="34" charset="-122"/>
              </a:rPr>
              <a:t>加文字内容</a:t>
            </a:r>
            <a:endParaRPr lang="en-US" sz="1800" b="0" dirty="0">
              <a:solidFill>
                <a:schemeClr val="bg1"/>
              </a:solidFill>
              <a:latin typeface="微软雅黑" pitchFamily="34" charset="-122"/>
              <a:ea typeface="微软雅黑" pitchFamily="34" charset="-122"/>
            </a:endParaRPr>
          </a:p>
        </p:txBody>
      </p:sp>
      <p:sp>
        <p:nvSpPr>
          <p:cNvPr id="20" name="矩形 19"/>
          <p:cNvSpPr/>
          <p:nvPr/>
        </p:nvSpPr>
        <p:spPr>
          <a:xfrm>
            <a:off x="1352821" y="1232321"/>
            <a:ext cx="1600200" cy="647290"/>
          </a:xfrm>
          <a:prstGeom prst="rect">
            <a:avLst/>
          </a:prstGeom>
          <a:noFill/>
        </p:spPr>
        <p:txBody>
          <a:bodyPr wrap="square">
            <a:spAutoFit/>
          </a:bodyPr>
          <a:lstStyle/>
          <a:p>
            <a:r>
              <a:rPr lang="zh-CN" altLang="en-US" sz="3600" b="1" dirty="0" smtClean="0">
                <a:solidFill>
                  <a:schemeClr val="bg1"/>
                </a:solidFill>
                <a:latin typeface="微软雅黑" pitchFamily="34" charset="-122"/>
                <a:ea typeface="微软雅黑" pitchFamily="34" charset="-122"/>
              </a:rPr>
              <a:t>标题一</a:t>
            </a:r>
            <a:endParaRPr lang="zh-CN" altLang="en-US" sz="3600" b="1" dirty="0">
              <a:solidFill>
                <a:schemeClr val="bg1"/>
              </a:solidFill>
              <a:latin typeface="微软雅黑" pitchFamily="34" charset="-122"/>
              <a:ea typeface="微软雅黑" pitchFamily="34" charset="-122"/>
            </a:endParaRPr>
          </a:p>
        </p:txBody>
      </p:sp>
      <p:pic>
        <p:nvPicPr>
          <p:cNvPr id="2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3136" b="5161"/>
          <a:stretch/>
        </p:blipFill>
        <p:spPr bwMode="auto">
          <a:xfrm>
            <a:off x="1044501" y="2239167"/>
            <a:ext cx="2136220" cy="21173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78868897"/>
      </p:ext>
    </p:extLst>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ppt_x"/>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0-#ppt_w/2"/>
                                          </p:val>
                                        </p:tav>
                                        <p:tav tm="100000">
                                          <p:val>
                                            <p:strVal val="#ppt_x"/>
                                          </p:val>
                                        </p:tav>
                                      </p:tavLst>
                                    </p:anim>
                                    <p:anim calcmode="lin" valueType="num">
                                      <p:cBhvr additive="base">
                                        <p:cTn id="16" dur="75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750"/>
                                        <p:tgtEl>
                                          <p:spTgt spid="18"/>
                                        </p:tgtEl>
                                      </p:cBhvr>
                                    </p:animEffect>
                                  </p:childTnLst>
                                </p:cTn>
                              </p:par>
                              <p:par>
                                <p:cTn id="29" presetID="42" presetClass="entr" presetSubtype="0" fill="hold" grpId="0" nodeType="with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750"/>
                                        <p:tgtEl>
                                          <p:spTgt spid="19"/>
                                        </p:tgtEl>
                                      </p:cBhvr>
                                    </p:animEffect>
                                    <p:anim calcmode="lin" valueType="num">
                                      <p:cBhvr>
                                        <p:cTn id="32" dur="750" fill="hold"/>
                                        <p:tgtEl>
                                          <p:spTgt spid="19"/>
                                        </p:tgtEl>
                                        <p:attrNameLst>
                                          <p:attrName>ppt_x</p:attrName>
                                        </p:attrNameLst>
                                      </p:cBhvr>
                                      <p:tavLst>
                                        <p:tav tm="0">
                                          <p:val>
                                            <p:strVal val="#ppt_x"/>
                                          </p:val>
                                        </p:tav>
                                        <p:tav tm="100000">
                                          <p:val>
                                            <p:strVal val="#ppt_x"/>
                                          </p:val>
                                        </p:tav>
                                      </p:tavLst>
                                    </p:anim>
                                    <p:anim calcmode="lin" valueType="num">
                                      <p:cBhvr>
                                        <p:cTn id="33"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p:bldP spid="19" grpId="0"/>
      <p:bldP spid="20" grpId="0"/>
    </p:bldLst>
  </p:timing>
  <p:extLst mod="1">
    <p:ext uri="{E180D4A7-C9FB-4DFB-919C-405C955672EB}">
      <p14:showEvtLst xmlns:p14="http://schemas.microsoft.com/office/powerpoint/2010/main" xmlns="">
        <p14:playEvt time="0" objId="30"/>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9721850" cy="92546"/>
            <a:chOff x="0" y="-35967"/>
            <a:chExt cx="9721850" cy="92546"/>
          </a:xfrm>
        </p:grpSpPr>
        <p:sp>
          <p:nvSpPr>
            <p:cNvPr id="21" name="矩形 20"/>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0" y="5076601"/>
            <a:ext cx="9721850" cy="339502"/>
            <a:chOff x="0" y="5076601"/>
            <a:chExt cx="9721850" cy="339502"/>
          </a:xfrm>
        </p:grpSpPr>
        <p:sp>
          <p:nvSpPr>
            <p:cNvPr id="25" name="矩形 24"/>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TextBox 27"/>
          <p:cNvSpPr txBox="1"/>
          <p:nvPr/>
        </p:nvSpPr>
        <p:spPr>
          <a:xfrm>
            <a:off x="3427470" y="428019"/>
            <a:ext cx="2970584" cy="430887"/>
          </a:xfrm>
          <a:prstGeom prst="rect">
            <a:avLst/>
          </a:prstGeom>
          <a:noFill/>
        </p:spPr>
        <p:txBody>
          <a:bodyPr wrap="square" rtlCol="0">
            <a:spAutoFit/>
          </a:bodyPr>
          <a:lstStyle/>
          <a:p>
            <a:pPr algn="ctr"/>
            <a:r>
              <a:rPr lang="zh-CN" altLang="en-US" sz="2200" b="1" dirty="0" smtClean="0">
                <a:solidFill>
                  <a:srgbClr val="5A5959"/>
                </a:solidFill>
              </a:rPr>
              <a:t>单击填加主标题</a:t>
            </a:r>
            <a:endParaRPr lang="zh-CN" altLang="en-US" sz="2200" b="1" dirty="0">
              <a:solidFill>
                <a:srgbClr val="5A5959"/>
              </a:solidFill>
            </a:endParaRPr>
          </a:p>
        </p:txBody>
      </p:sp>
      <p:cxnSp>
        <p:nvCxnSpPr>
          <p:cNvPr id="40" name="直接连接符 39"/>
          <p:cNvCxnSpPr/>
          <p:nvPr/>
        </p:nvCxnSpPr>
        <p:spPr>
          <a:xfrm>
            <a:off x="0" y="658852"/>
            <a:ext cx="3754437"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091237" y="658852"/>
            <a:ext cx="3630613"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graphicFrame>
        <p:nvGraphicFramePr>
          <p:cNvPr id="42" name="对象 3"/>
          <p:cNvGraphicFramePr>
            <a:graphicFrameLocks noGrp="1" noChangeAspect="1"/>
          </p:cNvGraphicFramePr>
          <p:nvPr>
            <p:extLst>
              <p:ext uri="{D42A27DB-BD31-4B8C-83A1-F6EECF244321}">
                <p14:modId xmlns:p14="http://schemas.microsoft.com/office/powerpoint/2010/main" xmlns="" val="195270286"/>
              </p:ext>
            </p:extLst>
          </p:nvPr>
        </p:nvGraphicFramePr>
        <p:xfrm>
          <a:off x="1116509" y="1247694"/>
          <a:ext cx="4260758" cy="3468867"/>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组合 42"/>
          <p:cNvGrpSpPr/>
          <p:nvPr/>
        </p:nvGrpSpPr>
        <p:grpSpPr>
          <a:xfrm>
            <a:off x="5850059" y="1247694"/>
            <a:ext cx="2133431" cy="3200356"/>
            <a:chOff x="9960717" y="-73984"/>
            <a:chExt cx="4320000" cy="6480000"/>
          </a:xfrm>
        </p:grpSpPr>
        <p:sp>
          <p:nvSpPr>
            <p:cNvPr id="44" name="矩形 43"/>
            <p:cNvSpPr/>
            <p:nvPr/>
          </p:nvSpPr>
          <p:spPr>
            <a:xfrm>
              <a:off x="9960717" y="-73984"/>
              <a:ext cx="4320000" cy="6480000"/>
            </a:xfrm>
            <a:prstGeom prst="rect">
              <a:avLst/>
            </a:prstGeom>
            <a:gradFill flip="none" rotWithShape="1">
              <a:gsLst>
                <a:gs pos="0">
                  <a:schemeClr val="bg1"/>
                </a:gs>
                <a:gs pos="100000">
                  <a:schemeClr val="bg1"/>
                </a:gs>
                <a:gs pos="57000">
                  <a:schemeClr val="bg1">
                    <a:lumMod val="85000"/>
                  </a:schemeClr>
                </a:gs>
              </a:gsLst>
              <a:lin ang="8100000" scaled="1"/>
              <a:tileRect/>
            </a:gra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矩形 44"/>
            <p:cNvSpPr/>
            <p:nvPr/>
          </p:nvSpPr>
          <p:spPr>
            <a:xfrm>
              <a:off x="10032717" y="-1984"/>
              <a:ext cx="4176000" cy="6336000"/>
            </a:xfrm>
            <a:prstGeom prst="rect">
              <a:avLst/>
            </a:prstGeom>
            <a:gradFill flip="none" rotWithShape="1">
              <a:gsLst>
                <a:gs pos="1667">
                  <a:schemeClr val="bg1">
                    <a:lumMod val="85000"/>
                  </a:schemeClr>
                </a:gs>
                <a:gs pos="4700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矩形 45"/>
            <p:cNvSpPr/>
            <p:nvPr/>
          </p:nvSpPr>
          <p:spPr>
            <a:xfrm>
              <a:off x="10104718" y="63217"/>
              <a:ext cx="4032000" cy="1013017"/>
            </a:xfrm>
            <a:prstGeom prst="rect">
              <a:avLst/>
            </a:prstGeom>
            <a:solidFill>
              <a:schemeClr val="bg2"/>
            </a:solidFill>
            <a:ln>
              <a:noFill/>
            </a:ln>
            <a:effectLst>
              <a:innerShdw blurRad="63500" dist="12700" dir="135000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矩形 46"/>
          <p:cNvSpPr/>
          <p:nvPr/>
        </p:nvSpPr>
        <p:spPr>
          <a:xfrm>
            <a:off x="6125961" y="1378620"/>
            <a:ext cx="1632903" cy="377870"/>
          </a:xfrm>
          <a:prstGeom prst="rect">
            <a:avLst/>
          </a:prstGeom>
        </p:spPr>
        <p:txBody>
          <a:bodyPr wrap="none" lIns="84655" tIns="42328" rIns="84655" bIns="42328">
            <a:spAutoFit/>
          </a:bodyPr>
          <a:lstStyle/>
          <a:p>
            <a:pPr algn="ctr"/>
            <a:r>
              <a:rPr lang="zh-CN" altLang="en-US" sz="1900" b="1" dirty="0">
                <a:solidFill>
                  <a:schemeClr val="bg1"/>
                </a:solidFill>
                <a:latin typeface="微软雅黑" panose="020B0503020204020204" pitchFamily="34" charset="-122"/>
                <a:ea typeface="微软雅黑" panose="020B0503020204020204" pitchFamily="34" charset="-122"/>
              </a:rPr>
              <a:t>单击添加标题</a:t>
            </a:r>
          </a:p>
        </p:txBody>
      </p:sp>
      <p:sp>
        <p:nvSpPr>
          <p:cNvPr id="48" name="矩形 47"/>
          <p:cNvSpPr/>
          <p:nvPr/>
        </p:nvSpPr>
        <p:spPr>
          <a:xfrm>
            <a:off x="6043435" y="2010493"/>
            <a:ext cx="1746677" cy="2137337"/>
          </a:xfrm>
          <a:prstGeom prst="rect">
            <a:avLst/>
          </a:prstGeom>
        </p:spPr>
        <p:txBody>
          <a:bodyPr wrap="square" lIns="84655" tIns="42328" rIns="84655" bIns="42328">
            <a:spAutoFit/>
          </a:bodyPr>
          <a:lstStyle/>
          <a:p>
            <a:pPr algn="ctr">
              <a:lnSpc>
                <a:spcPct val="150000"/>
              </a:lnSpc>
            </a:pPr>
            <a:r>
              <a:rPr lang="zh-CN" altLang="en-US" sz="11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100" dirty="0">
              <a:solidFill>
                <a:schemeClr val="accent6">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p>
          <a:p>
            <a:pPr algn="ctr">
              <a:lnSpc>
                <a:spcPct val="150000"/>
              </a:lnSpc>
            </a:pPr>
            <a:r>
              <a:rPr lang="zh-CN" altLang="en-US" sz="11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100" dirty="0">
              <a:solidFill>
                <a:schemeClr val="accent6">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100" dirty="0">
              <a:solidFill>
                <a:schemeClr val="accent6">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100" dirty="0">
              <a:solidFill>
                <a:schemeClr val="accent6">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100" dirty="0">
              <a:solidFill>
                <a:schemeClr val="accent6">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100" dirty="0">
              <a:solidFill>
                <a:schemeClr val="accent6">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1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358546375"/>
      </p:ext>
    </p:extLst>
  </p:cSld>
  <p:clrMapOvr>
    <a:masterClrMapping/>
  </p:clrMapOvr>
  <p:transition spd="slow" advClick="0" advTm="100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48000">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14:bounceEnd="48000">
                                          <p:cBhvr additive="base">
                                            <p:cTn id="16" dur="500" fill="hold"/>
                                            <p:tgtEl>
                                              <p:spTgt spid="28"/>
                                            </p:tgtEl>
                                            <p:attrNameLst>
                                              <p:attrName>ppt_x</p:attrName>
                                            </p:attrNameLst>
                                          </p:cBhvr>
                                          <p:tavLst>
                                            <p:tav tm="0">
                                              <p:val>
                                                <p:strVal val="#ppt_x"/>
                                              </p:val>
                                            </p:tav>
                                            <p:tav tm="100000">
                                              <p:val>
                                                <p:strVal val="#ppt_x"/>
                                              </p:val>
                                            </p:tav>
                                          </p:tavLst>
                                        </p:anim>
                                        <p:anim calcmode="lin" valueType="num" p14:bounceEnd="48000">
                                          <p:cBhvr additive="base">
                                            <p:cTn id="17"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2" fill="hold" nodeType="afterEffect" p14:presetBounceEnd="68000">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14:bounceEnd="68000">
                                          <p:cBhvr additive="base">
                                            <p:cTn id="28" dur="500" fill="hold"/>
                                            <p:tgtEl>
                                              <p:spTgt spid="43"/>
                                            </p:tgtEl>
                                            <p:attrNameLst>
                                              <p:attrName>ppt_x</p:attrName>
                                            </p:attrNameLst>
                                          </p:cBhvr>
                                          <p:tavLst>
                                            <p:tav tm="0">
                                              <p:val>
                                                <p:strVal val="1+#ppt_w/2"/>
                                              </p:val>
                                            </p:tav>
                                            <p:tav tm="100000">
                                              <p:val>
                                                <p:strVal val="#ppt_x"/>
                                              </p:val>
                                            </p:tav>
                                          </p:tavLst>
                                        </p:anim>
                                        <p:anim calcmode="lin" valueType="num" p14:bounceEnd="68000">
                                          <p:cBhvr additive="base">
                                            <p:cTn id="29" dur="500" fill="hold"/>
                                            <p:tgtEl>
                                              <p:spTgt spid="43"/>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750"/>
                                            <p:tgtEl>
                                              <p:spTgt spid="48"/>
                                            </p:tgtEl>
                                          </p:cBhvr>
                                        </p:animEffect>
                                        <p:anim calcmode="lin" valueType="num">
                                          <p:cBhvr>
                                            <p:cTn id="38" dur="750" fill="hold"/>
                                            <p:tgtEl>
                                              <p:spTgt spid="48"/>
                                            </p:tgtEl>
                                            <p:attrNameLst>
                                              <p:attrName>ppt_x</p:attrName>
                                            </p:attrNameLst>
                                          </p:cBhvr>
                                          <p:tavLst>
                                            <p:tav tm="0">
                                              <p:val>
                                                <p:strVal val="#ppt_x"/>
                                              </p:val>
                                            </p:tav>
                                            <p:tav tm="100000">
                                              <p:val>
                                                <p:strVal val="#ppt_x"/>
                                              </p:val>
                                            </p:tav>
                                          </p:tavLst>
                                        </p:anim>
                                        <p:anim calcmode="lin" valueType="num">
                                          <p:cBhvr>
                                            <p:cTn id="39" dur="75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Graphic spid="42" grpId="0">
            <p:bldAsOne/>
          </p:bldGraphic>
          <p:bldP spid="47" grpId="0"/>
          <p:bldP spid="4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2"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fill="hold"/>
                                            <p:tgtEl>
                                              <p:spTgt spid="43"/>
                                            </p:tgtEl>
                                            <p:attrNameLst>
                                              <p:attrName>ppt_x</p:attrName>
                                            </p:attrNameLst>
                                          </p:cBhvr>
                                          <p:tavLst>
                                            <p:tav tm="0">
                                              <p:val>
                                                <p:strVal val="1+#ppt_w/2"/>
                                              </p:val>
                                            </p:tav>
                                            <p:tav tm="100000">
                                              <p:val>
                                                <p:strVal val="#ppt_x"/>
                                              </p:val>
                                            </p:tav>
                                          </p:tavLst>
                                        </p:anim>
                                        <p:anim calcmode="lin" valueType="num">
                                          <p:cBhvr additive="base">
                                            <p:cTn id="29" dur="500" fill="hold"/>
                                            <p:tgtEl>
                                              <p:spTgt spid="43"/>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750"/>
                                            <p:tgtEl>
                                              <p:spTgt spid="48"/>
                                            </p:tgtEl>
                                          </p:cBhvr>
                                        </p:animEffect>
                                        <p:anim calcmode="lin" valueType="num">
                                          <p:cBhvr>
                                            <p:cTn id="38" dur="750" fill="hold"/>
                                            <p:tgtEl>
                                              <p:spTgt spid="48"/>
                                            </p:tgtEl>
                                            <p:attrNameLst>
                                              <p:attrName>ppt_x</p:attrName>
                                            </p:attrNameLst>
                                          </p:cBhvr>
                                          <p:tavLst>
                                            <p:tav tm="0">
                                              <p:val>
                                                <p:strVal val="#ppt_x"/>
                                              </p:val>
                                            </p:tav>
                                            <p:tav tm="100000">
                                              <p:val>
                                                <p:strVal val="#ppt_x"/>
                                              </p:val>
                                            </p:tav>
                                          </p:tavLst>
                                        </p:anim>
                                        <p:anim calcmode="lin" valueType="num">
                                          <p:cBhvr>
                                            <p:cTn id="39" dur="75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Graphic spid="42" grpId="0">
            <p:bldAsOne/>
          </p:bldGraphic>
          <p:bldP spid="47" grpId="0"/>
          <p:bldP spid="48" grpId="0"/>
        </p:bldLst>
      </p:timing>
    </mc:Fallback>
  </mc:AlternateContent>
  <p:extLst mod="1">
    <p:ext uri="{E180D4A7-C9FB-4DFB-919C-405C955672EB}">
      <p14:showEvtLst xmlns:p14="http://schemas.microsoft.com/office/powerpoint/2010/main" xmlns="">
        <p14:playEvt time="0" objId="30"/>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p:nvPr/>
        </p:nvSpPr>
        <p:spPr bwMode="auto">
          <a:xfrm>
            <a:off x="1306457" y="973186"/>
            <a:ext cx="1888260" cy="1886881"/>
          </a:xfrm>
          <a:prstGeom prst="rect">
            <a:avLst/>
          </a:prstGeom>
          <a:solidFill>
            <a:schemeClr val="bg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8586" tIns="68589" rIns="68586" bIns="68589" numCol="1" rtlCol="0" anchor="t" anchorCtr="0" compatLnSpc="1">
            <a:prstTxWarp prst="textNoShape">
              <a:avLst/>
            </a:prstTxWarp>
          </a:bodyPr>
          <a:lstStyle/>
          <a:p>
            <a:pPr defTabSz="685666" fontAlgn="base">
              <a:lnSpc>
                <a:spcPct val="90000"/>
              </a:lnSpc>
              <a:spcBef>
                <a:spcPct val="0"/>
              </a:spcBef>
              <a:spcAft>
                <a:spcPct val="0"/>
              </a:spcAft>
              <a:buClr>
                <a:srgbClr val="FFFFFF">
                  <a:lumMod val="50000"/>
                  <a:lumOff val="50000"/>
                </a:srgbClr>
              </a:buClr>
              <a:buSzPct val="90000"/>
            </a:pPr>
            <a:endParaRPr lang="en-US" altLang="zh-CN" sz="1800" spc="-30" dirty="0" smtClean="0">
              <a:solidFill>
                <a:schemeClr val="bg1"/>
              </a:solidFill>
              <a:latin typeface="微软雅黑" pitchFamily="34" charset="-122"/>
              <a:ea typeface="微软雅黑" pitchFamily="34" charset="-122"/>
              <a:cs typeface="Segoe UI" pitchFamily="34" charset="0"/>
            </a:endParaRPr>
          </a:p>
          <a:p>
            <a:pPr defTabSz="685666" fontAlgn="base">
              <a:lnSpc>
                <a:spcPct val="90000"/>
              </a:lnSpc>
              <a:spcBef>
                <a:spcPct val="0"/>
              </a:spcBef>
              <a:spcAft>
                <a:spcPct val="0"/>
              </a:spcAft>
              <a:buClr>
                <a:srgbClr val="FFFFFF">
                  <a:lumMod val="50000"/>
                  <a:lumOff val="50000"/>
                </a:srgbClr>
              </a:buClr>
              <a:buSzPct val="90000"/>
            </a:pPr>
            <a:r>
              <a:rPr lang="zh-CN" altLang="en-US" sz="1800" spc="-30" dirty="0" smtClean="0">
                <a:solidFill>
                  <a:schemeClr val="bg1"/>
                </a:solidFill>
                <a:latin typeface="微软雅黑" pitchFamily="34" charset="-122"/>
                <a:ea typeface="微软雅黑" pitchFamily="34" charset="-122"/>
                <a:cs typeface="Segoe UI" pitchFamily="34" charset="0"/>
              </a:rPr>
              <a:t>单击</a:t>
            </a:r>
            <a:r>
              <a:rPr lang="zh-CN" altLang="en-US" sz="1800" spc="-30" dirty="0">
                <a:solidFill>
                  <a:schemeClr val="bg1"/>
                </a:solidFill>
                <a:latin typeface="微软雅黑" pitchFamily="34" charset="-122"/>
                <a:ea typeface="微软雅黑" pitchFamily="34" charset="-122"/>
                <a:cs typeface="Segoe UI" pitchFamily="34" charset="0"/>
              </a:rPr>
              <a:t>填加</a:t>
            </a:r>
            <a:r>
              <a:rPr lang="zh-CN" altLang="en-US" sz="1800" spc="-30" dirty="0" smtClean="0">
                <a:solidFill>
                  <a:schemeClr val="bg1"/>
                </a:solidFill>
                <a:latin typeface="微软雅黑" pitchFamily="34" charset="-122"/>
                <a:ea typeface="微软雅黑" pitchFamily="34" charset="-122"/>
                <a:cs typeface="Segoe UI" pitchFamily="34" charset="0"/>
              </a:rPr>
              <a:t>标题</a:t>
            </a:r>
            <a:endParaRPr lang="en-US" altLang="zh-CN" sz="1800" spc="-30" dirty="0" smtClean="0">
              <a:solidFill>
                <a:schemeClr val="bg1"/>
              </a:solidFill>
              <a:latin typeface="微软雅黑" pitchFamily="34" charset="-122"/>
              <a:ea typeface="微软雅黑" pitchFamily="34" charset="-122"/>
              <a:cs typeface="Segoe UI" pitchFamily="34" charset="0"/>
            </a:endParaRPr>
          </a:p>
          <a:p>
            <a:pPr defTabSz="685666" fontAlgn="base">
              <a:lnSpc>
                <a:spcPct val="90000"/>
              </a:lnSpc>
              <a:spcBef>
                <a:spcPct val="0"/>
              </a:spcBef>
              <a:spcAft>
                <a:spcPct val="0"/>
              </a:spcAft>
              <a:buClr>
                <a:srgbClr val="FFFFFF">
                  <a:lumMod val="50000"/>
                  <a:lumOff val="50000"/>
                </a:srgbClr>
              </a:buClr>
              <a:buSzPct val="90000"/>
            </a:pPr>
            <a:endParaRPr lang="en-US" spc="-30" dirty="0" smtClean="0">
              <a:solidFill>
                <a:schemeClr val="bg1"/>
              </a:solidFill>
              <a:latin typeface="微软雅黑" pitchFamily="34" charset="-122"/>
              <a:ea typeface="微软雅黑" pitchFamily="34" charset="-122"/>
              <a:cs typeface="Segoe UI" pitchFamily="34" charset="0"/>
            </a:endParaRPr>
          </a:p>
          <a:p>
            <a:pPr defTabSz="685666" fontAlgn="base">
              <a:lnSpc>
                <a:spcPct val="90000"/>
              </a:lnSpc>
              <a:spcBef>
                <a:spcPct val="0"/>
              </a:spcBef>
              <a:spcAft>
                <a:spcPct val="0"/>
              </a:spcAft>
              <a:buClr>
                <a:srgbClr val="FFFFFF">
                  <a:lumMod val="50000"/>
                  <a:lumOff val="50000"/>
                </a:srgbClr>
              </a:buClr>
              <a:buSzPct val="90000"/>
            </a:pPr>
            <a:r>
              <a:rPr lang="zh-CN" altLang="en-US" sz="1400" spc="-30" dirty="0">
                <a:solidFill>
                  <a:schemeClr val="bg1"/>
                </a:solidFill>
                <a:latin typeface="微软雅黑" pitchFamily="34" charset="-122"/>
                <a:ea typeface="微软雅黑" pitchFamily="34" charset="-122"/>
                <a:cs typeface="Segoe UI" pitchFamily="34" charset="0"/>
              </a:rPr>
              <a:t>单击填加文字</a:t>
            </a:r>
            <a:r>
              <a:rPr lang="zh-CN" altLang="en-US" sz="1400" spc="-30" dirty="0" smtClean="0">
                <a:solidFill>
                  <a:schemeClr val="bg1"/>
                </a:solidFill>
                <a:latin typeface="微软雅黑" pitchFamily="34" charset="-122"/>
                <a:ea typeface="微软雅黑" pitchFamily="34" charset="-122"/>
                <a:cs typeface="Segoe UI" pitchFamily="34" charset="0"/>
              </a:rPr>
              <a:t>内容</a:t>
            </a:r>
            <a:endParaRPr lang="en-US" altLang="zh-CN" sz="1400" spc="-30" dirty="0" smtClean="0">
              <a:solidFill>
                <a:schemeClr val="bg1"/>
              </a:solidFill>
              <a:latin typeface="微软雅黑" pitchFamily="34" charset="-122"/>
              <a:ea typeface="微软雅黑" pitchFamily="34" charset="-122"/>
              <a:cs typeface="Segoe UI" pitchFamily="34" charset="0"/>
            </a:endParaRPr>
          </a:p>
          <a:p>
            <a:pPr defTabSz="685666" fontAlgn="base">
              <a:lnSpc>
                <a:spcPct val="90000"/>
              </a:lnSpc>
              <a:spcBef>
                <a:spcPct val="0"/>
              </a:spcBef>
              <a:spcAft>
                <a:spcPct val="0"/>
              </a:spcAft>
              <a:buClr>
                <a:srgbClr val="FFFFFF">
                  <a:lumMod val="50000"/>
                  <a:lumOff val="50000"/>
                </a:srgbClr>
              </a:buClr>
              <a:buSzPct val="90000"/>
            </a:pPr>
            <a:r>
              <a:rPr lang="zh-CN" altLang="en-US" sz="1400" spc="-30" dirty="0" smtClean="0">
                <a:solidFill>
                  <a:schemeClr val="bg1"/>
                </a:solidFill>
                <a:latin typeface="微软雅黑" pitchFamily="34" charset="-122"/>
                <a:ea typeface="微软雅黑" pitchFamily="34" charset="-122"/>
                <a:cs typeface="Segoe UI" pitchFamily="34" charset="0"/>
              </a:rPr>
              <a:t>单击</a:t>
            </a:r>
            <a:r>
              <a:rPr lang="zh-CN" altLang="en-US" sz="1400" spc="-30" dirty="0">
                <a:solidFill>
                  <a:schemeClr val="bg1"/>
                </a:solidFill>
                <a:latin typeface="微软雅黑" pitchFamily="34" charset="-122"/>
                <a:ea typeface="微软雅黑" pitchFamily="34" charset="-122"/>
                <a:cs typeface="Segoe UI" pitchFamily="34" charset="0"/>
              </a:rPr>
              <a:t>填加文字内容</a:t>
            </a:r>
            <a:endParaRPr lang="en-US" altLang="zh-CN" sz="1400" spc="-30" dirty="0">
              <a:solidFill>
                <a:schemeClr val="bg1"/>
              </a:solidFill>
              <a:latin typeface="微软雅黑" pitchFamily="34" charset="-122"/>
              <a:ea typeface="微软雅黑" pitchFamily="34" charset="-122"/>
              <a:cs typeface="Segoe UI" pitchFamily="34" charset="0"/>
            </a:endParaRPr>
          </a:p>
          <a:p>
            <a:pPr defTabSz="685666" fontAlgn="base">
              <a:lnSpc>
                <a:spcPct val="90000"/>
              </a:lnSpc>
              <a:spcBef>
                <a:spcPct val="0"/>
              </a:spcBef>
              <a:spcAft>
                <a:spcPct val="0"/>
              </a:spcAft>
              <a:buClr>
                <a:srgbClr val="FFFFFF">
                  <a:lumMod val="50000"/>
                  <a:lumOff val="50000"/>
                </a:srgbClr>
              </a:buClr>
              <a:buSzPct val="90000"/>
            </a:pPr>
            <a:r>
              <a:rPr lang="zh-CN" altLang="en-US" sz="1400" spc="-30" dirty="0">
                <a:solidFill>
                  <a:schemeClr val="bg1"/>
                </a:solidFill>
                <a:latin typeface="微软雅黑" pitchFamily="34" charset="-122"/>
                <a:ea typeface="微软雅黑" pitchFamily="34" charset="-122"/>
                <a:cs typeface="Segoe UI" pitchFamily="34" charset="0"/>
              </a:rPr>
              <a:t>单击填加文字内容</a:t>
            </a:r>
            <a:endParaRPr lang="en-US" altLang="zh-CN" sz="1400" spc="-30" dirty="0">
              <a:solidFill>
                <a:schemeClr val="bg1"/>
              </a:solidFill>
              <a:latin typeface="微软雅黑" pitchFamily="34" charset="-122"/>
              <a:ea typeface="微软雅黑" pitchFamily="34" charset="-122"/>
              <a:cs typeface="Segoe UI" pitchFamily="34" charset="0"/>
            </a:endParaRPr>
          </a:p>
          <a:p>
            <a:pPr defTabSz="685666" fontAlgn="base">
              <a:lnSpc>
                <a:spcPct val="90000"/>
              </a:lnSpc>
              <a:spcBef>
                <a:spcPct val="0"/>
              </a:spcBef>
              <a:spcAft>
                <a:spcPct val="0"/>
              </a:spcAft>
              <a:buClr>
                <a:srgbClr val="FFFFFF">
                  <a:lumMod val="50000"/>
                  <a:lumOff val="50000"/>
                </a:srgbClr>
              </a:buClr>
              <a:buSzPct val="90000"/>
            </a:pPr>
            <a:endParaRPr lang="en-US" sz="1400" spc="-30" dirty="0">
              <a:solidFill>
                <a:schemeClr val="bg1"/>
              </a:solidFill>
              <a:latin typeface="微软雅黑" pitchFamily="34" charset="-122"/>
              <a:ea typeface="微软雅黑" pitchFamily="34" charset="-122"/>
              <a:cs typeface="Segoe UI" pitchFamily="34" charset="0"/>
            </a:endParaRPr>
          </a:p>
        </p:txBody>
      </p:sp>
      <p:grpSp>
        <p:nvGrpSpPr>
          <p:cNvPr id="23" name="组合 22"/>
          <p:cNvGrpSpPr/>
          <p:nvPr/>
        </p:nvGrpSpPr>
        <p:grpSpPr>
          <a:xfrm>
            <a:off x="1305773" y="2973696"/>
            <a:ext cx="3890323" cy="1886881"/>
            <a:chOff x="1621077" y="2591060"/>
            <a:chExt cx="3890323" cy="1886881"/>
          </a:xfrm>
        </p:grpSpPr>
        <p:sp>
          <p:nvSpPr>
            <p:cNvPr id="24" name="Rectangle 3"/>
            <p:cNvSpPr/>
            <p:nvPr/>
          </p:nvSpPr>
          <p:spPr bwMode="auto">
            <a:xfrm>
              <a:off x="1621077" y="2591060"/>
              <a:ext cx="3890323" cy="1886881"/>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8586" tIns="68589" rIns="68586" bIns="68589" numCol="1" rtlCol="0" anchor="t" anchorCtr="0" compatLnSpc="1">
              <a:prstTxWarp prst="textNoShape">
                <a:avLst/>
              </a:prstTxWarp>
            </a:bodyPr>
            <a:lstStyle/>
            <a:p>
              <a:pPr defTabSz="685666" fontAlgn="base">
                <a:lnSpc>
                  <a:spcPct val="90000"/>
                </a:lnSpc>
                <a:spcBef>
                  <a:spcPct val="0"/>
                </a:spcBef>
                <a:spcAft>
                  <a:spcPct val="0"/>
                </a:spcAft>
                <a:buClr>
                  <a:srgbClr val="FFFFFF">
                    <a:lumMod val="50000"/>
                    <a:lumOff val="50000"/>
                  </a:srgbClr>
                </a:buClr>
                <a:buSzPct val="90000"/>
              </a:pPr>
              <a:r>
                <a:rPr lang="zh-CN" altLang="en-US" sz="2800" spc="-30" dirty="0">
                  <a:solidFill>
                    <a:schemeClr val="bg1"/>
                  </a:solidFill>
                  <a:latin typeface="微软雅黑" pitchFamily="34" charset="-122"/>
                  <a:ea typeface="微软雅黑" pitchFamily="34" charset="-122"/>
                  <a:cs typeface="Segoe UI" pitchFamily="34" charset="0"/>
                </a:rPr>
                <a:t>单击填加</a:t>
              </a:r>
              <a:r>
                <a:rPr lang="zh-CN" altLang="en-US" sz="2800" spc="-30" dirty="0" smtClean="0">
                  <a:solidFill>
                    <a:schemeClr val="bg1"/>
                  </a:solidFill>
                  <a:latin typeface="微软雅黑" pitchFamily="34" charset="-122"/>
                  <a:ea typeface="微软雅黑" pitchFamily="34" charset="-122"/>
                  <a:cs typeface="Segoe UI" pitchFamily="34" charset="0"/>
                </a:rPr>
                <a:t>标题</a:t>
              </a:r>
              <a:endParaRPr lang="en-US" altLang="zh-CN" sz="2800" spc="-30" dirty="0" smtClean="0">
                <a:solidFill>
                  <a:schemeClr val="bg1"/>
                </a:solidFill>
                <a:latin typeface="微软雅黑" pitchFamily="34" charset="-122"/>
                <a:ea typeface="微软雅黑" pitchFamily="34" charset="-122"/>
                <a:cs typeface="Segoe UI" pitchFamily="34" charset="0"/>
              </a:endParaRPr>
            </a:p>
            <a:p>
              <a:pPr defTabSz="685666" fontAlgn="base">
                <a:lnSpc>
                  <a:spcPct val="90000"/>
                </a:lnSpc>
                <a:spcBef>
                  <a:spcPct val="0"/>
                </a:spcBef>
                <a:spcAft>
                  <a:spcPct val="0"/>
                </a:spcAft>
                <a:buClr>
                  <a:srgbClr val="FFFFFF">
                    <a:lumMod val="50000"/>
                    <a:lumOff val="50000"/>
                  </a:srgbClr>
                </a:buClr>
                <a:buSzPct val="90000"/>
              </a:pPr>
              <a:endParaRPr lang="en-US" sz="1600" spc="-30" dirty="0">
                <a:solidFill>
                  <a:schemeClr val="bg1"/>
                </a:solidFill>
                <a:latin typeface="微软雅黑" pitchFamily="34" charset="-122"/>
                <a:ea typeface="微软雅黑" pitchFamily="34" charset="-122"/>
                <a:cs typeface="Segoe UI" pitchFamily="34" charset="0"/>
              </a:endParaRPr>
            </a:p>
            <a:p>
              <a:pPr defTabSz="685666" fontAlgn="base">
                <a:lnSpc>
                  <a:spcPct val="90000"/>
                </a:lnSpc>
                <a:spcBef>
                  <a:spcPct val="0"/>
                </a:spcBef>
                <a:spcAft>
                  <a:spcPct val="0"/>
                </a:spcAft>
                <a:buClr>
                  <a:srgbClr val="FFFFFF">
                    <a:lumMod val="50000"/>
                    <a:lumOff val="50000"/>
                  </a:srgbClr>
                </a:buClr>
                <a:buSzPct val="90000"/>
              </a:pPr>
              <a:r>
                <a:rPr lang="zh-CN" altLang="en-US" sz="1600" spc="-30" dirty="0">
                  <a:solidFill>
                    <a:schemeClr val="bg1"/>
                  </a:solidFill>
                  <a:latin typeface="微软雅黑" pitchFamily="34" charset="-122"/>
                  <a:ea typeface="微软雅黑" pitchFamily="34" charset="-122"/>
                  <a:cs typeface="Segoe UI" pitchFamily="34" charset="0"/>
                </a:rPr>
                <a:t>单击填加文字内容</a:t>
              </a:r>
              <a:endParaRPr lang="en-US" sz="1600" spc="-30" dirty="0">
                <a:solidFill>
                  <a:schemeClr val="bg1"/>
                </a:solidFill>
                <a:latin typeface="微软雅黑" pitchFamily="34" charset="-122"/>
                <a:ea typeface="微软雅黑" pitchFamily="34" charset="-122"/>
                <a:cs typeface="Segoe UI" pitchFamily="34" charset="0"/>
              </a:endParaRPr>
            </a:p>
          </p:txBody>
        </p:sp>
        <p:sp>
          <p:nvSpPr>
            <p:cNvPr id="25" name="Freeform 72"/>
            <p:cNvSpPr>
              <a:spLocks noEditPoints="1"/>
            </p:cNvSpPr>
            <p:nvPr/>
          </p:nvSpPr>
          <p:spPr bwMode="auto">
            <a:xfrm>
              <a:off x="4567270" y="3534499"/>
              <a:ext cx="743144" cy="74448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89" tIns="34295" rIns="68589" bIns="34295" numCol="1" anchor="t" anchorCtr="0" compatLnSpc="1">
              <a:prstTxWarp prst="textNoShape">
                <a:avLst/>
              </a:prstTxWarp>
            </a:bodyPr>
            <a:lstStyle/>
            <a:p>
              <a:endParaRPr lang="en-US">
                <a:solidFill>
                  <a:schemeClr val="bg1"/>
                </a:solidFill>
                <a:latin typeface="微软雅黑" pitchFamily="34" charset="-122"/>
                <a:ea typeface="微软雅黑" pitchFamily="34" charset="-122"/>
              </a:endParaRPr>
            </a:p>
          </p:txBody>
        </p:sp>
      </p:grpSp>
      <p:sp>
        <p:nvSpPr>
          <p:cNvPr id="26" name="Rectangle 2"/>
          <p:cNvSpPr/>
          <p:nvPr/>
        </p:nvSpPr>
        <p:spPr bwMode="auto">
          <a:xfrm>
            <a:off x="3307836" y="973186"/>
            <a:ext cx="1888260" cy="1886881"/>
          </a:xfrm>
          <a:prstGeom prst="rect">
            <a:avLst/>
          </a:prstGeom>
          <a:solidFill>
            <a:srgbClr val="FFC00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8586" tIns="68589" rIns="68586" bIns="68589" numCol="1" rtlCol="0" anchor="t" anchorCtr="0" compatLnSpc="1">
            <a:prstTxWarp prst="textNoShape">
              <a:avLst/>
            </a:prstTxWarp>
          </a:bodyPr>
          <a:lstStyle/>
          <a:p>
            <a:pPr defTabSz="685666" fontAlgn="base">
              <a:lnSpc>
                <a:spcPct val="90000"/>
              </a:lnSpc>
              <a:spcBef>
                <a:spcPct val="0"/>
              </a:spcBef>
              <a:spcAft>
                <a:spcPct val="0"/>
              </a:spcAft>
              <a:buClr>
                <a:srgbClr val="FFFFFF">
                  <a:lumMod val="50000"/>
                  <a:lumOff val="50000"/>
                </a:srgbClr>
              </a:buClr>
              <a:buSzPct val="90000"/>
            </a:pPr>
            <a:endParaRPr lang="en-US" altLang="zh-CN" sz="1800" spc="-30" dirty="0" smtClean="0">
              <a:solidFill>
                <a:schemeClr val="bg1"/>
              </a:solidFill>
              <a:latin typeface="微软雅黑" pitchFamily="34" charset="-122"/>
              <a:ea typeface="微软雅黑" pitchFamily="34" charset="-122"/>
              <a:cs typeface="Segoe UI" pitchFamily="34" charset="0"/>
            </a:endParaRPr>
          </a:p>
          <a:p>
            <a:pPr defTabSz="685666" fontAlgn="base">
              <a:lnSpc>
                <a:spcPct val="90000"/>
              </a:lnSpc>
              <a:spcBef>
                <a:spcPct val="0"/>
              </a:spcBef>
              <a:spcAft>
                <a:spcPct val="0"/>
              </a:spcAft>
              <a:buClr>
                <a:srgbClr val="FFFFFF">
                  <a:lumMod val="50000"/>
                  <a:lumOff val="50000"/>
                </a:srgbClr>
              </a:buClr>
              <a:buSzPct val="90000"/>
            </a:pPr>
            <a:r>
              <a:rPr lang="zh-CN" altLang="en-US" sz="1800" spc="-30" dirty="0" smtClean="0">
                <a:solidFill>
                  <a:schemeClr val="bg1"/>
                </a:solidFill>
                <a:latin typeface="微软雅黑" pitchFamily="34" charset="-122"/>
                <a:ea typeface="微软雅黑" pitchFamily="34" charset="-122"/>
                <a:cs typeface="Segoe UI" pitchFamily="34" charset="0"/>
              </a:rPr>
              <a:t>单击</a:t>
            </a:r>
            <a:r>
              <a:rPr lang="zh-CN" altLang="en-US" sz="1800" spc="-30" dirty="0">
                <a:solidFill>
                  <a:schemeClr val="bg1"/>
                </a:solidFill>
                <a:latin typeface="微软雅黑" pitchFamily="34" charset="-122"/>
                <a:ea typeface="微软雅黑" pitchFamily="34" charset="-122"/>
                <a:cs typeface="Segoe UI" pitchFamily="34" charset="0"/>
              </a:rPr>
              <a:t>填加</a:t>
            </a:r>
            <a:r>
              <a:rPr lang="zh-CN" altLang="en-US" sz="1800" spc="-30" dirty="0" smtClean="0">
                <a:solidFill>
                  <a:schemeClr val="bg1"/>
                </a:solidFill>
                <a:latin typeface="微软雅黑" pitchFamily="34" charset="-122"/>
                <a:ea typeface="微软雅黑" pitchFamily="34" charset="-122"/>
                <a:cs typeface="Segoe UI" pitchFamily="34" charset="0"/>
              </a:rPr>
              <a:t>标题</a:t>
            </a:r>
            <a:endParaRPr lang="en-US" altLang="zh-CN" sz="1800" spc="-30" dirty="0" smtClean="0">
              <a:solidFill>
                <a:schemeClr val="bg1"/>
              </a:solidFill>
              <a:latin typeface="微软雅黑" pitchFamily="34" charset="-122"/>
              <a:ea typeface="微软雅黑" pitchFamily="34" charset="-122"/>
              <a:cs typeface="Segoe UI" pitchFamily="34" charset="0"/>
            </a:endParaRPr>
          </a:p>
          <a:p>
            <a:pPr defTabSz="685666" fontAlgn="base">
              <a:lnSpc>
                <a:spcPct val="90000"/>
              </a:lnSpc>
              <a:spcBef>
                <a:spcPct val="0"/>
              </a:spcBef>
              <a:spcAft>
                <a:spcPct val="0"/>
              </a:spcAft>
              <a:buClr>
                <a:srgbClr val="FFFFFF">
                  <a:lumMod val="50000"/>
                  <a:lumOff val="50000"/>
                </a:srgbClr>
              </a:buClr>
              <a:buSzPct val="90000"/>
            </a:pPr>
            <a:endParaRPr lang="en-US" sz="1800" spc="-30" dirty="0">
              <a:solidFill>
                <a:schemeClr val="bg1"/>
              </a:solidFill>
              <a:latin typeface="微软雅黑" pitchFamily="34" charset="-122"/>
              <a:ea typeface="微软雅黑" pitchFamily="34" charset="-122"/>
              <a:cs typeface="Segoe UI" pitchFamily="34" charset="0"/>
            </a:endParaRPr>
          </a:p>
          <a:p>
            <a:pPr defTabSz="685666" fontAlgn="base">
              <a:lnSpc>
                <a:spcPct val="90000"/>
              </a:lnSpc>
              <a:spcBef>
                <a:spcPct val="0"/>
              </a:spcBef>
              <a:spcAft>
                <a:spcPct val="0"/>
              </a:spcAft>
              <a:buClr>
                <a:srgbClr val="FFFFFF">
                  <a:lumMod val="50000"/>
                  <a:lumOff val="50000"/>
                </a:srgbClr>
              </a:buClr>
              <a:buSzPct val="90000"/>
            </a:pPr>
            <a:r>
              <a:rPr lang="zh-CN" altLang="en-US" sz="1400" spc="-30" dirty="0" smtClean="0">
                <a:solidFill>
                  <a:schemeClr val="bg1"/>
                </a:solidFill>
                <a:latin typeface="微软雅黑" pitchFamily="34" charset="-122"/>
                <a:ea typeface="微软雅黑" pitchFamily="34" charset="-122"/>
                <a:cs typeface="Segoe UI" pitchFamily="34" charset="0"/>
              </a:rPr>
              <a:t>单击</a:t>
            </a:r>
            <a:r>
              <a:rPr lang="zh-CN" altLang="en-US" sz="1400" spc="-30" dirty="0">
                <a:solidFill>
                  <a:schemeClr val="bg1"/>
                </a:solidFill>
                <a:latin typeface="微软雅黑" pitchFamily="34" charset="-122"/>
                <a:ea typeface="微软雅黑" pitchFamily="34" charset="-122"/>
                <a:cs typeface="Segoe UI" pitchFamily="34" charset="0"/>
              </a:rPr>
              <a:t>填加文字</a:t>
            </a:r>
            <a:r>
              <a:rPr lang="zh-CN" altLang="en-US" sz="1400" spc="-30" dirty="0" smtClean="0">
                <a:solidFill>
                  <a:schemeClr val="bg1"/>
                </a:solidFill>
                <a:latin typeface="微软雅黑" pitchFamily="34" charset="-122"/>
                <a:ea typeface="微软雅黑" pitchFamily="34" charset="-122"/>
                <a:cs typeface="Segoe UI" pitchFamily="34" charset="0"/>
              </a:rPr>
              <a:t>内容</a:t>
            </a:r>
            <a:endParaRPr lang="en-US" altLang="zh-CN" sz="1400" spc="-30" dirty="0" smtClean="0">
              <a:solidFill>
                <a:schemeClr val="bg1"/>
              </a:solidFill>
              <a:latin typeface="微软雅黑" pitchFamily="34" charset="-122"/>
              <a:ea typeface="微软雅黑" pitchFamily="34" charset="-122"/>
              <a:cs typeface="Segoe UI" pitchFamily="34" charset="0"/>
            </a:endParaRPr>
          </a:p>
          <a:p>
            <a:pPr defTabSz="685666" fontAlgn="base">
              <a:lnSpc>
                <a:spcPct val="90000"/>
              </a:lnSpc>
              <a:spcBef>
                <a:spcPct val="0"/>
              </a:spcBef>
              <a:spcAft>
                <a:spcPct val="0"/>
              </a:spcAft>
              <a:buClr>
                <a:srgbClr val="FFFFFF">
                  <a:lumMod val="50000"/>
                  <a:lumOff val="50000"/>
                </a:srgbClr>
              </a:buClr>
              <a:buSzPct val="90000"/>
            </a:pPr>
            <a:r>
              <a:rPr lang="zh-CN" altLang="en-US" sz="1400" spc="-30" dirty="0">
                <a:solidFill>
                  <a:schemeClr val="bg1"/>
                </a:solidFill>
                <a:latin typeface="微软雅黑" pitchFamily="34" charset="-122"/>
                <a:ea typeface="微软雅黑" pitchFamily="34" charset="-122"/>
                <a:cs typeface="Segoe UI" pitchFamily="34" charset="0"/>
              </a:rPr>
              <a:t>单击填加文字内容</a:t>
            </a:r>
            <a:endParaRPr lang="en-US" altLang="zh-CN" sz="1400" spc="-30" dirty="0">
              <a:solidFill>
                <a:schemeClr val="bg1"/>
              </a:solidFill>
              <a:latin typeface="微软雅黑" pitchFamily="34" charset="-122"/>
              <a:ea typeface="微软雅黑" pitchFamily="34" charset="-122"/>
              <a:cs typeface="Segoe UI" pitchFamily="34" charset="0"/>
            </a:endParaRPr>
          </a:p>
          <a:p>
            <a:pPr defTabSz="685666" fontAlgn="base">
              <a:lnSpc>
                <a:spcPct val="90000"/>
              </a:lnSpc>
              <a:spcBef>
                <a:spcPct val="0"/>
              </a:spcBef>
              <a:spcAft>
                <a:spcPct val="0"/>
              </a:spcAft>
              <a:buClr>
                <a:srgbClr val="FFFFFF">
                  <a:lumMod val="50000"/>
                  <a:lumOff val="50000"/>
                </a:srgbClr>
              </a:buClr>
              <a:buSzPct val="90000"/>
            </a:pPr>
            <a:r>
              <a:rPr lang="zh-CN" altLang="en-US" sz="1400" spc="-30" dirty="0">
                <a:solidFill>
                  <a:schemeClr val="bg1"/>
                </a:solidFill>
                <a:latin typeface="微软雅黑" pitchFamily="34" charset="-122"/>
                <a:ea typeface="微软雅黑" pitchFamily="34" charset="-122"/>
                <a:cs typeface="Segoe UI" pitchFamily="34" charset="0"/>
              </a:rPr>
              <a:t>单击填加文字内容</a:t>
            </a:r>
            <a:endParaRPr lang="en-US" altLang="zh-CN" sz="1400" spc="-30" dirty="0">
              <a:solidFill>
                <a:schemeClr val="bg1"/>
              </a:solidFill>
              <a:latin typeface="微软雅黑" pitchFamily="34" charset="-122"/>
              <a:ea typeface="微软雅黑" pitchFamily="34" charset="-122"/>
              <a:cs typeface="Segoe UI" pitchFamily="34" charset="0"/>
            </a:endParaRPr>
          </a:p>
          <a:p>
            <a:pPr defTabSz="685666" fontAlgn="base">
              <a:lnSpc>
                <a:spcPct val="90000"/>
              </a:lnSpc>
              <a:spcBef>
                <a:spcPct val="0"/>
              </a:spcBef>
              <a:spcAft>
                <a:spcPct val="0"/>
              </a:spcAft>
              <a:buClr>
                <a:srgbClr val="FFFFFF">
                  <a:lumMod val="50000"/>
                  <a:lumOff val="50000"/>
                </a:srgbClr>
              </a:buClr>
              <a:buSzPct val="90000"/>
            </a:pPr>
            <a:endParaRPr lang="en-US" sz="1400" spc="-30" dirty="0" smtClean="0">
              <a:solidFill>
                <a:schemeClr val="bg1"/>
              </a:solidFill>
              <a:latin typeface="微软雅黑" pitchFamily="34" charset="-122"/>
              <a:ea typeface="微软雅黑" pitchFamily="34" charset="-122"/>
              <a:cs typeface="Segoe UI" pitchFamily="34" charset="0"/>
            </a:endParaRPr>
          </a:p>
        </p:txBody>
      </p:sp>
      <p:pic>
        <p:nvPicPr>
          <p:cNvPr id="27" name="图片 26"/>
          <p:cNvPicPr>
            <a:picLocks noChangeAspect="1"/>
          </p:cNvPicPr>
          <p:nvPr/>
        </p:nvPicPr>
        <p:blipFill rotWithShape="1">
          <a:blip r:embed="rId3" cstate="print">
            <a:extLst>
              <a:ext uri="{28A0092B-C50C-407E-A947-70E740481C1C}">
                <a14:useLocalDpi xmlns:a14="http://schemas.microsoft.com/office/drawing/2010/main" xmlns="" val="0"/>
              </a:ext>
            </a:extLst>
          </a:blip>
          <a:srcRect t="3628" b="2688"/>
          <a:stretch/>
        </p:blipFill>
        <p:spPr>
          <a:xfrm>
            <a:off x="5311590" y="973185"/>
            <a:ext cx="2861703" cy="3887391"/>
          </a:xfrm>
          <a:prstGeom prst="rect">
            <a:avLst/>
          </a:prstGeom>
          <a:ln w="19050">
            <a:noFill/>
          </a:ln>
          <a:effectLst/>
        </p:spPr>
      </p:pic>
      <p:grpSp>
        <p:nvGrpSpPr>
          <p:cNvPr id="15" name="组合 14"/>
          <p:cNvGrpSpPr/>
          <p:nvPr/>
        </p:nvGrpSpPr>
        <p:grpSpPr>
          <a:xfrm>
            <a:off x="0" y="0"/>
            <a:ext cx="9721850" cy="92546"/>
            <a:chOff x="0" y="-35967"/>
            <a:chExt cx="9721850" cy="92546"/>
          </a:xfrm>
        </p:grpSpPr>
        <p:sp>
          <p:nvSpPr>
            <p:cNvPr id="16" name="矩形 15"/>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0" y="5076601"/>
            <a:ext cx="9721850" cy="339502"/>
            <a:chOff x="0" y="5076601"/>
            <a:chExt cx="9721850" cy="339502"/>
          </a:xfrm>
        </p:grpSpPr>
        <p:sp>
          <p:nvSpPr>
            <p:cNvPr id="20" name="矩形 19"/>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28"/>
          <p:cNvSpPr txBox="1"/>
          <p:nvPr/>
        </p:nvSpPr>
        <p:spPr>
          <a:xfrm>
            <a:off x="3427470" y="428019"/>
            <a:ext cx="2970584" cy="430887"/>
          </a:xfrm>
          <a:prstGeom prst="rect">
            <a:avLst/>
          </a:prstGeom>
          <a:noFill/>
        </p:spPr>
        <p:txBody>
          <a:bodyPr wrap="square" rtlCol="0">
            <a:spAutoFit/>
          </a:bodyPr>
          <a:lstStyle/>
          <a:p>
            <a:pPr algn="ctr"/>
            <a:r>
              <a:rPr lang="zh-CN" altLang="en-US" sz="2200" b="1" dirty="0" smtClean="0">
                <a:solidFill>
                  <a:srgbClr val="5A5959"/>
                </a:solidFill>
              </a:rPr>
              <a:t>单击填加主标题</a:t>
            </a:r>
            <a:endParaRPr lang="zh-CN" altLang="en-US" sz="2200" b="1" dirty="0">
              <a:solidFill>
                <a:srgbClr val="5A5959"/>
              </a:solidFill>
            </a:endParaRPr>
          </a:p>
        </p:txBody>
      </p:sp>
      <p:cxnSp>
        <p:nvCxnSpPr>
          <p:cNvPr id="30" name="直接连接符 29"/>
          <p:cNvCxnSpPr/>
          <p:nvPr/>
        </p:nvCxnSpPr>
        <p:spPr>
          <a:xfrm>
            <a:off x="0" y="658852"/>
            <a:ext cx="3754437"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091237" y="658852"/>
            <a:ext cx="3630613"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6733264"/>
      </p:ext>
    </p:extLst>
  </p:cSld>
  <p:clrMapOvr>
    <a:masterClrMapping/>
  </p:clrMapOvr>
  <p:transition spd="slow" advClick="0" advTm="100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48000">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14:bounceEnd="48000">
                                          <p:cBhvr additive="base">
                                            <p:cTn id="16" dur="500" fill="hold"/>
                                            <p:tgtEl>
                                              <p:spTgt spid="29"/>
                                            </p:tgtEl>
                                            <p:attrNameLst>
                                              <p:attrName>ppt_x</p:attrName>
                                            </p:attrNameLst>
                                          </p:cBhvr>
                                          <p:tavLst>
                                            <p:tav tm="0">
                                              <p:val>
                                                <p:strVal val="#ppt_x"/>
                                              </p:val>
                                            </p:tav>
                                            <p:tav tm="100000">
                                              <p:val>
                                                <p:strVal val="#ppt_x"/>
                                              </p:val>
                                            </p:tav>
                                          </p:tavLst>
                                        </p:anim>
                                        <p:anim calcmode="lin" valueType="num" p14:bounceEnd="48000">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9" grpId="0"/>
        </p:bldLst>
      </p:timing>
    </mc:Fallback>
  </mc:AlternateContent>
  <p:extLst mod="1">
    <p:ext uri="{E180D4A7-C9FB-4DFB-919C-405C955672EB}">
      <p14:showEvtLst xmlns:p14="http://schemas.microsoft.com/office/powerpoint/2010/main" xmlns="">
        <p14:playEvt time="0" objId="30"/>
      </p14:showEvt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0" y="0"/>
            <a:ext cx="9721850" cy="92546"/>
            <a:chOff x="0" y="-35967"/>
            <a:chExt cx="9721850" cy="92546"/>
          </a:xfrm>
        </p:grpSpPr>
        <p:sp>
          <p:nvSpPr>
            <p:cNvPr id="23" name="矩形 22"/>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0" y="5076601"/>
            <a:ext cx="9721850" cy="339502"/>
            <a:chOff x="0" y="5076601"/>
            <a:chExt cx="9721850" cy="339502"/>
          </a:xfrm>
        </p:grpSpPr>
        <p:sp>
          <p:nvSpPr>
            <p:cNvPr id="27" name="矩形 26"/>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Rectangle 5"/>
          <p:cNvSpPr/>
          <p:nvPr/>
        </p:nvSpPr>
        <p:spPr bwMode="auto">
          <a:xfrm>
            <a:off x="986689" y="2670075"/>
            <a:ext cx="3903218" cy="1900238"/>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8586" tIns="68589" rIns="68586" bIns="68589" numCol="1" rtlCol="0" anchor="ctr" anchorCtr="0" compatLnSpc="1">
            <a:prstTxWarp prst="textNoShape">
              <a:avLst/>
            </a:prstTxWarp>
          </a:bodyPr>
          <a:lstStyle/>
          <a:p>
            <a:pPr marL="285750" indent="-285750" algn="ctr" defTabSz="685666" fontAlgn="base">
              <a:lnSpc>
                <a:spcPct val="80000"/>
              </a:lnSpc>
              <a:spcBef>
                <a:spcPts val="675"/>
              </a:spcBef>
              <a:spcAft>
                <a:spcPct val="0"/>
              </a:spcAft>
              <a:buClr>
                <a:srgbClr val="FFFFFF">
                  <a:lumMod val="50000"/>
                  <a:lumOff val="50000"/>
                </a:srgbClr>
              </a:buClr>
              <a:buSzPct val="90000"/>
              <a:buFont typeface="Arial" panose="020B0604020202020204" pitchFamily="34" charset="0"/>
              <a:buChar char="•"/>
            </a:pPr>
            <a:r>
              <a:rPr lang="zh-CN" altLang="en-US" sz="1600" spc="-30" dirty="0" smtClean="0">
                <a:solidFill>
                  <a:schemeClr val="bg1"/>
                </a:solidFill>
                <a:latin typeface="微软雅黑" pitchFamily="34" charset="-122"/>
                <a:ea typeface="微软雅黑" pitchFamily="34" charset="-122"/>
                <a:cs typeface="Segoe UI" pitchFamily="34" charset="0"/>
              </a:rPr>
              <a:t>单击此处填加文字内容</a:t>
            </a:r>
            <a:endParaRPr lang="en-US" altLang="zh-CN" sz="1600" spc="-30" dirty="0" smtClean="0">
              <a:solidFill>
                <a:schemeClr val="bg1"/>
              </a:solidFill>
              <a:latin typeface="微软雅黑" pitchFamily="34" charset="-122"/>
              <a:ea typeface="微软雅黑" pitchFamily="34" charset="-122"/>
              <a:cs typeface="Segoe UI" pitchFamily="34" charset="0"/>
            </a:endParaRPr>
          </a:p>
          <a:p>
            <a:pPr marL="285750" indent="-285750" algn="ctr" defTabSz="685666" fontAlgn="base">
              <a:lnSpc>
                <a:spcPct val="80000"/>
              </a:lnSpc>
              <a:spcBef>
                <a:spcPts val="675"/>
              </a:spcBef>
              <a:spcAft>
                <a:spcPct val="0"/>
              </a:spcAft>
              <a:buClr>
                <a:srgbClr val="FFFFFF">
                  <a:lumMod val="50000"/>
                  <a:lumOff val="50000"/>
                </a:srgbClr>
              </a:buClr>
              <a:buSzPct val="90000"/>
              <a:buFont typeface="Arial" panose="020B0604020202020204" pitchFamily="34" charset="0"/>
              <a:buChar char="•"/>
            </a:pPr>
            <a:r>
              <a:rPr lang="zh-CN" altLang="en-US" sz="1600" spc="-30" dirty="0">
                <a:solidFill>
                  <a:schemeClr val="bg1"/>
                </a:solidFill>
                <a:latin typeface="微软雅黑" pitchFamily="34" charset="-122"/>
                <a:ea typeface="微软雅黑" pitchFamily="34" charset="-122"/>
                <a:cs typeface="Segoe UI" pitchFamily="34" charset="0"/>
              </a:rPr>
              <a:t>单击此处填加文字</a:t>
            </a:r>
            <a:r>
              <a:rPr lang="zh-CN" altLang="en-US" sz="1600" spc="-30" dirty="0" smtClean="0">
                <a:solidFill>
                  <a:schemeClr val="bg1"/>
                </a:solidFill>
                <a:latin typeface="微软雅黑" pitchFamily="34" charset="-122"/>
                <a:ea typeface="微软雅黑" pitchFamily="34" charset="-122"/>
                <a:cs typeface="Segoe UI" pitchFamily="34" charset="0"/>
              </a:rPr>
              <a:t>内容</a:t>
            </a:r>
            <a:endParaRPr lang="en-US" altLang="zh-CN" sz="1600" spc="-30" dirty="0" smtClean="0">
              <a:solidFill>
                <a:schemeClr val="bg1"/>
              </a:solidFill>
              <a:latin typeface="微软雅黑" pitchFamily="34" charset="-122"/>
              <a:ea typeface="微软雅黑" pitchFamily="34" charset="-122"/>
              <a:cs typeface="Segoe UI" pitchFamily="34" charset="0"/>
            </a:endParaRPr>
          </a:p>
          <a:p>
            <a:pPr marL="285750" indent="-285750" algn="ctr" defTabSz="685666" fontAlgn="base">
              <a:lnSpc>
                <a:spcPct val="80000"/>
              </a:lnSpc>
              <a:spcBef>
                <a:spcPts val="675"/>
              </a:spcBef>
              <a:spcAft>
                <a:spcPct val="0"/>
              </a:spcAft>
              <a:buClr>
                <a:srgbClr val="FFFFFF">
                  <a:lumMod val="50000"/>
                  <a:lumOff val="50000"/>
                </a:srgbClr>
              </a:buClr>
              <a:buSzPct val="90000"/>
              <a:buFont typeface="Arial" panose="020B0604020202020204" pitchFamily="34" charset="0"/>
              <a:buChar char="•"/>
            </a:pPr>
            <a:r>
              <a:rPr lang="zh-CN" altLang="en-US" sz="1600" spc="-30" dirty="0">
                <a:solidFill>
                  <a:schemeClr val="bg1"/>
                </a:solidFill>
                <a:latin typeface="微软雅黑" pitchFamily="34" charset="-122"/>
                <a:ea typeface="微软雅黑" pitchFamily="34" charset="-122"/>
                <a:cs typeface="Segoe UI" pitchFamily="34" charset="0"/>
              </a:rPr>
              <a:t>单击此处填加文字</a:t>
            </a:r>
            <a:r>
              <a:rPr lang="zh-CN" altLang="en-US" sz="1600" spc="-30" dirty="0" smtClean="0">
                <a:solidFill>
                  <a:schemeClr val="bg1"/>
                </a:solidFill>
                <a:latin typeface="微软雅黑" pitchFamily="34" charset="-122"/>
                <a:ea typeface="微软雅黑" pitchFamily="34" charset="-122"/>
                <a:cs typeface="Segoe UI" pitchFamily="34" charset="0"/>
              </a:rPr>
              <a:t>内容</a:t>
            </a:r>
            <a:endParaRPr lang="en-US" altLang="zh-CN" sz="1600" spc="-30" dirty="0" smtClean="0">
              <a:solidFill>
                <a:schemeClr val="bg1"/>
              </a:solidFill>
              <a:latin typeface="微软雅黑" pitchFamily="34" charset="-122"/>
              <a:ea typeface="微软雅黑" pitchFamily="34" charset="-122"/>
              <a:cs typeface="Segoe UI" pitchFamily="34" charset="0"/>
            </a:endParaRPr>
          </a:p>
          <a:p>
            <a:pPr marL="285750" indent="-285750" algn="ctr" defTabSz="685666" fontAlgn="base">
              <a:lnSpc>
                <a:spcPct val="80000"/>
              </a:lnSpc>
              <a:spcBef>
                <a:spcPts val="675"/>
              </a:spcBef>
              <a:spcAft>
                <a:spcPct val="0"/>
              </a:spcAft>
              <a:buClr>
                <a:srgbClr val="FFFFFF">
                  <a:lumMod val="50000"/>
                  <a:lumOff val="50000"/>
                </a:srgbClr>
              </a:buClr>
              <a:buSzPct val="90000"/>
              <a:buFont typeface="Arial" panose="020B0604020202020204" pitchFamily="34" charset="0"/>
              <a:buChar char="•"/>
            </a:pPr>
            <a:r>
              <a:rPr lang="zh-CN" altLang="en-US" sz="1600" spc="-30" dirty="0">
                <a:solidFill>
                  <a:schemeClr val="bg1"/>
                </a:solidFill>
                <a:latin typeface="微软雅黑" pitchFamily="34" charset="-122"/>
                <a:ea typeface="微软雅黑" pitchFamily="34" charset="-122"/>
                <a:cs typeface="Segoe UI" pitchFamily="34" charset="0"/>
              </a:rPr>
              <a:t>单击此处填加文字</a:t>
            </a:r>
            <a:r>
              <a:rPr lang="zh-CN" altLang="en-US" sz="1600" spc="-30" dirty="0" smtClean="0">
                <a:solidFill>
                  <a:schemeClr val="bg1"/>
                </a:solidFill>
                <a:latin typeface="微软雅黑" pitchFamily="34" charset="-122"/>
                <a:ea typeface="微软雅黑" pitchFamily="34" charset="-122"/>
                <a:cs typeface="Segoe UI" pitchFamily="34" charset="0"/>
              </a:rPr>
              <a:t>内容</a:t>
            </a:r>
          </a:p>
        </p:txBody>
      </p:sp>
      <p:sp>
        <p:nvSpPr>
          <p:cNvPr id="44" name="Rectangle 2"/>
          <p:cNvSpPr/>
          <p:nvPr/>
        </p:nvSpPr>
        <p:spPr bwMode="auto">
          <a:xfrm>
            <a:off x="1003323" y="684113"/>
            <a:ext cx="1900732" cy="1900238"/>
          </a:xfrm>
          <a:prstGeom prst="rect">
            <a:avLst/>
          </a:prstGeom>
          <a:solidFill>
            <a:schemeClr val="bg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91440" rIns="91436" bIns="91440" numCol="1" rtlCol="0" anchor="t" anchorCtr="0" compatLnSpc="1">
            <a:prstTxWarp prst="textNoShape">
              <a:avLst/>
            </a:prstTxWarp>
          </a:bodyPr>
          <a:lstStyle/>
          <a:p>
            <a:pPr algn="ctr" defTabSz="685666" fontAlgn="base">
              <a:lnSpc>
                <a:spcPct val="80000"/>
              </a:lnSpc>
              <a:spcBef>
                <a:spcPct val="0"/>
              </a:spcBef>
              <a:spcAft>
                <a:spcPct val="0"/>
              </a:spcAft>
              <a:buClr>
                <a:srgbClr val="FFFFFF">
                  <a:lumMod val="50000"/>
                  <a:lumOff val="50000"/>
                </a:srgbClr>
              </a:buClr>
              <a:buSzPct val="90000"/>
            </a:pPr>
            <a:endParaRPr lang="en-US" altLang="zh-CN" spc="-30" dirty="0" smtClean="0">
              <a:solidFill>
                <a:schemeClr val="bg1"/>
              </a:solidFill>
              <a:latin typeface="微软雅黑" pitchFamily="34" charset="-122"/>
              <a:ea typeface="微软雅黑" pitchFamily="34" charset="-122"/>
              <a:cs typeface="Segoe UI" pitchFamily="34" charset="0"/>
            </a:endParaRPr>
          </a:p>
          <a:p>
            <a:pPr algn="ctr" defTabSz="685666" fontAlgn="base">
              <a:lnSpc>
                <a:spcPct val="80000"/>
              </a:lnSpc>
              <a:spcBef>
                <a:spcPct val="0"/>
              </a:spcBef>
              <a:spcAft>
                <a:spcPct val="0"/>
              </a:spcAft>
              <a:buClr>
                <a:srgbClr val="FFFFFF">
                  <a:lumMod val="50000"/>
                  <a:lumOff val="50000"/>
                </a:srgbClr>
              </a:buClr>
              <a:buSzPct val="90000"/>
            </a:pPr>
            <a:endParaRPr lang="en-US" altLang="zh-CN" spc="-30" dirty="0">
              <a:solidFill>
                <a:schemeClr val="bg1"/>
              </a:solidFill>
              <a:latin typeface="微软雅黑" pitchFamily="34" charset="-122"/>
              <a:ea typeface="微软雅黑" pitchFamily="34" charset="-122"/>
              <a:cs typeface="Segoe UI" pitchFamily="34" charset="0"/>
            </a:endParaRPr>
          </a:p>
          <a:p>
            <a:pPr algn="ctr" defTabSz="685666" fontAlgn="base">
              <a:lnSpc>
                <a:spcPct val="80000"/>
              </a:lnSpc>
              <a:spcBef>
                <a:spcPct val="0"/>
              </a:spcBef>
              <a:spcAft>
                <a:spcPct val="0"/>
              </a:spcAft>
              <a:buClr>
                <a:srgbClr val="FFFFFF">
                  <a:lumMod val="50000"/>
                  <a:lumOff val="50000"/>
                </a:srgbClr>
              </a:buClr>
              <a:buSzPct val="90000"/>
            </a:pPr>
            <a:r>
              <a:rPr lang="zh-CN" altLang="en-US" spc="-30" dirty="0" smtClean="0">
                <a:solidFill>
                  <a:schemeClr val="bg1"/>
                </a:solidFill>
                <a:latin typeface="微软雅黑" pitchFamily="34" charset="-122"/>
                <a:ea typeface="微软雅黑" pitchFamily="34" charset="-122"/>
                <a:cs typeface="Segoe UI" pitchFamily="34" charset="0"/>
              </a:rPr>
              <a:t>单击填加标题</a:t>
            </a:r>
            <a:endParaRPr lang="en-US" altLang="zh-CN" spc="-30" dirty="0" smtClean="0">
              <a:solidFill>
                <a:schemeClr val="bg1"/>
              </a:solidFill>
              <a:latin typeface="微软雅黑" pitchFamily="34" charset="-122"/>
              <a:ea typeface="微软雅黑" pitchFamily="34" charset="-122"/>
              <a:cs typeface="Segoe UI" pitchFamily="34" charset="0"/>
            </a:endParaRPr>
          </a:p>
          <a:p>
            <a:pPr algn="ctr" defTabSz="685666" fontAlgn="base">
              <a:lnSpc>
                <a:spcPct val="80000"/>
              </a:lnSpc>
              <a:spcBef>
                <a:spcPts val="675"/>
              </a:spcBef>
              <a:spcAft>
                <a:spcPct val="0"/>
              </a:spcAft>
              <a:buClr>
                <a:srgbClr val="FFFFFF">
                  <a:lumMod val="50000"/>
                  <a:lumOff val="50000"/>
                </a:srgbClr>
              </a:buClr>
              <a:buSzPct val="90000"/>
            </a:pPr>
            <a:r>
              <a:rPr lang="zh-CN" altLang="en-US" sz="1600" spc="-30" dirty="0">
                <a:solidFill>
                  <a:schemeClr val="bg1"/>
                </a:solidFill>
                <a:latin typeface="微软雅黑" pitchFamily="34" charset="-122"/>
                <a:ea typeface="微软雅黑" pitchFamily="34" charset="-122"/>
                <a:cs typeface="Segoe UI" pitchFamily="34" charset="0"/>
              </a:rPr>
              <a:t>单击填加文字内容</a:t>
            </a:r>
            <a:endParaRPr lang="en-US" altLang="zh-CN" sz="1600" spc="-30" dirty="0">
              <a:solidFill>
                <a:schemeClr val="bg1"/>
              </a:solidFill>
              <a:latin typeface="微软雅黑" pitchFamily="34" charset="-122"/>
              <a:ea typeface="微软雅黑" pitchFamily="34" charset="-122"/>
              <a:cs typeface="Segoe UI" pitchFamily="34" charset="0"/>
            </a:endParaRPr>
          </a:p>
          <a:p>
            <a:pPr algn="ctr" defTabSz="685666" fontAlgn="base">
              <a:lnSpc>
                <a:spcPct val="80000"/>
              </a:lnSpc>
              <a:spcBef>
                <a:spcPts val="675"/>
              </a:spcBef>
              <a:spcAft>
                <a:spcPct val="0"/>
              </a:spcAft>
              <a:buClr>
                <a:srgbClr val="FFFFFF">
                  <a:lumMod val="50000"/>
                  <a:lumOff val="50000"/>
                </a:srgbClr>
              </a:buClr>
              <a:buSzPct val="90000"/>
            </a:pPr>
            <a:r>
              <a:rPr lang="zh-CN" altLang="en-US" sz="1600" spc="-30" dirty="0">
                <a:solidFill>
                  <a:schemeClr val="bg1"/>
                </a:solidFill>
                <a:latin typeface="微软雅黑" pitchFamily="34" charset="-122"/>
                <a:ea typeface="微软雅黑" pitchFamily="34" charset="-122"/>
                <a:cs typeface="Segoe UI" pitchFamily="34" charset="0"/>
              </a:rPr>
              <a:t>单击填加文字内容</a:t>
            </a:r>
            <a:endParaRPr lang="en-US" altLang="zh-CN" sz="1600" spc="-30" dirty="0">
              <a:solidFill>
                <a:schemeClr val="bg1"/>
              </a:solidFill>
              <a:latin typeface="微软雅黑" pitchFamily="34" charset="-122"/>
              <a:ea typeface="微软雅黑" pitchFamily="34" charset="-122"/>
              <a:cs typeface="Segoe UI" pitchFamily="34" charset="0"/>
            </a:endParaRPr>
          </a:p>
          <a:p>
            <a:pPr algn="ctr" defTabSz="685666" fontAlgn="base">
              <a:lnSpc>
                <a:spcPct val="80000"/>
              </a:lnSpc>
              <a:spcBef>
                <a:spcPct val="0"/>
              </a:spcBef>
              <a:spcAft>
                <a:spcPct val="0"/>
              </a:spcAft>
              <a:buClr>
                <a:srgbClr val="FFFFFF">
                  <a:lumMod val="50000"/>
                  <a:lumOff val="50000"/>
                </a:srgbClr>
              </a:buClr>
              <a:buSzPct val="90000"/>
            </a:pPr>
            <a:endParaRPr lang="en-US" altLang="zh-CN" spc="-30" dirty="0" smtClean="0">
              <a:solidFill>
                <a:schemeClr val="bg1"/>
              </a:solidFill>
              <a:latin typeface="微软雅黑" pitchFamily="34" charset="-122"/>
              <a:ea typeface="微软雅黑" pitchFamily="34" charset="-122"/>
              <a:cs typeface="Segoe UI" pitchFamily="34" charset="0"/>
            </a:endParaRPr>
          </a:p>
          <a:p>
            <a:pPr algn="ctr" defTabSz="685666" fontAlgn="base">
              <a:lnSpc>
                <a:spcPct val="80000"/>
              </a:lnSpc>
              <a:spcBef>
                <a:spcPct val="0"/>
              </a:spcBef>
              <a:spcAft>
                <a:spcPct val="0"/>
              </a:spcAft>
              <a:buClr>
                <a:srgbClr val="FFFFFF">
                  <a:lumMod val="50000"/>
                  <a:lumOff val="50000"/>
                </a:srgbClr>
              </a:buClr>
              <a:buSzPct val="90000"/>
            </a:pPr>
            <a:endParaRPr lang="en-US" spc="-30" dirty="0">
              <a:solidFill>
                <a:schemeClr val="bg1"/>
              </a:solidFill>
              <a:latin typeface="微软雅黑" pitchFamily="34" charset="-122"/>
              <a:ea typeface="微软雅黑" pitchFamily="34" charset="-122"/>
              <a:cs typeface="Segoe UI" pitchFamily="34" charset="0"/>
            </a:endParaRPr>
          </a:p>
          <a:p>
            <a:pPr algn="ctr" defTabSz="685666" fontAlgn="base">
              <a:lnSpc>
                <a:spcPct val="80000"/>
              </a:lnSpc>
              <a:spcBef>
                <a:spcPct val="0"/>
              </a:spcBef>
              <a:spcAft>
                <a:spcPct val="0"/>
              </a:spcAft>
              <a:buClr>
                <a:srgbClr val="FFFFFF">
                  <a:lumMod val="50000"/>
                  <a:lumOff val="50000"/>
                </a:srgbClr>
              </a:buClr>
              <a:buSzPct val="90000"/>
            </a:pPr>
            <a:endParaRPr lang="en-US" spc="-30" dirty="0">
              <a:solidFill>
                <a:schemeClr val="bg1"/>
              </a:solidFill>
              <a:latin typeface="微软雅黑" pitchFamily="34" charset="-122"/>
              <a:ea typeface="微软雅黑" pitchFamily="34" charset="-122"/>
              <a:cs typeface="Segoe UI" pitchFamily="34" charset="0"/>
            </a:endParaRPr>
          </a:p>
        </p:txBody>
      </p:sp>
      <p:sp>
        <p:nvSpPr>
          <p:cNvPr id="45" name="Rectangle 4"/>
          <p:cNvSpPr/>
          <p:nvPr/>
        </p:nvSpPr>
        <p:spPr bwMode="auto">
          <a:xfrm>
            <a:off x="4990155" y="684113"/>
            <a:ext cx="3903218" cy="1900238"/>
          </a:xfrm>
          <a:prstGeom prst="rect">
            <a:avLst/>
          </a:prstGeom>
          <a:solidFill>
            <a:srgbClr val="FFC00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91440" rIns="91436" bIns="91440" numCol="1" rtlCol="0" anchor="ctr" anchorCtr="0" compatLnSpc="1">
            <a:prstTxWarp prst="textNoShape">
              <a:avLst/>
            </a:prstTxWarp>
          </a:bodyPr>
          <a:lstStyle/>
          <a:p>
            <a:pPr marL="175046" indent="-175046" algn="ctr" defTabSz="685666" fontAlgn="base">
              <a:lnSpc>
                <a:spcPct val="80000"/>
              </a:lnSpc>
              <a:spcBef>
                <a:spcPts val="675"/>
              </a:spcBef>
              <a:spcAft>
                <a:spcPct val="0"/>
              </a:spcAft>
              <a:buClr>
                <a:srgbClr val="FFFFFF">
                  <a:lumMod val="50000"/>
                  <a:lumOff val="50000"/>
                </a:srgbClr>
              </a:buClr>
              <a:buSzPct val="90000"/>
              <a:buFont typeface="Arial" pitchFamily="34" charset="0"/>
              <a:buChar char="•"/>
            </a:pPr>
            <a:r>
              <a:rPr lang="zh-CN" altLang="en-US" sz="1600" spc="-30" dirty="0" smtClean="0">
                <a:solidFill>
                  <a:schemeClr val="bg1"/>
                </a:solidFill>
                <a:latin typeface="微软雅黑" pitchFamily="34" charset="-122"/>
                <a:ea typeface="微软雅黑" pitchFamily="34" charset="-122"/>
                <a:cs typeface="Segoe UI" pitchFamily="34" charset="0"/>
              </a:rPr>
              <a:t>单击</a:t>
            </a:r>
            <a:r>
              <a:rPr lang="zh-CN" altLang="en-US" sz="1600" spc="-30" dirty="0">
                <a:solidFill>
                  <a:schemeClr val="bg1"/>
                </a:solidFill>
                <a:latin typeface="微软雅黑" pitchFamily="34" charset="-122"/>
                <a:ea typeface="微软雅黑" pitchFamily="34" charset="-122"/>
                <a:cs typeface="Segoe UI" pitchFamily="34" charset="0"/>
              </a:rPr>
              <a:t>填加文字</a:t>
            </a:r>
            <a:r>
              <a:rPr lang="zh-CN" altLang="en-US" sz="1600" spc="-30" dirty="0" smtClean="0">
                <a:solidFill>
                  <a:schemeClr val="bg1"/>
                </a:solidFill>
                <a:latin typeface="微软雅黑" pitchFamily="34" charset="-122"/>
                <a:ea typeface="微软雅黑" pitchFamily="34" charset="-122"/>
                <a:cs typeface="Segoe UI" pitchFamily="34" charset="0"/>
              </a:rPr>
              <a:t>内容</a:t>
            </a:r>
            <a:endParaRPr lang="en-US" altLang="zh-CN" sz="1600" spc="-30" dirty="0" smtClean="0">
              <a:solidFill>
                <a:schemeClr val="bg1"/>
              </a:solidFill>
              <a:latin typeface="微软雅黑" pitchFamily="34" charset="-122"/>
              <a:ea typeface="微软雅黑" pitchFamily="34" charset="-122"/>
              <a:cs typeface="Segoe UI" pitchFamily="34" charset="0"/>
            </a:endParaRPr>
          </a:p>
          <a:p>
            <a:pPr marL="175046" indent="-175046" algn="ctr" defTabSz="685666" fontAlgn="base">
              <a:lnSpc>
                <a:spcPct val="80000"/>
              </a:lnSpc>
              <a:spcBef>
                <a:spcPts val="675"/>
              </a:spcBef>
              <a:spcAft>
                <a:spcPct val="0"/>
              </a:spcAft>
              <a:buClr>
                <a:srgbClr val="FFFFFF">
                  <a:lumMod val="50000"/>
                  <a:lumOff val="50000"/>
                </a:srgbClr>
              </a:buClr>
              <a:buSzPct val="90000"/>
              <a:buFont typeface="Arial" pitchFamily="34" charset="0"/>
              <a:buChar char="•"/>
            </a:pPr>
            <a:r>
              <a:rPr lang="zh-CN" altLang="en-US" sz="1600" spc="-30" dirty="0">
                <a:solidFill>
                  <a:schemeClr val="bg1"/>
                </a:solidFill>
                <a:latin typeface="微软雅黑" pitchFamily="34" charset="-122"/>
                <a:ea typeface="微软雅黑" pitchFamily="34" charset="-122"/>
                <a:cs typeface="Segoe UI" pitchFamily="34" charset="0"/>
              </a:rPr>
              <a:t>单击填加文字</a:t>
            </a:r>
            <a:r>
              <a:rPr lang="zh-CN" altLang="en-US" sz="1600" spc="-30" dirty="0" smtClean="0">
                <a:solidFill>
                  <a:schemeClr val="bg1"/>
                </a:solidFill>
                <a:latin typeface="微软雅黑" pitchFamily="34" charset="-122"/>
                <a:ea typeface="微软雅黑" pitchFamily="34" charset="-122"/>
                <a:cs typeface="Segoe UI" pitchFamily="34" charset="0"/>
              </a:rPr>
              <a:t>内容</a:t>
            </a:r>
            <a:endParaRPr lang="en-US" altLang="zh-CN" sz="1600" spc="-30" dirty="0" smtClean="0">
              <a:solidFill>
                <a:schemeClr val="bg1"/>
              </a:solidFill>
              <a:latin typeface="微软雅黑" pitchFamily="34" charset="-122"/>
              <a:ea typeface="微软雅黑" pitchFamily="34" charset="-122"/>
              <a:cs typeface="Segoe UI" pitchFamily="34" charset="0"/>
            </a:endParaRPr>
          </a:p>
          <a:p>
            <a:pPr marL="175046" indent="-175046" algn="ctr" defTabSz="685666" fontAlgn="base">
              <a:lnSpc>
                <a:spcPct val="80000"/>
              </a:lnSpc>
              <a:spcBef>
                <a:spcPts val="675"/>
              </a:spcBef>
              <a:spcAft>
                <a:spcPct val="0"/>
              </a:spcAft>
              <a:buClr>
                <a:srgbClr val="FFFFFF">
                  <a:lumMod val="50000"/>
                  <a:lumOff val="50000"/>
                </a:srgbClr>
              </a:buClr>
              <a:buSzPct val="90000"/>
              <a:buFont typeface="Arial" pitchFamily="34" charset="0"/>
              <a:buChar char="•"/>
            </a:pPr>
            <a:r>
              <a:rPr lang="zh-CN" altLang="en-US" sz="1600" spc="-30" dirty="0">
                <a:solidFill>
                  <a:schemeClr val="bg1"/>
                </a:solidFill>
                <a:latin typeface="微软雅黑" pitchFamily="34" charset="-122"/>
                <a:ea typeface="微软雅黑" pitchFamily="34" charset="-122"/>
                <a:cs typeface="Segoe UI" pitchFamily="34" charset="0"/>
              </a:rPr>
              <a:t>单击填加文字</a:t>
            </a:r>
            <a:r>
              <a:rPr lang="zh-CN" altLang="en-US" sz="1600" spc="-30" dirty="0" smtClean="0">
                <a:solidFill>
                  <a:schemeClr val="bg1"/>
                </a:solidFill>
                <a:latin typeface="微软雅黑" pitchFamily="34" charset="-122"/>
                <a:ea typeface="微软雅黑" pitchFamily="34" charset="-122"/>
                <a:cs typeface="Segoe UI" pitchFamily="34" charset="0"/>
              </a:rPr>
              <a:t>内容</a:t>
            </a:r>
            <a:endParaRPr lang="en-US" altLang="zh-CN" sz="1600" spc="-30" dirty="0" smtClean="0">
              <a:solidFill>
                <a:schemeClr val="bg1"/>
              </a:solidFill>
              <a:latin typeface="微软雅黑" pitchFamily="34" charset="-122"/>
              <a:ea typeface="微软雅黑" pitchFamily="34" charset="-122"/>
              <a:cs typeface="Segoe UI" pitchFamily="34" charset="0"/>
            </a:endParaRPr>
          </a:p>
        </p:txBody>
      </p:sp>
      <p:pic>
        <p:nvPicPr>
          <p:cNvPr id="46" name="图片 45"/>
          <p:cNvPicPr>
            <a:picLocks noChangeAspect="1"/>
          </p:cNvPicPr>
          <p:nvPr/>
        </p:nvPicPr>
        <p:blipFill rotWithShape="1">
          <a:blip r:embed="rId3" cstate="print">
            <a:extLst>
              <a:ext uri="{28A0092B-C50C-407E-A947-70E740481C1C}">
                <a14:useLocalDpi xmlns:a14="http://schemas.microsoft.com/office/drawing/2010/main" xmlns="" val="0"/>
              </a:ext>
            </a:extLst>
          </a:blip>
          <a:srcRect r="10986"/>
          <a:stretch/>
        </p:blipFill>
        <p:spPr>
          <a:xfrm>
            <a:off x="4990155" y="2683835"/>
            <a:ext cx="3894148" cy="1886478"/>
          </a:xfrm>
          <a:prstGeom prst="rect">
            <a:avLst/>
          </a:prstGeom>
        </p:spPr>
      </p:pic>
      <p:pic>
        <p:nvPicPr>
          <p:cNvPr id="4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97233" y="684113"/>
            <a:ext cx="1900238" cy="19002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73477644"/>
      </p:ext>
    </p:extLst>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2" presetClass="entr" presetSubtype="1" fill="hold" grpId="0" nodeType="withEffect">
                                  <p:stCondLst>
                                    <p:cond delay="25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750" fill="hold"/>
                                        <p:tgtEl>
                                          <p:spTgt spid="45"/>
                                        </p:tgtEl>
                                        <p:attrNameLst>
                                          <p:attrName>ppt_x</p:attrName>
                                        </p:attrNameLst>
                                      </p:cBhvr>
                                      <p:tavLst>
                                        <p:tav tm="0">
                                          <p:val>
                                            <p:strVal val="#ppt_x"/>
                                          </p:val>
                                        </p:tav>
                                        <p:tav tm="100000">
                                          <p:val>
                                            <p:strVal val="#ppt_x"/>
                                          </p:val>
                                        </p:tav>
                                      </p:tavLst>
                                    </p:anim>
                                    <p:anim calcmode="lin" valueType="num">
                                      <p:cBhvr additive="base">
                                        <p:cTn id="16" dur="750" fill="hold"/>
                                        <p:tgtEl>
                                          <p:spTgt spid="45"/>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750" fill="hold"/>
                                        <p:tgtEl>
                                          <p:spTgt spid="43"/>
                                        </p:tgtEl>
                                        <p:attrNameLst>
                                          <p:attrName>ppt_x</p:attrName>
                                        </p:attrNameLst>
                                      </p:cBhvr>
                                      <p:tavLst>
                                        <p:tav tm="0">
                                          <p:val>
                                            <p:strVal val="#ppt_x"/>
                                          </p:val>
                                        </p:tav>
                                        <p:tav tm="100000">
                                          <p:val>
                                            <p:strVal val="#ppt_x"/>
                                          </p:val>
                                        </p:tav>
                                      </p:tavLst>
                                    </p:anim>
                                    <p:anim calcmode="lin" valueType="num">
                                      <p:cBhvr additive="base">
                                        <p:cTn id="20" dur="75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2" decel="100000" fill="hold" nodeType="withEffect">
                                  <p:stCondLst>
                                    <p:cond delay="75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750" fill="hold"/>
                                        <p:tgtEl>
                                          <p:spTgt spid="46"/>
                                        </p:tgtEl>
                                        <p:attrNameLst>
                                          <p:attrName>ppt_x</p:attrName>
                                        </p:attrNameLst>
                                      </p:cBhvr>
                                      <p:tavLst>
                                        <p:tav tm="0">
                                          <p:val>
                                            <p:strVal val="1+#ppt_w/2"/>
                                          </p:val>
                                        </p:tav>
                                        <p:tav tm="100000">
                                          <p:val>
                                            <p:strVal val="#ppt_x"/>
                                          </p:val>
                                        </p:tav>
                                      </p:tavLst>
                                    </p:anim>
                                    <p:anim calcmode="lin" valueType="num">
                                      <p:cBhvr additive="base">
                                        <p:cTn id="24" dur="7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3002919" y="1578911"/>
            <a:ext cx="2794733" cy="2759433"/>
            <a:chOff x="3868719" y="1776670"/>
            <a:chExt cx="2628619" cy="2628031"/>
          </a:xfrm>
        </p:grpSpPr>
        <p:sp>
          <p:nvSpPr>
            <p:cNvPr id="54" name="Freeform 4"/>
            <p:cNvSpPr>
              <a:spLocks/>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1"/>
            </a:solidFill>
            <a:ln w="3175" cap="flat" cmpd="sng" algn="ctr">
              <a:solidFill>
                <a:srgbClr val="D7D7D7"/>
              </a:solid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801" fontAlgn="base">
                <a:lnSpc>
                  <a:spcPct val="120000"/>
                </a:lnSpc>
                <a:spcBef>
                  <a:spcPts val="635"/>
                </a:spcBef>
                <a:spcAft>
                  <a:spcPts val="635"/>
                </a:spcAft>
                <a:defRPr/>
              </a:pPr>
              <a:endParaRPr lang="en-US" sz="3000" kern="0" dirty="0">
                <a:solidFill>
                  <a:srgbClr val="5A5959"/>
                </a:solidFill>
                <a:latin typeface="Impact" pitchFamily="34" charset="0"/>
                <a:ea typeface="微软雅黑" pitchFamily="34" charset="-122"/>
              </a:endParaRPr>
            </a:p>
          </p:txBody>
        </p:sp>
        <p:sp>
          <p:nvSpPr>
            <p:cNvPr id="55" name="Oval 5"/>
            <p:cNvSpPr>
              <a:spLocks noChangeArrowheads="1"/>
            </p:cNvSpPr>
            <p:nvPr/>
          </p:nvSpPr>
          <p:spPr bwMode="auto">
            <a:xfrm>
              <a:off x="4274765" y="2177285"/>
              <a:ext cx="1821868" cy="1826802"/>
            </a:xfrm>
            <a:prstGeom prst="ellipse">
              <a:avLst/>
            </a:prstGeom>
            <a:solidFill>
              <a:schemeClr val="bg1">
                <a:lumMod val="95000"/>
              </a:schemeClr>
            </a:solidFill>
            <a:ln w="22225">
              <a:no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67801">
                <a:defRPr/>
              </a:pPr>
              <a:r>
                <a:rPr lang="zh-CN" altLang="en-US" sz="1900" kern="0" dirty="0">
                  <a:solidFill>
                    <a:srgbClr val="5A5959"/>
                  </a:solidFill>
                  <a:latin typeface="Calibri"/>
                  <a:ea typeface="微软雅黑"/>
                </a:rPr>
                <a:t>单击此处添加文本</a:t>
              </a:r>
              <a:endParaRPr lang="en-US" sz="1900" kern="0" dirty="0">
                <a:solidFill>
                  <a:srgbClr val="5A5959"/>
                </a:solidFill>
                <a:latin typeface="Calibri"/>
                <a:ea typeface="微软雅黑"/>
              </a:endParaRPr>
            </a:p>
          </p:txBody>
        </p:sp>
      </p:grpSp>
      <p:grpSp>
        <p:nvGrpSpPr>
          <p:cNvPr id="56" name="组合 55"/>
          <p:cNvGrpSpPr/>
          <p:nvPr/>
        </p:nvGrpSpPr>
        <p:grpSpPr>
          <a:xfrm>
            <a:off x="5463227" y="1072882"/>
            <a:ext cx="1903527" cy="1879483"/>
            <a:chOff x="6012485" y="1170407"/>
            <a:chExt cx="1487948" cy="1487615"/>
          </a:xfrm>
        </p:grpSpPr>
        <p:sp>
          <p:nvSpPr>
            <p:cNvPr id="57" name="Freeform 6"/>
            <p:cNvSpPr>
              <a:spLocks/>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3"/>
            </a:solidFill>
            <a:ln w="3175" cap="flat" cmpd="sng" algn="ctr">
              <a:solidFill>
                <a:srgbClr val="D7D7D7"/>
              </a:solid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801" fontAlgn="base">
                <a:lnSpc>
                  <a:spcPct val="120000"/>
                </a:lnSpc>
                <a:spcBef>
                  <a:spcPts val="635"/>
                </a:spcBef>
                <a:spcAft>
                  <a:spcPts val="635"/>
                </a:spcAft>
                <a:defRPr/>
              </a:pPr>
              <a:endParaRPr lang="en-US" sz="3000" kern="0" dirty="0">
                <a:solidFill>
                  <a:srgbClr val="5A5959"/>
                </a:solidFill>
                <a:latin typeface="Impact" pitchFamily="34" charset="0"/>
                <a:ea typeface="微软雅黑" pitchFamily="34" charset="-122"/>
              </a:endParaRPr>
            </a:p>
          </p:txBody>
        </p:sp>
        <p:sp>
          <p:nvSpPr>
            <p:cNvPr id="58" name="Oval 7"/>
            <p:cNvSpPr>
              <a:spLocks noChangeArrowheads="1"/>
            </p:cNvSpPr>
            <p:nvPr/>
          </p:nvSpPr>
          <p:spPr bwMode="auto">
            <a:xfrm>
              <a:off x="6307671" y="1468197"/>
              <a:ext cx="897577" cy="892035"/>
            </a:xfrm>
            <a:prstGeom prst="ellipse">
              <a:avLst/>
            </a:prstGeom>
            <a:solidFill>
              <a:schemeClr val="bg1">
                <a:lumMod val="95000"/>
              </a:schemeClr>
            </a:solidFill>
            <a:ln w="22225">
              <a:no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300" kern="0" dirty="0">
                  <a:solidFill>
                    <a:srgbClr val="5A5959"/>
                  </a:solidFill>
                  <a:latin typeface="Calibri"/>
                </a:rPr>
                <a:t>单击此处添加文本</a:t>
              </a:r>
              <a:endParaRPr lang="en-US" altLang="zh-CN" sz="1300" kern="0" dirty="0">
                <a:solidFill>
                  <a:srgbClr val="5A5959"/>
                </a:solidFill>
                <a:latin typeface="Calibri"/>
              </a:endParaRPr>
            </a:p>
          </p:txBody>
        </p:sp>
      </p:grpSp>
      <p:grpSp>
        <p:nvGrpSpPr>
          <p:cNvPr id="59" name="组合 58"/>
          <p:cNvGrpSpPr/>
          <p:nvPr/>
        </p:nvGrpSpPr>
        <p:grpSpPr>
          <a:xfrm>
            <a:off x="949220" y="1354210"/>
            <a:ext cx="2206816" cy="2184551"/>
            <a:chOff x="2057536" y="1194444"/>
            <a:chExt cx="2075647" cy="2080525"/>
          </a:xfrm>
        </p:grpSpPr>
        <p:sp>
          <p:nvSpPr>
            <p:cNvPr id="60" name="Freeform 8"/>
            <p:cNvSpPr>
              <a:spLocks/>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2"/>
            </a:solidFill>
            <a:ln w="3175" cap="flat" cmpd="sng" algn="ctr">
              <a:solidFill>
                <a:srgbClr val="D7D7D7"/>
              </a:solid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801" fontAlgn="base">
                <a:lnSpc>
                  <a:spcPct val="120000"/>
                </a:lnSpc>
                <a:spcBef>
                  <a:spcPts val="635"/>
                </a:spcBef>
                <a:spcAft>
                  <a:spcPts val="635"/>
                </a:spcAft>
                <a:defRPr/>
              </a:pPr>
              <a:endParaRPr lang="en-US" sz="3000" kern="0" dirty="0">
                <a:solidFill>
                  <a:srgbClr val="5A5959"/>
                </a:solidFill>
                <a:latin typeface="Impact" pitchFamily="34" charset="0"/>
                <a:ea typeface="微软雅黑" pitchFamily="34" charset="-122"/>
              </a:endParaRPr>
            </a:p>
          </p:txBody>
        </p:sp>
        <p:sp>
          <p:nvSpPr>
            <p:cNvPr id="61"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801">
                <a:defRPr/>
              </a:pPr>
              <a:r>
                <a:rPr lang="zh-CN" altLang="en-US" sz="1500" kern="0" dirty="0">
                  <a:solidFill>
                    <a:srgbClr val="5A5959"/>
                  </a:solidFill>
                  <a:latin typeface="Calibri"/>
                  <a:ea typeface="微软雅黑"/>
                </a:rPr>
                <a:t>单击此处添加文本</a:t>
              </a:r>
              <a:endParaRPr lang="en-US" sz="1500" kern="0" dirty="0">
                <a:solidFill>
                  <a:srgbClr val="5A5959"/>
                </a:solidFill>
                <a:latin typeface="Calibri"/>
                <a:ea typeface="微软雅黑"/>
              </a:endParaRPr>
            </a:p>
          </p:txBody>
        </p:sp>
      </p:grpSp>
      <p:sp>
        <p:nvSpPr>
          <p:cNvPr id="62" name="Freeform 10"/>
          <p:cNvSpPr>
            <a:spLocks/>
          </p:cNvSpPr>
          <p:nvPr/>
        </p:nvSpPr>
        <p:spPr bwMode="auto">
          <a:xfrm>
            <a:off x="1591516" y="4335212"/>
            <a:ext cx="5234443" cy="356146"/>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w="9525" cap="rnd">
            <a:solidFill>
              <a:srgbClr val="E6E6E6"/>
            </a:solidFill>
            <a:prstDash val="solid"/>
            <a:round/>
            <a:headEnd/>
            <a:tailEnd/>
          </a:ln>
          <a:extLst/>
        </p:spPr>
        <p:txBody>
          <a:bodyPr vert="eaVert" lIns="96780" tIns="48390" rIns="96780" bIns="483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67801" fontAlgn="base">
              <a:spcBef>
                <a:spcPct val="0"/>
              </a:spcBef>
              <a:spcAft>
                <a:spcPct val="0"/>
              </a:spcAft>
              <a:defRPr/>
            </a:pPr>
            <a:endParaRPr lang="en-US" sz="1500" kern="0" dirty="0">
              <a:solidFill>
                <a:sysClr val="window" lastClr="FFFFFF"/>
              </a:solidFill>
              <a:latin typeface="微软雅黑" pitchFamily="34" charset="-122"/>
              <a:ea typeface="微软雅黑" pitchFamily="34" charset="-122"/>
            </a:endParaRPr>
          </a:p>
        </p:txBody>
      </p:sp>
      <p:sp>
        <p:nvSpPr>
          <p:cNvPr id="63" name="TextBox 53"/>
          <p:cNvSpPr txBox="1">
            <a:spLocks noChangeArrowheads="1"/>
          </p:cNvSpPr>
          <p:nvPr/>
        </p:nvSpPr>
        <p:spPr bwMode="auto">
          <a:xfrm>
            <a:off x="1012397" y="965815"/>
            <a:ext cx="1837453" cy="3285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6780" tIns="48390" rIns="96780" bIns="4839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801" fontAlgn="base">
              <a:spcBef>
                <a:spcPct val="0"/>
              </a:spcBef>
              <a:spcAft>
                <a:spcPct val="0"/>
              </a:spcAft>
              <a:defRPr/>
            </a:pPr>
            <a:r>
              <a:rPr lang="zh-CN" altLang="en-US" sz="1500" b="1" kern="0" dirty="0">
                <a:solidFill>
                  <a:srgbClr val="5A5959"/>
                </a:solidFill>
                <a:latin typeface="微软雅黑" pitchFamily="34" charset="-122"/>
                <a:ea typeface="微软雅黑" pitchFamily="34" charset="-122"/>
                <a:cs typeface="宋体" pitchFamily="2" charset="-122"/>
              </a:rPr>
              <a:t>单击添加标题</a:t>
            </a:r>
            <a:endParaRPr lang="zh-CN" altLang="en-US" sz="2100" kern="0" dirty="0">
              <a:solidFill>
                <a:srgbClr val="5A5959"/>
              </a:solidFill>
              <a:latin typeface="Arial" pitchFamily="34" charset="0"/>
              <a:ea typeface="宋体" pitchFamily="2" charset="-122"/>
              <a:cs typeface="宋体" pitchFamily="2" charset="-122"/>
            </a:endParaRPr>
          </a:p>
        </p:txBody>
      </p:sp>
      <p:sp>
        <p:nvSpPr>
          <p:cNvPr id="64" name="TextBox 53"/>
          <p:cNvSpPr txBox="1">
            <a:spLocks noChangeArrowheads="1"/>
          </p:cNvSpPr>
          <p:nvPr/>
        </p:nvSpPr>
        <p:spPr bwMode="auto">
          <a:xfrm>
            <a:off x="3385711" y="1213372"/>
            <a:ext cx="1837453" cy="3285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6780" tIns="48390" rIns="96780" bIns="4839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801" fontAlgn="base">
              <a:spcBef>
                <a:spcPct val="0"/>
              </a:spcBef>
              <a:spcAft>
                <a:spcPct val="0"/>
              </a:spcAft>
              <a:defRPr/>
            </a:pPr>
            <a:r>
              <a:rPr lang="zh-CN" altLang="en-US" sz="1500" b="1" kern="0" dirty="0">
                <a:solidFill>
                  <a:srgbClr val="5A5959"/>
                </a:solidFill>
                <a:latin typeface="微软雅黑" pitchFamily="34" charset="-122"/>
                <a:ea typeface="微软雅黑" pitchFamily="34" charset="-122"/>
                <a:cs typeface="宋体" pitchFamily="2" charset="-122"/>
              </a:rPr>
              <a:t>单击添加标题</a:t>
            </a:r>
            <a:endParaRPr lang="zh-CN" altLang="en-US" sz="2100" kern="0" dirty="0">
              <a:solidFill>
                <a:srgbClr val="5A5959"/>
              </a:solidFill>
              <a:latin typeface="Arial" pitchFamily="34" charset="0"/>
              <a:ea typeface="宋体" pitchFamily="2" charset="-122"/>
              <a:cs typeface="宋体" pitchFamily="2" charset="-122"/>
            </a:endParaRPr>
          </a:p>
        </p:txBody>
      </p:sp>
      <p:sp>
        <p:nvSpPr>
          <p:cNvPr id="65" name="TextBox 53"/>
          <p:cNvSpPr txBox="1">
            <a:spLocks noChangeArrowheads="1"/>
          </p:cNvSpPr>
          <p:nvPr/>
        </p:nvSpPr>
        <p:spPr bwMode="auto">
          <a:xfrm>
            <a:off x="7137077" y="1570682"/>
            <a:ext cx="1607729" cy="3285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6780" tIns="48390" rIns="96780" bIns="4839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801" fontAlgn="base">
              <a:spcBef>
                <a:spcPct val="0"/>
              </a:spcBef>
              <a:spcAft>
                <a:spcPct val="0"/>
              </a:spcAft>
              <a:defRPr/>
            </a:pPr>
            <a:r>
              <a:rPr lang="zh-CN" altLang="en-US" sz="1500" b="1" kern="0" dirty="0">
                <a:solidFill>
                  <a:srgbClr val="5A5959"/>
                </a:solidFill>
                <a:latin typeface="微软雅黑" pitchFamily="34" charset="-122"/>
                <a:ea typeface="微软雅黑" pitchFamily="34" charset="-122"/>
                <a:cs typeface="宋体" pitchFamily="2" charset="-122"/>
              </a:rPr>
              <a:t>单击添加标题</a:t>
            </a:r>
            <a:endParaRPr lang="zh-CN" altLang="en-US" sz="2100" kern="0" dirty="0">
              <a:solidFill>
                <a:srgbClr val="5A5959"/>
              </a:solidFill>
              <a:latin typeface="Arial" pitchFamily="34" charset="0"/>
              <a:ea typeface="宋体" pitchFamily="2" charset="-122"/>
              <a:cs typeface="宋体" pitchFamily="2" charset="-122"/>
            </a:endParaRPr>
          </a:p>
        </p:txBody>
      </p:sp>
      <p:grpSp>
        <p:nvGrpSpPr>
          <p:cNvPr id="66" name="组合 65"/>
          <p:cNvGrpSpPr/>
          <p:nvPr/>
        </p:nvGrpSpPr>
        <p:grpSpPr>
          <a:xfrm>
            <a:off x="7060519" y="2040977"/>
            <a:ext cx="1760846" cy="1743080"/>
            <a:chOff x="2057536" y="1194444"/>
            <a:chExt cx="2075647" cy="2080525"/>
          </a:xfrm>
        </p:grpSpPr>
        <p:sp>
          <p:nvSpPr>
            <p:cNvPr id="67" name="Freeform 8"/>
            <p:cNvSpPr>
              <a:spLocks/>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FFC000"/>
            </a:solidFill>
            <a:ln w="3175" cap="flat" cmpd="sng" algn="ctr">
              <a:no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801" fontAlgn="base">
                <a:lnSpc>
                  <a:spcPct val="120000"/>
                </a:lnSpc>
                <a:spcBef>
                  <a:spcPts val="635"/>
                </a:spcBef>
                <a:spcAft>
                  <a:spcPts val="635"/>
                </a:spcAft>
                <a:defRPr/>
              </a:pPr>
              <a:endParaRPr lang="en-US" sz="3000" kern="0" dirty="0">
                <a:solidFill>
                  <a:srgbClr val="5A5959"/>
                </a:solidFill>
                <a:latin typeface="Impact" pitchFamily="34" charset="0"/>
                <a:ea typeface="微软雅黑" pitchFamily="34" charset="-122"/>
              </a:endParaRPr>
            </a:p>
          </p:txBody>
        </p:sp>
        <p:sp>
          <p:nvSpPr>
            <p:cNvPr id="68"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801">
                <a:defRPr/>
              </a:pPr>
              <a:r>
                <a:rPr lang="zh-CN" altLang="en-US" sz="1500" kern="0" dirty="0">
                  <a:solidFill>
                    <a:srgbClr val="5A5959"/>
                  </a:solidFill>
                  <a:latin typeface="Calibri"/>
                  <a:ea typeface="微软雅黑"/>
                </a:rPr>
                <a:t>单击此处添加文本</a:t>
              </a:r>
              <a:endParaRPr lang="en-US" sz="1500" kern="0" dirty="0">
                <a:solidFill>
                  <a:srgbClr val="5A5959"/>
                </a:solidFill>
                <a:latin typeface="Calibri"/>
                <a:ea typeface="微软雅黑"/>
              </a:endParaRPr>
            </a:p>
          </p:txBody>
        </p:sp>
      </p:grpSp>
      <p:sp>
        <p:nvSpPr>
          <p:cNvPr id="69" name="TextBox 53"/>
          <p:cNvSpPr txBox="1">
            <a:spLocks noChangeArrowheads="1"/>
          </p:cNvSpPr>
          <p:nvPr/>
        </p:nvSpPr>
        <p:spPr bwMode="auto">
          <a:xfrm>
            <a:off x="5463226" y="684113"/>
            <a:ext cx="1837453" cy="3285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6780" tIns="48390" rIns="96780" bIns="4839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801" fontAlgn="base">
              <a:spcBef>
                <a:spcPct val="0"/>
              </a:spcBef>
              <a:spcAft>
                <a:spcPct val="0"/>
              </a:spcAft>
              <a:defRPr/>
            </a:pPr>
            <a:r>
              <a:rPr lang="zh-CN" altLang="en-US" sz="1500" b="1" kern="0" dirty="0">
                <a:solidFill>
                  <a:srgbClr val="5A5959"/>
                </a:solidFill>
                <a:latin typeface="微软雅黑" pitchFamily="34" charset="-122"/>
                <a:ea typeface="微软雅黑" pitchFamily="34" charset="-122"/>
                <a:cs typeface="宋体" pitchFamily="2" charset="-122"/>
              </a:rPr>
              <a:t>单击添加标题</a:t>
            </a:r>
            <a:endParaRPr lang="zh-CN" altLang="en-US" sz="2100" kern="0" dirty="0">
              <a:solidFill>
                <a:srgbClr val="5A5959"/>
              </a:solidFill>
              <a:latin typeface="Arial" pitchFamily="34" charset="0"/>
              <a:ea typeface="宋体" pitchFamily="2" charset="-122"/>
              <a:cs typeface="宋体" pitchFamily="2" charset="-122"/>
            </a:endParaRPr>
          </a:p>
        </p:txBody>
      </p:sp>
      <p:grpSp>
        <p:nvGrpSpPr>
          <p:cNvPr id="26" name="组合 25"/>
          <p:cNvGrpSpPr/>
          <p:nvPr/>
        </p:nvGrpSpPr>
        <p:grpSpPr>
          <a:xfrm>
            <a:off x="0" y="0"/>
            <a:ext cx="9721850" cy="92546"/>
            <a:chOff x="0" y="-35967"/>
            <a:chExt cx="9721850" cy="92546"/>
          </a:xfrm>
        </p:grpSpPr>
        <p:sp>
          <p:nvSpPr>
            <p:cNvPr id="27" name="矩形 26"/>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0" y="5076601"/>
            <a:ext cx="9721850" cy="339502"/>
            <a:chOff x="0" y="5076601"/>
            <a:chExt cx="9721850" cy="339502"/>
          </a:xfrm>
        </p:grpSpPr>
        <p:sp>
          <p:nvSpPr>
            <p:cNvPr id="31" name="矩形 30"/>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2659353629"/>
      </p:ext>
    </p:extLst>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40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nodeType="withEffect">
                                  <p:stCondLst>
                                    <p:cond delay="60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nodeType="withEffect">
                                  <p:stCondLst>
                                    <p:cond delay="100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p:tgtEl>
                                          <p:spTgt spid="62"/>
                                        </p:tgtEl>
                                        <p:attrNameLst>
                                          <p:attrName>ppt_x</p:attrName>
                                        </p:attrNameLst>
                                      </p:cBhvr>
                                      <p:tavLst>
                                        <p:tav tm="0">
                                          <p:val>
                                            <p:strVal val="#ppt_x-#ppt_w*1.125000"/>
                                          </p:val>
                                        </p:tav>
                                        <p:tav tm="100000">
                                          <p:val>
                                            <p:strVal val="#ppt_x"/>
                                          </p:val>
                                        </p:tav>
                                      </p:tavLst>
                                    </p:anim>
                                    <p:animEffect transition="in" filter="wipe(right)">
                                      <p:cBhvr>
                                        <p:cTn id="21" dur="500"/>
                                        <p:tgtEl>
                                          <p:spTgt spid="62"/>
                                        </p:tgtEl>
                                      </p:cBhvr>
                                    </p:animEffect>
                                  </p:childTnLst>
                                </p:cTn>
                              </p:par>
                            </p:childTnLst>
                          </p:cTn>
                        </p:par>
                        <p:par>
                          <p:cTn id="22" fill="hold">
                            <p:stCondLst>
                              <p:cond delay="2000"/>
                            </p:stCondLst>
                            <p:childTnLst>
                              <p:par>
                                <p:cTn id="23" presetID="8" presetClass="emph" presetSubtype="0" fill="hold" nodeType="afterEffect">
                                  <p:stCondLst>
                                    <p:cond delay="0"/>
                                  </p:stCondLst>
                                  <p:childTnLst>
                                    <p:animRot by="21600000">
                                      <p:cBhvr>
                                        <p:cTn id="24" dur="2000" fill="hold"/>
                                        <p:tgtEl>
                                          <p:spTgt spid="53"/>
                                        </p:tgtEl>
                                        <p:attrNameLst>
                                          <p:attrName>r</p:attrName>
                                        </p:attrNameLst>
                                      </p:cBhvr>
                                    </p:animRot>
                                  </p:childTnLst>
                                </p:cTn>
                              </p:par>
                              <p:par>
                                <p:cTn id="25" presetID="8" presetClass="emph" presetSubtype="0" fill="hold" nodeType="withEffect">
                                  <p:stCondLst>
                                    <p:cond delay="0"/>
                                  </p:stCondLst>
                                  <p:childTnLst>
                                    <p:animRot by="21600000">
                                      <p:cBhvr>
                                        <p:cTn id="26" dur="1500" fill="hold"/>
                                        <p:tgtEl>
                                          <p:spTgt spid="59"/>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56"/>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66"/>
                                        </p:tgtEl>
                                        <p:attrNameLst>
                                          <p:attrName>r</p:attrName>
                                        </p:attrNameLst>
                                      </p:cBhvr>
                                    </p:animRot>
                                  </p:childTnLst>
                                </p:cTn>
                              </p:par>
                              <p:par>
                                <p:cTn id="31" presetID="42" presetClass="entr" presetSubtype="0" fill="hold" grpId="0" nodeType="withEffect">
                                  <p:stCondLst>
                                    <p:cond delay="60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anim calcmode="lin" valueType="num">
                                      <p:cBhvr>
                                        <p:cTn id="34" dur="500" fill="hold"/>
                                        <p:tgtEl>
                                          <p:spTgt spid="63"/>
                                        </p:tgtEl>
                                        <p:attrNameLst>
                                          <p:attrName>ppt_x</p:attrName>
                                        </p:attrNameLst>
                                      </p:cBhvr>
                                      <p:tavLst>
                                        <p:tav tm="0">
                                          <p:val>
                                            <p:strVal val="#ppt_x"/>
                                          </p:val>
                                        </p:tav>
                                        <p:tav tm="100000">
                                          <p:val>
                                            <p:strVal val="#ppt_x"/>
                                          </p:val>
                                        </p:tav>
                                      </p:tavLst>
                                    </p:anim>
                                    <p:anim calcmode="lin" valueType="num">
                                      <p:cBhvr>
                                        <p:cTn id="35" dur="500" fill="hold"/>
                                        <p:tgtEl>
                                          <p:spTgt spid="6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10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anim calcmode="lin" valueType="num">
                                      <p:cBhvr>
                                        <p:cTn id="39" dur="500" fill="hold"/>
                                        <p:tgtEl>
                                          <p:spTgt spid="64"/>
                                        </p:tgtEl>
                                        <p:attrNameLst>
                                          <p:attrName>ppt_x</p:attrName>
                                        </p:attrNameLst>
                                      </p:cBhvr>
                                      <p:tavLst>
                                        <p:tav tm="0">
                                          <p:val>
                                            <p:strVal val="#ppt_x"/>
                                          </p:val>
                                        </p:tav>
                                        <p:tav tm="100000">
                                          <p:val>
                                            <p:strVal val="#ppt_x"/>
                                          </p:val>
                                        </p:tav>
                                      </p:tavLst>
                                    </p:anim>
                                    <p:anim calcmode="lin" valueType="num">
                                      <p:cBhvr>
                                        <p:cTn id="40" dur="500" fill="hold"/>
                                        <p:tgtEl>
                                          <p:spTgt spid="6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30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anim calcmode="lin" valueType="num">
                                      <p:cBhvr>
                                        <p:cTn id="44" dur="500" fill="hold"/>
                                        <p:tgtEl>
                                          <p:spTgt spid="65"/>
                                        </p:tgtEl>
                                        <p:attrNameLst>
                                          <p:attrName>ppt_x</p:attrName>
                                        </p:attrNameLst>
                                      </p:cBhvr>
                                      <p:tavLst>
                                        <p:tav tm="0">
                                          <p:val>
                                            <p:strVal val="#ppt_x"/>
                                          </p:val>
                                        </p:tav>
                                        <p:tav tm="100000">
                                          <p:val>
                                            <p:strVal val="#ppt_x"/>
                                          </p:val>
                                        </p:tav>
                                      </p:tavLst>
                                    </p:anim>
                                    <p:anim calcmode="lin" valueType="num">
                                      <p:cBhvr>
                                        <p:cTn id="45" dur="500" fill="hold"/>
                                        <p:tgtEl>
                                          <p:spTgt spid="6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60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anim calcmode="lin" valueType="num">
                                      <p:cBhvr>
                                        <p:cTn id="49" dur="500" fill="hold"/>
                                        <p:tgtEl>
                                          <p:spTgt spid="69"/>
                                        </p:tgtEl>
                                        <p:attrNameLst>
                                          <p:attrName>ppt_x</p:attrName>
                                        </p:attrNameLst>
                                      </p:cBhvr>
                                      <p:tavLst>
                                        <p:tav tm="0">
                                          <p:val>
                                            <p:strVal val="#ppt_x"/>
                                          </p:val>
                                        </p:tav>
                                        <p:tav tm="100000">
                                          <p:val>
                                            <p:strVal val="#ppt_x"/>
                                          </p:val>
                                        </p:tav>
                                      </p:tavLst>
                                    </p:anim>
                                    <p:anim calcmode="lin" valueType="num">
                                      <p:cBhvr>
                                        <p:cTn id="50"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64" grpId="0"/>
      <p:bldP spid="65" grpId="0"/>
      <p:bldP spid="69" grpId="0"/>
    </p:bldLst>
  </p:timing>
  <p:extLst mod="1">
    <p:ext uri="{E180D4A7-C9FB-4DFB-919C-405C955672EB}">
      <p14:showEvtLst xmlns:p14="http://schemas.microsoft.com/office/powerpoint/2010/main" xmlns="">
        <p14:playEvt time="0" objId="30"/>
      </p14:showEvt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0"/>
            <a:ext cx="9721850" cy="92546"/>
            <a:chOff x="0" y="-35967"/>
            <a:chExt cx="9721850" cy="92546"/>
          </a:xfrm>
        </p:grpSpPr>
        <p:sp>
          <p:nvSpPr>
            <p:cNvPr id="30" name="矩形 29"/>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0" y="5076601"/>
            <a:ext cx="9721850" cy="339502"/>
            <a:chOff x="0" y="5076601"/>
            <a:chExt cx="9721850" cy="339502"/>
          </a:xfrm>
        </p:grpSpPr>
        <p:sp>
          <p:nvSpPr>
            <p:cNvPr id="34" name="矩形 33"/>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Group 149"/>
          <p:cNvGrpSpPr>
            <a:grpSpLocks/>
          </p:cNvGrpSpPr>
          <p:nvPr/>
        </p:nvGrpSpPr>
        <p:grpSpPr bwMode="auto">
          <a:xfrm>
            <a:off x="5653013" y="940995"/>
            <a:ext cx="969233" cy="967254"/>
            <a:chOff x="4216906" y="4857744"/>
            <a:chExt cx="713232" cy="713231"/>
          </a:xfrm>
        </p:grpSpPr>
        <p:sp>
          <p:nvSpPr>
            <p:cNvPr id="46" name="Donut 32"/>
            <p:cNvSpPr>
              <a:spLocks noChangeArrowheads="1"/>
            </p:cNvSpPr>
            <p:nvPr/>
          </p:nvSpPr>
          <p:spPr bwMode="auto">
            <a:xfrm>
              <a:off x="4216618" y="4857744"/>
              <a:ext cx="713768" cy="71288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bg2"/>
            </a:solidFill>
            <a:ln w="9525">
              <a:noFill/>
              <a:miter lim="800000"/>
              <a:headEnd/>
              <a:tailEnd/>
            </a:ln>
            <a:effectLst>
              <a:outerShdw blurRad="63500" dist="23000" dir="5400000" rotWithShape="0">
                <a:srgbClr val="000000">
                  <a:alpha val="34999"/>
                </a:srgbClr>
              </a:outerShdw>
            </a:effectLst>
          </p:spPr>
          <p:txBody>
            <a:bodyPr anchor="ctr"/>
            <a:lstStyle/>
            <a:p>
              <a:pPr algn="ctr" defTabSz="457138" fontAlgn="base">
                <a:spcBef>
                  <a:spcPct val="0"/>
                </a:spcBef>
                <a:spcAft>
                  <a:spcPct val="0"/>
                </a:spcAft>
              </a:pPr>
              <a:endParaRPr lang="en-US" dirty="0">
                <a:solidFill>
                  <a:prstClr val="black"/>
                </a:solidFill>
                <a:latin typeface="微软雅黑" panose="020B0503020204020204" pitchFamily="34" charset="-122"/>
                <a:ea typeface="微软雅黑" panose="020B0503020204020204" pitchFamily="34" charset="-122"/>
              </a:endParaRPr>
            </a:p>
          </p:txBody>
        </p:sp>
        <p:grpSp>
          <p:nvGrpSpPr>
            <p:cNvPr id="47" name="Gruppe 67"/>
            <p:cNvGrpSpPr/>
            <p:nvPr/>
          </p:nvGrpSpPr>
          <p:grpSpPr bwMode="auto">
            <a:xfrm>
              <a:off x="4370796" y="5028441"/>
              <a:ext cx="405456" cy="371850"/>
              <a:chOff x="355442" y="4350695"/>
              <a:chExt cx="900893" cy="825896"/>
            </a:xfrm>
            <a:solidFill>
              <a:srgbClr val="000000"/>
            </a:solidFill>
          </p:grpSpPr>
          <p:sp>
            <p:nvSpPr>
              <p:cNvPr id="48"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2">
                  <a:alpha val="50000"/>
                </a:schemeClr>
              </a:solidFill>
              <a:ln w="9525">
                <a:noFill/>
                <a:round/>
                <a:headEnd/>
                <a:tailEnd/>
              </a:ln>
            </p:spPr>
            <p:txBody>
              <a:bodyPr/>
              <a:lstStyle/>
              <a:p>
                <a:pPr>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sp>
            <p:nvSpPr>
              <p:cNvPr id="49"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2">
                  <a:alpha val="50000"/>
                </a:schemeClr>
              </a:solidFill>
              <a:ln w="9525">
                <a:noFill/>
                <a:round/>
                <a:headEnd/>
                <a:tailEnd/>
              </a:ln>
            </p:spPr>
            <p:txBody>
              <a:bodyPr/>
              <a:lstStyle/>
              <a:p>
                <a:pPr>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50" name="Group 131"/>
          <p:cNvGrpSpPr>
            <a:grpSpLocks/>
          </p:cNvGrpSpPr>
          <p:nvPr/>
        </p:nvGrpSpPr>
        <p:grpSpPr bwMode="auto">
          <a:xfrm>
            <a:off x="6661125" y="1589067"/>
            <a:ext cx="967078" cy="967254"/>
            <a:chOff x="5109971" y="1507999"/>
            <a:chExt cx="713232" cy="713232"/>
          </a:xfrm>
        </p:grpSpPr>
        <p:sp>
          <p:nvSpPr>
            <p:cNvPr id="51" name="Donut 12"/>
            <p:cNvSpPr>
              <a:spLocks noChangeArrowheads="1"/>
            </p:cNvSpPr>
            <p:nvPr/>
          </p:nvSpPr>
          <p:spPr bwMode="auto">
            <a:xfrm flipV="1">
              <a:off x="5109852" y="1508172"/>
              <a:ext cx="713017"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solidFill>
            <a:ln w="9525">
              <a:noFill/>
              <a:miter lim="800000"/>
              <a:headEnd/>
              <a:tailEnd/>
            </a:ln>
            <a:effectLst>
              <a:outerShdw blurRad="63500" dist="23000" dir="5400000" rotWithShape="0">
                <a:srgbClr val="000000">
                  <a:alpha val="34999"/>
                </a:srgbClr>
              </a:outerShdw>
            </a:effectLst>
          </p:spPr>
          <p:txBody>
            <a:bodyPr anchor="ctr"/>
            <a:lstStyle/>
            <a:p>
              <a:pPr algn="ctr" defTabSz="457138" fontAlgn="base">
                <a:spcBef>
                  <a:spcPct val="0"/>
                </a:spcBef>
                <a:spcAft>
                  <a:spcPct val="0"/>
                </a:spcAft>
              </a:pPr>
              <a:endParaRPr lang="en-US" dirty="0">
                <a:solidFill>
                  <a:prstClr val="black"/>
                </a:solidFill>
                <a:latin typeface="微软雅黑" panose="020B0503020204020204" pitchFamily="34" charset="-122"/>
                <a:ea typeface="微软雅黑" panose="020B0503020204020204" pitchFamily="34" charset="-122"/>
              </a:endParaRPr>
            </a:p>
          </p:txBody>
        </p:sp>
        <p:sp>
          <p:nvSpPr>
            <p:cNvPr id="52" name="Freeform 41"/>
            <p:cNvSpPr>
              <a:spLocks noEditPoints="1"/>
            </p:cNvSpPr>
            <p:nvPr/>
          </p:nvSpPr>
          <p:spPr bwMode="auto">
            <a:xfrm>
              <a:off x="5293668" y="1709513"/>
              <a:ext cx="345387" cy="31020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2">
                <a:alpha val="44000"/>
              </a:schemeClr>
            </a:solidFill>
            <a:ln w="9525">
              <a:noFill/>
              <a:round/>
              <a:headEnd/>
              <a:tailE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53" name="Group 132"/>
          <p:cNvGrpSpPr>
            <a:grpSpLocks/>
          </p:cNvGrpSpPr>
          <p:nvPr/>
        </p:nvGrpSpPr>
        <p:grpSpPr bwMode="auto">
          <a:xfrm>
            <a:off x="7165181" y="2667032"/>
            <a:ext cx="967079" cy="969409"/>
            <a:chOff x="5765300" y="2141983"/>
            <a:chExt cx="713233" cy="713232"/>
          </a:xfrm>
        </p:grpSpPr>
        <p:sp>
          <p:nvSpPr>
            <p:cNvPr id="54" name="Donut 13"/>
            <p:cNvSpPr>
              <a:spLocks noChangeArrowheads="1"/>
            </p:cNvSpPr>
            <p:nvPr/>
          </p:nvSpPr>
          <p:spPr bwMode="auto">
            <a:xfrm flipV="1">
              <a:off x="5764784" y="2141636"/>
              <a:ext cx="714189" cy="713640"/>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FFC000"/>
            </a:solidFill>
            <a:ln w="9525">
              <a:noFill/>
              <a:miter lim="800000"/>
              <a:headEnd/>
              <a:tailEnd/>
            </a:ln>
            <a:effectLst>
              <a:outerShdw blurRad="63500" dist="23000" dir="5400000" rotWithShape="0">
                <a:srgbClr val="000000">
                  <a:alpha val="34999"/>
                </a:srgbClr>
              </a:outerShdw>
            </a:effectLst>
          </p:spPr>
          <p:txBody>
            <a:bodyPr anchor="ctr"/>
            <a:lstStyle/>
            <a:p>
              <a:pPr algn="ctr" defTabSz="457138" fontAlgn="base">
                <a:spcBef>
                  <a:spcPct val="0"/>
                </a:spcBef>
                <a:spcAft>
                  <a:spcPct val="0"/>
                </a:spcAft>
              </a:pPr>
              <a:endParaRPr lang="en-US" dirty="0">
                <a:solidFill>
                  <a:prstClr val="black"/>
                </a:solidFill>
                <a:latin typeface="微软雅黑" panose="020B0503020204020204" pitchFamily="34" charset="-122"/>
                <a:ea typeface="微软雅黑" panose="020B0503020204020204" pitchFamily="34" charset="-122"/>
              </a:endParaRPr>
            </a:p>
          </p:txBody>
        </p:sp>
        <p:sp>
          <p:nvSpPr>
            <p:cNvPr id="55" name="Freeform 41"/>
            <p:cNvSpPr>
              <a:spLocks noEditPoints="1"/>
            </p:cNvSpPr>
            <p:nvPr/>
          </p:nvSpPr>
          <p:spPr bwMode="auto">
            <a:xfrm>
              <a:off x="5946258" y="2357714"/>
              <a:ext cx="351240" cy="28148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FFC000">
                <a:alpha val="50000"/>
              </a:srgbClr>
            </a:solidFill>
            <a:ln w="9525">
              <a:noFill/>
              <a:round/>
              <a:headEnd/>
              <a:tailE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56" name="Group 133"/>
          <p:cNvGrpSpPr>
            <a:grpSpLocks/>
          </p:cNvGrpSpPr>
          <p:nvPr/>
        </p:nvGrpSpPr>
        <p:grpSpPr bwMode="auto">
          <a:xfrm>
            <a:off x="7021165" y="3821315"/>
            <a:ext cx="967079" cy="967254"/>
            <a:chOff x="5993893" y="3065525"/>
            <a:chExt cx="713232" cy="713232"/>
          </a:xfrm>
        </p:grpSpPr>
        <p:sp>
          <p:nvSpPr>
            <p:cNvPr id="57"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92D050"/>
            </a:solidFill>
            <a:ln w="9525">
              <a:noFill/>
              <a:miter lim="800000"/>
              <a:headEnd/>
              <a:tailEnd/>
            </a:ln>
            <a:effectLst>
              <a:outerShdw blurRad="63500" dist="23000" dir="5400000" rotWithShape="0">
                <a:srgbClr val="000000">
                  <a:alpha val="34999"/>
                </a:srgbClr>
              </a:outerShdw>
            </a:effectLst>
          </p:spPr>
          <p:txBody>
            <a:bodyPr anchor="ctr"/>
            <a:lstStyle/>
            <a:p>
              <a:pPr algn="ctr" defTabSz="457138" fontAlgn="base">
                <a:spcBef>
                  <a:spcPct val="0"/>
                </a:spcBef>
                <a:spcAft>
                  <a:spcPct val="0"/>
                </a:spcAft>
              </a:pPr>
              <a:endParaRPr lang="en-US" dirty="0">
                <a:solidFill>
                  <a:prstClr val="black"/>
                </a:solidFill>
                <a:latin typeface="微软雅黑" panose="020B0503020204020204" pitchFamily="34" charset="-122"/>
                <a:ea typeface="微软雅黑" panose="020B0503020204020204" pitchFamily="34" charset="-122"/>
              </a:endParaRPr>
            </a:p>
          </p:txBody>
        </p:sp>
        <p:sp>
          <p:nvSpPr>
            <p:cNvPr id="58"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rgbClr val="92D050">
                <a:alpha val="50000"/>
              </a:srgbClr>
            </a:solidFill>
            <a:ln w="9525">
              <a:noFill/>
              <a:round/>
              <a:headEnd/>
              <a:tailE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4212853" y="2104723"/>
            <a:ext cx="2683846" cy="2683846"/>
            <a:chOff x="1187624" y="1119987"/>
            <a:chExt cx="3298688" cy="3298688"/>
          </a:xfrm>
        </p:grpSpPr>
        <p:pic>
          <p:nvPicPr>
            <p:cNvPr id="6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601574" y="1519949"/>
              <a:ext cx="2470788" cy="245156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1" name="组合 60"/>
            <p:cNvGrpSpPr/>
            <p:nvPr/>
          </p:nvGrpSpPr>
          <p:grpSpPr>
            <a:xfrm>
              <a:off x="1187624" y="1119987"/>
              <a:ext cx="3298688" cy="3298688"/>
              <a:chOff x="2555776" y="915566"/>
              <a:chExt cx="1944216" cy="1944216"/>
            </a:xfrm>
            <a:effectLst>
              <a:outerShdw blurRad="63500" dist="50800" dir="8100000" algn="tr" rotWithShape="0">
                <a:prstClr val="black">
                  <a:alpha val="35000"/>
                </a:prstClr>
              </a:outerShdw>
            </a:effectLst>
          </p:grpSpPr>
          <p:sp>
            <p:nvSpPr>
              <p:cNvPr id="62" name="同心圆 61"/>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同心圆 62"/>
              <p:cNvSpPr/>
              <p:nvPr/>
            </p:nvSpPr>
            <p:spPr>
              <a:xfrm>
                <a:off x="2678805" y="1038595"/>
                <a:ext cx="1698161" cy="169816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64" name="组合 63"/>
          <p:cNvGrpSpPr/>
          <p:nvPr/>
        </p:nvGrpSpPr>
        <p:grpSpPr>
          <a:xfrm>
            <a:off x="1332533" y="1332185"/>
            <a:ext cx="2304256" cy="3456384"/>
            <a:chOff x="9960717" y="-73984"/>
            <a:chExt cx="4320000" cy="6480000"/>
          </a:xfrm>
        </p:grpSpPr>
        <p:sp>
          <p:nvSpPr>
            <p:cNvPr id="65" name="矩形 64"/>
            <p:cNvSpPr/>
            <p:nvPr/>
          </p:nvSpPr>
          <p:spPr>
            <a:xfrm>
              <a:off x="9960717" y="-73984"/>
              <a:ext cx="4320000" cy="6480000"/>
            </a:xfrm>
            <a:prstGeom prst="rect">
              <a:avLst/>
            </a:prstGeom>
            <a:gradFill flip="none" rotWithShape="1">
              <a:gsLst>
                <a:gs pos="0">
                  <a:schemeClr val="bg1"/>
                </a:gs>
                <a:gs pos="100000">
                  <a:schemeClr val="bg1"/>
                </a:gs>
                <a:gs pos="57000">
                  <a:schemeClr val="bg1">
                    <a:lumMod val="85000"/>
                  </a:schemeClr>
                </a:gs>
              </a:gsLst>
              <a:lin ang="8100000" scaled="1"/>
              <a:tileRect/>
            </a:gra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矩形 65"/>
            <p:cNvSpPr/>
            <p:nvPr/>
          </p:nvSpPr>
          <p:spPr>
            <a:xfrm>
              <a:off x="10032717" y="-1984"/>
              <a:ext cx="4176000" cy="6336000"/>
            </a:xfrm>
            <a:prstGeom prst="rect">
              <a:avLst/>
            </a:prstGeom>
            <a:gradFill flip="none" rotWithShape="1">
              <a:gsLst>
                <a:gs pos="1667">
                  <a:schemeClr val="bg1">
                    <a:lumMod val="85000"/>
                  </a:schemeClr>
                </a:gs>
                <a:gs pos="4700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矩形 66"/>
            <p:cNvSpPr/>
            <p:nvPr/>
          </p:nvSpPr>
          <p:spPr>
            <a:xfrm>
              <a:off x="10104718" y="63217"/>
              <a:ext cx="4032000" cy="1013017"/>
            </a:xfrm>
            <a:prstGeom prst="rect">
              <a:avLst/>
            </a:prstGeom>
            <a:solidFill>
              <a:schemeClr val="bg2"/>
            </a:solidFill>
            <a:ln>
              <a:noFill/>
            </a:ln>
            <a:effectLst>
              <a:innerShdw blurRad="63500" dist="12700" dir="135000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矩形 67"/>
          <p:cNvSpPr/>
          <p:nvPr/>
        </p:nvSpPr>
        <p:spPr>
          <a:xfrm>
            <a:off x="1612119" y="1473585"/>
            <a:ext cx="1800467" cy="415486"/>
          </a:xfrm>
          <a:prstGeom prst="rect">
            <a:avLst/>
          </a:prstGeom>
        </p:spPr>
        <p:txBody>
          <a:bodyPr wrap="none" lIns="91427" tIns="45714" rIns="91427" bIns="45714">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单击添加标题</a:t>
            </a:r>
          </a:p>
        </p:txBody>
      </p:sp>
      <p:sp>
        <p:nvSpPr>
          <p:cNvPr id="69" name="矩形 68"/>
          <p:cNvSpPr/>
          <p:nvPr/>
        </p:nvSpPr>
        <p:spPr>
          <a:xfrm>
            <a:off x="1541393" y="2156008"/>
            <a:ext cx="1886534" cy="2308324"/>
          </a:xfrm>
          <a:prstGeom prst="rect">
            <a:avLst/>
          </a:prstGeom>
        </p:spPr>
        <p:txBody>
          <a:bodyPr wrap="square" lIns="91427" tIns="45714" rIns="91427" bIns="45714">
            <a:spAutoFit/>
          </a:bodyPr>
          <a:lstStyle/>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200" dirty="0">
              <a:solidFill>
                <a:schemeClr val="accent6">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p>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200" dirty="0">
              <a:solidFill>
                <a:schemeClr val="accent6">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200" dirty="0">
              <a:solidFill>
                <a:schemeClr val="accent6">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200" dirty="0">
              <a:solidFill>
                <a:schemeClr val="accent6">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200" dirty="0">
              <a:solidFill>
                <a:schemeClr val="accent6">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200" dirty="0">
              <a:solidFill>
                <a:schemeClr val="accent6">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2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3427470" y="428019"/>
            <a:ext cx="2970584" cy="430887"/>
          </a:xfrm>
          <a:prstGeom prst="rect">
            <a:avLst/>
          </a:prstGeom>
          <a:noFill/>
        </p:spPr>
        <p:txBody>
          <a:bodyPr wrap="square" rtlCol="0">
            <a:spAutoFit/>
          </a:bodyPr>
          <a:lstStyle/>
          <a:p>
            <a:pPr algn="ctr"/>
            <a:r>
              <a:rPr lang="zh-CN" altLang="en-US" sz="2200" b="1" dirty="0" smtClean="0">
                <a:solidFill>
                  <a:srgbClr val="5A5959"/>
                </a:solidFill>
              </a:rPr>
              <a:t>单击填加主标题</a:t>
            </a:r>
            <a:endParaRPr lang="zh-CN" altLang="en-US" sz="2200" b="1" dirty="0">
              <a:solidFill>
                <a:srgbClr val="5A5959"/>
              </a:solidFill>
            </a:endParaRPr>
          </a:p>
        </p:txBody>
      </p:sp>
      <p:cxnSp>
        <p:nvCxnSpPr>
          <p:cNvPr id="75" name="直接连接符 74"/>
          <p:cNvCxnSpPr/>
          <p:nvPr/>
        </p:nvCxnSpPr>
        <p:spPr>
          <a:xfrm>
            <a:off x="0" y="658852"/>
            <a:ext cx="3754437"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6091237" y="658852"/>
            <a:ext cx="3630613"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26425699"/>
      </p:ext>
    </p:extLst>
  </p:cSld>
  <p:clrMapOvr>
    <a:masterClrMapping/>
  </p:clrMapOvr>
  <p:transition spd="slow" advClick="0" advTm="100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0-#ppt_w/2"/>
                                              </p:val>
                                            </p:tav>
                                            <p:tav tm="100000">
                                              <p:val>
                                                <p:strVal val="#ppt_x"/>
                                              </p:val>
                                            </p:tav>
                                          </p:tavLst>
                                        </p:anim>
                                        <p:anim calcmode="lin" valueType="num">
                                          <p:cBhvr additive="base">
                                            <p:cTn id="8" dur="500" fill="hold"/>
                                            <p:tgtEl>
                                              <p:spTgt spid="7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fill="hold"/>
                                            <p:tgtEl>
                                              <p:spTgt spid="76"/>
                                            </p:tgtEl>
                                            <p:attrNameLst>
                                              <p:attrName>ppt_x</p:attrName>
                                            </p:attrNameLst>
                                          </p:cBhvr>
                                          <p:tavLst>
                                            <p:tav tm="0">
                                              <p:val>
                                                <p:strVal val="1+#ppt_w/2"/>
                                              </p:val>
                                            </p:tav>
                                            <p:tav tm="100000">
                                              <p:val>
                                                <p:strVal val="#ppt_x"/>
                                              </p:val>
                                            </p:tav>
                                          </p:tavLst>
                                        </p:anim>
                                        <p:anim calcmode="lin" valueType="num">
                                          <p:cBhvr additive="base">
                                            <p:cTn id="12" dur="500" fill="hold"/>
                                            <p:tgtEl>
                                              <p:spTgt spid="7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48000">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14:bounceEnd="48000">
                                          <p:cBhvr additive="base">
                                            <p:cTn id="16" dur="500" fill="hold"/>
                                            <p:tgtEl>
                                              <p:spTgt spid="74"/>
                                            </p:tgtEl>
                                            <p:attrNameLst>
                                              <p:attrName>ppt_x</p:attrName>
                                            </p:attrNameLst>
                                          </p:cBhvr>
                                          <p:tavLst>
                                            <p:tav tm="0">
                                              <p:val>
                                                <p:strVal val="#ppt_x"/>
                                              </p:val>
                                            </p:tav>
                                            <p:tav tm="100000">
                                              <p:val>
                                                <p:strVal val="#ppt_x"/>
                                              </p:val>
                                            </p:tav>
                                          </p:tavLst>
                                        </p:anim>
                                        <p:anim calcmode="lin" valueType="num" p14:bounceEnd="48000">
                                          <p:cBhvr additive="base">
                                            <p:cTn id="17" dur="500" fill="hold"/>
                                            <p:tgtEl>
                                              <p:spTgt spid="74"/>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100" fill="hold"/>
                                            <p:tgtEl>
                                              <p:spTgt spid="59"/>
                                            </p:tgtEl>
                                            <p:attrNameLst>
                                              <p:attrName>ppt_w</p:attrName>
                                            </p:attrNameLst>
                                          </p:cBhvr>
                                          <p:tavLst>
                                            <p:tav tm="0">
                                              <p:val>
                                                <p:fltVal val="0"/>
                                              </p:val>
                                            </p:tav>
                                            <p:tav tm="100000">
                                              <p:val>
                                                <p:strVal val="#ppt_w"/>
                                              </p:val>
                                            </p:tav>
                                          </p:tavLst>
                                        </p:anim>
                                        <p:anim calcmode="lin" valueType="num">
                                          <p:cBhvr>
                                            <p:cTn id="22" dur="100" fill="hold"/>
                                            <p:tgtEl>
                                              <p:spTgt spid="59"/>
                                            </p:tgtEl>
                                            <p:attrNameLst>
                                              <p:attrName>ppt_h</p:attrName>
                                            </p:attrNameLst>
                                          </p:cBhvr>
                                          <p:tavLst>
                                            <p:tav tm="0">
                                              <p:val>
                                                <p:fltVal val="0"/>
                                              </p:val>
                                            </p:tav>
                                            <p:tav tm="100000">
                                              <p:val>
                                                <p:strVal val="#ppt_h"/>
                                              </p:val>
                                            </p:tav>
                                          </p:tavLst>
                                        </p:anim>
                                        <p:animEffect transition="in" filter="fade">
                                          <p:cBhvr>
                                            <p:cTn id="23" dur="100"/>
                                            <p:tgtEl>
                                              <p:spTgt spid="59"/>
                                            </p:tgtEl>
                                          </p:cBhvr>
                                        </p:animEffect>
                                      </p:childTnLst>
                                    </p:cTn>
                                  </p:par>
                                  <p:par>
                                    <p:cTn id="24" presetID="6" presetClass="emph" presetSubtype="0" fill="hold" nodeType="withEffect">
                                      <p:stCondLst>
                                        <p:cond delay="100"/>
                                      </p:stCondLst>
                                      <p:childTnLst>
                                        <p:animScale>
                                          <p:cBhvr>
                                            <p:cTn id="25" dur="100" fill="hold"/>
                                            <p:tgtEl>
                                              <p:spTgt spid="59"/>
                                            </p:tgtEl>
                                          </p:cBhvr>
                                          <p:by x="110000" y="110000"/>
                                        </p:animScale>
                                      </p:childTnLst>
                                    </p:cTn>
                                  </p:par>
                                  <p:par>
                                    <p:cTn id="26" presetID="6" presetClass="emph" presetSubtype="0" fill="hold" nodeType="withEffect">
                                      <p:stCondLst>
                                        <p:cond delay="200"/>
                                      </p:stCondLst>
                                      <p:childTnLst>
                                        <p:animScale>
                                          <p:cBhvr>
                                            <p:cTn id="27" dur="200" fill="hold"/>
                                            <p:tgtEl>
                                              <p:spTgt spid="59"/>
                                            </p:tgtEl>
                                          </p:cBhvr>
                                          <p:by x="90000" y="90000"/>
                                        </p:animScale>
                                      </p:childTnLst>
                                    </p:cTn>
                                  </p:par>
                                  <p:par>
                                    <p:cTn id="28" presetID="6" presetClass="emph" presetSubtype="0" fill="hold" nodeType="withEffect">
                                      <p:stCondLst>
                                        <p:cond delay="400"/>
                                      </p:stCondLst>
                                      <p:childTnLst>
                                        <p:animScale>
                                          <p:cBhvr>
                                            <p:cTn id="29" dur="100" fill="hold"/>
                                            <p:tgtEl>
                                              <p:spTgt spid="59"/>
                                            </p:tgtEl>
                                          </p:cBhvr>
                                          <p:by x="105000" y="105000"/>
                                        </p:animScale>
                                      </p:childTnLst>
                                    </p:cTn>
                                  </p:par>
                                  <p:par>
                                    <p:cTn id="30" presetID="6" presetClass="emph" presetSubtype="0" fill="hold" nodeType="withEffect">
                                      <p:stCondLst>
                                        <p:cond delay="500"/>
                                      </p:stCondLst>
                                      <p:childTnLst>
                                        <p:animScale>
                                          <p:cBhvr>
                                            <p:cTn id="31" dur="200" fill="hold"/>
                                            <p:tgtEl>
                                              <p:spTgt spid="59"/>
                                            </p:tgtEl>
                                          </p:cBhvr>
                                          <p:by x="95000" y="95000"/>
                                        </p:animScale>
                                      </p:childTnLst>
                                    </p:cTn>
                                  </p:par>
                                  <p:par>
                                    <p:cTn id="32" presetID="10" presetClass="entr" presetSubtype="0" fill="hold" nodeType="withEffect">
                                      <p:stCondLst>
                                        <p:cond delay="50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nodeType="withEffect">
                                      <p:stCondLst>
                                        <p:cond delay="60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nodeType="withEffect">
                                      <p:stCondLst>
                                        <p:cond delay="80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nodeType="withEffect">
                                      <p:stCondLst>
                                        <p:cond delay="100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childTnLst>
                              </p:cTn>
                            </p:par>
                            <p:par>
                              <p:cTn id="44" fill="hold">
                                <p:stCondLst>
                                  <p:cond delay="2500"/>
                                </p:stCondLst>
                                <p:childTnLst>
                                  <p:par>
                                    <p:cTn id="45" presetID="2" presetClass="entr" presetSubtype="8" fill="hold" nodeType="afterEffect" p14:presetBounceEnd="68000">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14:bounceEnd="68000">
                                          <p:cBhvr additive="base">
                                            <p:cTn id="47" dur="500" fill="hold"/>
                                            <p:tgtEl>
                                              <p:spTgt spid="64"/>
                                            </p:tgtEl>
                                            <p:attrNameLst>
                                              <p:attrName>ppt_x</p:attrName>
                                            </p:attrNameLst>
                                          </p:cBhvr>
                                          <p:tavLst>
                                            <p:tav tm="0">
                                              <p:val>
                                                <p:strVal val="0-#ppt_w/2"/>
                                              </p:val>
                                            </p:tav>
                                            <p:tav tm="100000">
                                              <p:val>
                                                <p:strVal val="#ppt_x"/>
                                              </p:val>
                                            </p:tav>
                                          </p:tavLst>
                                        </p:anim>
                                        <p:anim calcmode="lin" valueType="num" p14:bounceEnd="68000">
                                          <p:cBhvr additive="base">
                                            <p:cTn id="48" dur="500" fill="hold"/>
                                            <p:tgtEl>
                                              <p:spTgt spid="64"/>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left)">
                                          <p:cBhvr>
                                            <p:cTn id="52" dur="500"/>
                                            <p:tgtEl>
                                              <p:spTgt spid="68"/>
                                            </p:tgtEl>
                                          </p:cBhvr>
                                        </p:animEffect>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fade">
                                          <p:cBhvr>
                                            <p:cTn id="56" dur="750"/>
                                            <p:tgtEl>
                                              <p:spTgt spid="69"/>
                                            </p:tgtEl>
                                          </p:cBhvr>
                                        </p:animEffect>
                                        <p:anim calcmode="lin" valueType="num">
                                          <p:cBhvr>
                                            <p:cTn id="57" dur="750" fill="hold"/>
                                            <p:tgtEl>
                                              <p:spTgt spid="69"/>
                                            </p:tgtEl>
                                            <p:attrNameLst>
                                              <p:attrName>ppt_x</p:attrName>
                                            </p:attrNameLst>
                                          </p:cBhvr>
                                          <p:tavLst>
                                            <p:tav tm="0">
                                              <p:val>
                                                <p:strVal val="#ppt_x"/>
                                              </p:val>
                                            </p:tav>
                                            <p:tav tm="100000">
                                              <p:val>
                                                <p:strVal val="#ppt_x"/>
                                              </p:val>
                                            </p:tav>
                                          </p:tavLst>
                                        </p:anim>
                                        <p:anim calcmode="lin" valueType="num">
                                          <p:cBhvr>
                                            <p:cTn id="58" dur="75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0-#ppt_w/2"/>
                                              </p:val>
                                            </p:tav>
                                            <p:tav tm="100000">
                                              <p:val>
                                                <p:strVal val="#ppt_x"/>
                                              </p:val>
                                            </p:tav>
                                          </p:tavLst>
                                        </p:anim>
                                        <p:anim calcmode="lin" valueType="num">
                                          <p:cBhvr additive="base">
                                            <p:cTn id="8" dur="500" fill="hold"/>
                                            <p:tgtEl>
                                              <p:spTgt spid="7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fill="hold"/>
                                            <p:tgtEl>
                                              <p:spTgt spid="76"/>
                                            </p:tgtEl>
                                            <p:attrNameLst>
                                              <p:attrName>ppt_x</p:attrName>
                                            </p:attrNameLst>
                                          </p:cBhvr>
                                          <p:tavLst>
                                            <p:tav tm="0">
                                              <p:val>
                                                <p:strVal val="1+#ppt_w/2"/>
                                              </p:val>
                                            </p:tav>
                                            <p:tav tm="100000">
                                              <p:val>
                                                <p:strVal val="#ppt_x"/>
                                              </p:val>
                                            </p:tav>
                                          </p:tavLst>
                                        </p:anim>
                                        <p:anim calcmode="lin" valueType="num">
                                          <p:cBhvr additive="base">
                                            <p:cTn id="12" dur="500" fill="hold"/>
                                            <p:tgtEl>
                                              <p:spTgt spid="7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additive="base">
                                            <p:cTn id="16" dur="500" fill="hold"/>
                                            <p:tgtEl>
                                              <p:spTgt spid="74"/>
                                            </p:tgtEl>
                                            <p:attrNameLst>
                                              <p:attrName>ppt_x</p:attrName>
                                            </p:attrNameLst>
                                          </p:cBhvr>
                                          <p:tavLst>
                                            <p:tav tm="0">
                                              <p:val>
                                                <p:strVal val="#ppt_x"/>
                                              </p:val>
                                            </p:tav>
                                            <p:tav tm="100000">
                                              <p:val>
                                                <p:strVal val="#ppt_x"/>
                                              </p:val>
                                            </p:tav>
                                          </p:tavLst>
                                        </p:anim>
                                        <p:anim calcmode="lin" valueType="num">
                                          <p:cBhvr additive="base">
                                            <p:cTn id="17" dur="500" fill="hold"/>
                                            <p:tgtEl>
                                              <p:spTgt spid="74"/>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100" fill="hold"/>
                                            <p:tgtEl>
                                              <p:spTgt spid="59"/>
                                            </p:tgtEl>
                                            <p:attrNameLst>
                                              <p:attrName>ppt_w</p:attrName>
                                            </p:attrNameLst>
                                          </p:cBhvr>
                                          <p:tavLst>
                                            <p:tav tm="0">
                                              <p:val>
                                                <p:fltVal val="0"/>
                                              </p:val>
                                            </p:tav>
                                            <p:tav tm="100000">
                                              <p:val>
                                                <p:strVal val="#ppt_w"/>
                                              </p:val>
                                            </p:tav>
                                          </p:tavLst>
                                        </p:anim>
                                        <p:anim calcmode="lin" valueType="num">
                                          <p:cBhvr>
                                            <p:cTn id="22" dur="100" fill="hold"/>
                                            <p:tgtEl>
                                              <p:spTgt spid="59"/>
                                            </p:tgtEl>
                                            <p:attrNameLst>
                                              <p:attrName>ppt_h</p:attrName>
                                            </p:attrNameLst>
                                          </p:cBhvr>
                                          <p:tavLst>
                                            <p:tav tm="0">
                                              <p:val>
                                                <p:fltVal val="0"/>
                                              </p:val>
                                            </p:tav>
                                            <p:tav tm="100000">
                                              <p:val>
                                                <p:strVal val="#ppt_h"/>
                                              </p:val>
                                            </p:tav>
                                          </p:tavLst>
                                        </p:anim>
                                        <p:animEffect transition="in" filter="fade">
                                          <p:cBhvr>
                                            <p:cTn id="23" dur="100"/>
                                            <p:tgtEl>
                                              <p:spTgt spid="59"/>
                                            </p:tgtEl>
                                          </p:cBhvr>
                                        </p:animEffect>
                                      </p:childTnLst>
                                    </p:cTn>
                                  </p:par>
                                  <p:par>
                                    <p:cTn id="24" presetID="6" presetClass="emph" presetSubtype="0" fill="hold" nodeType="withEffect">
                                      <p:stCondLst>
                                        <p:cond delay="100"/>
                                      </p:stCondLst>
                                      <p:childTnLst>
                                        <p:animScale>
                                          <p:cBhvr>
                                            <p:cTn id="25" dur="100" fill="hold"/>
                                            <p:tgtEl>
                                              <p:spTgt spid="59"/>
                                            </p:tgtEl>
                                          </p:cBhvr>
                                          <p:by x="110000" y="110000"/>
                                        </p:animScale>
                                      </p:childTnLst>
                                    </p:cTn>
                                  </p:par>
                                  <p:par>
                                    <p:cTn id="26" presetID="6" presetClass="emph" presetSubtype="0" fill="hold" nodeType="withEffect">
                                      <p:stCondLst>
                                        <p:cond delay="200"/>
                                      </p:stCondLst>
                                      <p:childTnLst>
                                        <p:animScale>
                                          <p:cBhvr>
                                            <p:cTn id="27" dur="200" fill="hold"/>
                                            <p:tgtEl>
                                              <p:spTgt spid="59"/>
                                            </p:tgtEl>
                                          </p:cBhvr>
                                          <p:by x="90000" y="90000"/>
                                        </p:animScale>
                                      </p:childTnLst>
                                    </p:cTn>
                                  </p:par>
                                  <p:par>
                                    <p:cTn id="28" presetID="6" presetClass="emph" presetSubtype="0" fill="hold" nodeType="withEffect">
                                      <p:stCondLst>
                                        <p:cond delay="400"/>
                                      </p:stCondLst>
                                      <p:childTnLst>
                                        <p:animScale>
                                          <p:cBhvr>
                                            <p:cTn id="29" dur="100" fill="hold"/>
                                            <p:tgtEl>
                                              <p:spTgt spid="59"/>
                                            </p:tgtEl>
                                          </p:cBhvr>
                                          <p:by x="105000" y="105000"/>
                                        </p:animScale>
                                      </p:childTnLst>
                                    </p:cTn>
                                  </p:par>
                                  <p:par>
                                    <p:cTn id="30" presetID="6" presetClass="emph" presetSubtype="0" fill="hold" nodeType="withEffect">
                                      <p:stCondLst>
                                        <p:cond delay="500"/>
                                      </p:stCondLst>
                                      <p:childTnLst>
                                        <p:animScale>
                                          <p:cBhvr>
                                            <p:cTn id="31" dur="200" fill="hold"/>
                                            <p:tgtEl>
                                              <p:spTgt spid="59"/>
                                            </p:tgtEl>
                                          </p:cBhvr>
                                          <p:by x="95000" y="95000"/>
                                        </p:animScale>
                                      </p:childTnLst>
                                    </p:cTn>
                                  </p:par>
                                  <p:par>
                                    <p:cTn id="32" presetID="10" presetClass="entr" presetSubtype="0" fill="hold" nodeType="withEffect">
                                      <p:stCondLst>
                                        <p:cond delay="50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nodeType="withEffect">
                                      <p:stCondLst>
                                        <p:cond delay="60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nodeType="withEffect">
                                      <p:stCondLst>
                                        <p:cond delay="80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nodeType="withEffect">
                                      <p:stCondLst>
                                        <p:cond delay="100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childTnLst>
                              </p:cTn>
                            </p:par>
                            <p:par>
                              <p:cTn id="44" fill="hold">
                                <p:stCondLst>
                                  <p:cond delay="2500"/>
                                </p:stCondLst>
                                <p:childTnLst>
                                  <p:par>
                                    <p:cTn id="45" presetID="2" presetClass="entr" presetSubtype="8"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additive="base">
                                            <p:cTn id="47" dur="500" fill="hold"/>
                                            <p:tgtEl>
                                              <p:spTgt spid="64"/>
                                            </p:tgtEl>
                                            <p:attrNameLst>
                                              <p:attrName>ppt_x</p:attrName>
                                            </p:attrNameLst>
                                          </p:cBhvr>
                                          <p:tavLst>
                                            <p:tav tm="0">
                                              <p:val>
                                                <p:strVal val="0-#ppt_w/2"/>
                                              </p:val>
                                            </p:tav>
                                            <p:tav tm="100000">
                                              <p:val>
                                                <p:strVal val="#ppt_x"/>
                                              </p:val>
                                            </p:tav>
                                          </p:tavLst>
                                        </p:anim>
                                        <p:anim calcmode="lin" valueType="num">
                                          <p:cBhvr additive="base">
                                            <p:cTn id="48" dur="500" fill="hold"/>
                                            <p:tgtEl>
                                              <p:spTgt spid="64"/>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left)">
                                          <p:cBhvr>
                                            <p:cTn id="52" dur="500"/>
                                            <p:tgtEl>
                                              <p:spTgt spid="68"/>
                                            </p:tgtEl>
                                          </p:cBhvr>
                                        </p:animEffect>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fade">
                                          <p:cBhvr>
                                            <p:cTn id="56" dur="750"/>
                                            <p:tgtEl>
                                              <p:spTgt spid="69"/>
                                            </p:tgtEl>
                                          </p:cBhvr>
                                        </p:animEffect>
                                        <p:anim calcmode="lin" valueType="num">
                                          <p:cBhvr>
                                            <p:cTn id="57" dur="750" fill="hold"/>
                                            <p:tgtEl>
                                              <p:spTgt spid="69"/>
                                            </p:tgtEl>
                                            <p:attrNameLst>
                                              <p:attrName>ppt_x</p:attrName>
                                            </p:attrNameLst>
                                          </p:cBhvr>
                                          <p:tavLst>
                                            <p:tav tm="0">
                                              <p:val>
                                                <p:strVal val="#ppt_x"/>
                                              </p:val>
                                            </p:tav>
                                            <p:tav tm="100000">
                                              <p:val>
                                                <p:strVal val="#ppt_x"/>
                                              </p:val>
                                            </p:tav>
                                          </p:tavLst>
                                        </p:anim>
                                        <p:anim calcmode="lin" valueType="num">
                                          <p:cBhvr>
                                            <p:cTn id="58" dur="75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4" grpId="0"/>
        </p:bldLst>
      </p:timing>
    </mc:Fallback>
  </mc:AlternateContent>
  <p:extLst mod="1">
    <p:ext uri="{E180D4A7-C9FB-4DFB-919C-405C955672EB}">
      <p14:showEvtLst xmlns:p14="http://schemas.microsoft.com/office/powerpoint/2010/main" xmlns="">
        <p14:playEvt time="0" objId="30"/>
      </p14:showEvt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0" y="0"/>
            <a:ext cx="9721850" cy="92546"/>
            <a:chOff x="0" y="-35967"/>
            <a:chExt cx="9721850" cy="92546"/>
          </a:xfrm>
        </p:grpSpPr>
        <p:sp>
          <p:nvSpPr>
            <p:cNvPr id="25" name="矩形 24"/>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0" y="5076601"/>
            <a:ext cx="9721850" cy="339502"/>
            <a:chOff x="0" y="5076601"/>
            <a:chExt cx="9721850" cy="339502"/>
          </a:xfrm>
        </p:grpSpPr>
        <p:sp>
          <p:nvSpPr>
            <p:cNvPr id="29" name="矩形 28"/>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TextBox 31"/>
          <p:cNvSpPr txBox="1"/>
          <p:nvPr/>
        </p:nvSpPr>
        <p:spPr>
          <a:xfrm>
            <a:off x="3427470" y="428019"/>
            <a:ext cx="2970584" cy="430887"/>
          </a:xfrm>
          <a:prstGeom prst="rect">
            <a:avLst/>
          </a:prstGeom>
          <a:noFill/>
        </p:spPr>
        <p:txBody>
          <a:bodyPr wrap="square" rtlCol="0">
            <a:spAutoFit/>
          </a:bodyPr>
          <a:lstStyle/>
          <a:p>
            <a:pPr algn="ctr"/>
            <a:r>
              <a:rPr lang="zh-CN" altLang="en-US" sz="2200" b="1" dirty="0" smtClean="0">
                <a:solidFill>
                  <a:srgbClr val="5A5959"/>
                </a:solidFill>
              </a:rPr>
              <a:t>单击填加主标题</a:t>
            </a:r>
            <a:endParaRPr lang="zh-CN" altLang="en-US" sz="2200" b="1" dirty="0">
              <a:solidFill>
                <a:srgbClr val="5A5959"/>
              </a:solidFill>
            </a:endParaRPr>
          </a:p>
        </p:txBody>
      </p:sp>
      <p:cxnSp>
        <p:nvCxnSpPr>
          <p:cNvPr id="33" name="直接连接符 32"/>
          <p:cNvCxnSpPr/>
          <p:nvPr/>
        </p:nvCxnSpPr>
        <p:spPr>
          <a:xfrm>
            <a:off x="0" y="658852"/>
            <a:ext cx="3754437"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091237" y="658852"/>
            <a:ext cx="3630613"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grpSp>
        <p:nvGrpSpPr>
          <p:cNvPr id="35" name="Group 8"/>
          <p:cNvGrpSpPr>
            <a:grpSpLocks/>
          </p:cNvGrpSpPr>
          <p:nvPr/>
        </p:nvGrpSpPr>
        <p:grpSpPr bwMode="auto">
          <a:xfrm>
            <a:off x="901223" y="1223490"/>
            <a:ext cx="3313113" cy="3421063"/>
            <a:chOff x="883" y="1298"/>
            <a:chExt cx="2087" cy="2155"/>
          </a:xfrm>
        </p:grpSpPr>
        <p:grpSp>
          <p:nvGrpSpPr>
            <p:cNvPr id="36" name="Group 9"/>
            <p:cNvGrpSpPr>
              <a:grpSpLocks/>
            </p:cNvGrpSpPr>
            <p:nvPr/>
          </p:nvGrpSpPr>
          <p:grpSpPr bwMode="auto">
            <a:xfrm>
              <a:off x="1609" y="2069"/>
              <a:ext cx="635" cy="658"/>
              <a:chOff x="1400" y="679"/>
              <a:chExt cx="2960" cy="2960"/>
            </a:xfrm>
          </p:grpSpPr>
          <p:sp>
            <p:nvSpPr>
              <p:cNvPr id="141" name="Freeform 10"/>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142" name="Freeform 11"/>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43" name="Freeform 12"/>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37" name="Group 13"/>
            <p:cNvGrpSpPr>
              <a:grpSpLocks/>
            </p:cNvGrpSpPr>
            <p:nvPr/>
          </p:nvGrpSpPr>
          <p:grpSpPr bwMode="auto">
            <a:xfrm>
              <a:off x="1609" y="1684"/>
              <a:ext cx="635" cy="658"/>
              <a:chOff x="1400" y="679"/>
              <a:chExt cx="2960" cy="2960"/>
            </a:xfrm>
          </p:grpSpPr>
          <p:sp>
            <p:nvSpPr>
              <p:cNvPr id="138" name="Freeform 14"/>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139" name="Freeform 15"/>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40" name="Freeform 16"/>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38" name="Group 17"/>
            <p:cNvGrpSpPr>
              <a:grpSpLocks/>
            </p:cNvGrpSpPr>
            <p:nvPr/>
          </p:nvGrpSpPr>
          <p:grpSpPr bwMode="auto">
            <a:xfrm>
              <a:off x="1609" y="1298"/>
              <a:ext cx="635" cy="658"/>
              <a:chOff x="1400" y="679"/>
              <a:chExt cx="2960" cy="2960"/>
            </a:xfrm>
          </p:grpSpPr>
          <p:sp>
            <p:nvSpPr>
              <p:cNvPr id="135" name="Freeform 18"/>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136" name="Freeform 19"/>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37" name="Freeform 20"/>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39" name="Group 21"/>
            <p:cNvGrpSpPr>
              <a:grpSpLocks/>
            </p:cNvGrpSpPr>
            <p:nvPr/>
          </p:nvGrpSpPr>
          <p:grpSpPr bwMode="auto">
            <a:xfrm>
              <a:off x="1972" y="2250"/>
              <a:ext cx="635" cy="658"/>
              <a:chOff x="1400" y="679"/>
              <a:chExt cx="2960" cy="2960"/>
            </a:xfrm>
          </p:grpSpPr>
          <p:sp>
            <p:nvSpPr>
              <p:cNvPr id="132" name="Freeform 22"/>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133" name="Freeform 23"/>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34" name="Freeform 24"/>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40" name="Group 25"/>
            <p:cNvGrpSpPr>
              <a:grpSpLocks/>
            </p:cNvGrpSpPr>
            <p:nvPr/>
          </p:nvGrpSpPr>
          <p:grpSpPr bwMode="auto">
            <a:xfrm>
              <a:off x="1972" y="1865"/>
              <a:ext cx="635" cy="658"/>
              <a:chOff x="1400" y="679"/>
              <a:chExt cx="2960" cy="2960"/>
            </a:xfrm>
          </p:grpSpPr>
          <p:sp>
            <p:nvSpPr>
              <p:cNvPr id="129" name="Freeform 26"/>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130" name="Freeform 27"/>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31" name="Freeform 28"/>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41" name="Group 29"/>
            <p:cNvGrpSpPr>
              <a:grpSpLocks/>
            </p:cNvGrpSpPr>
            <p:nvPr/>
          </p:nvGrpSpPr>
          <p:grpSpPr bwMode="auto">
            <a:xfrm>
              <a:off x="1972" y="1479"/>
              <a:ext cx="635" cy="658"/>
              <a:chOff x="1400" y="679"/>
              <a:chExt cx="2960" cy="2960"/>
            </a:xfrm>
          </p:grpSpPr>
          <p:sp>
            <p:nvSpPr>
              <p:cNvPr id="126" name="Freeform 30"/>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127" name="Freeform 31"/>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28" name="Freeform 32"/>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42" name="Group 33"/>
            <p:cNvGrpSpPr>
              <a:grpSpLocks/>
            </p:cNvGrpSpPr>
            <p:nvPr/>
          </p:nvGrpSpPr>
          <p:grpSpPr bwMode="auto">
            <a:xfrm>
              <a:off x="2335" y="2432"/>
              <a:ext cx="635" cy="658"/>
              <a:chOff x="1400" y="679"/>
              <a:chExt cx="2960" cy="2960"/>
            </a:xfrm>
          </p:grpSpPr>
          <p:sp>
            <p:nvSpPr>
              <p:cNvPr id="123" name="Freeform 34"/>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124" name="Freeform 35"/>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25" name="Freeform 36"/>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43" name="Group 37"/>
            <p:cNvGrpSpPr>
              <a:grpSpLocks/>
            </p:cNvGrpSpPr>
            <p:nvPr/>
          </p:nvGrpSpPr>
          <p:grpSpPr bwMode="auto">
            <a:xfrm>
              <a:off x="2335" y="2047"/>
              <a:ext cx="635" cy="658"/>
              <a:chOff x="1400" y="679"/>
              <a:chExt cx="2960" cy="2960"/>
            </a:xfrm>
          </p:grpSpPr>
          <p:sp>
            <p:nvSpPr>
              <p:cNvPr id="120" name="Freeform 38"/>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121" name="Freeform 39"/>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22" name="Freeform 40"/>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44" name="Group 41"/>
            <p:cNvGrpSpPr>
              <a:grpSpLocks/>
            </p:cNvGrpSpPr>
            <p:nvPr/>
          </p:nvGrpSpPr>
          <p:grpSpPr bwMode="auto">
            <a:xfrm>
              <a:off x="2335" y="1661"/>
              <a:ext cx="635" cy="658"/>
              <a:chOff x="1400" y="679"/>
              <a:chExt cx="2960" cy="2960"/>
            </a:xfrm>
          </p:grpSpPr>
          <p:sp>
            <p:nvSpPr>
              <p:cNvPr id="117" name="Freeform 42"/>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chemeClr val="bg1">
                  <a:alpha val="25000"/>
                </a:schemeClr>
              </a:solidFill>
              <a:ln w="19050" cap="rnd">
                <a:solidFill>
                  <a:srgbClr val="969696"/>
                </a:solidFill>
                <a:prstDash val="sysDot"/>
                <a:round/>
                <a:headEnd/>
                <a:tailEnd/>
              </a:ln>
            </p:spPr>
            <p:txBody>
              <a:bodyPr/>
              <a:lstStyle/>
              <a:p>
                <a:endParaRPr lang="zh-CN" altLang="en-US"/>
              </a:p>
            </p:txBody>
          </p:sp>
          <p:sp>
            <p:nvSpPr>
              <p:cNvPr id="118" name="Freeform 43"/>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chemeClr val="bg1">
                  <a:alpha val="25000"/>
                </a:schemeClr>
              </a:solidFill>
              <a:ln w="19050" cap="rnd" cmpd="sng">
                <a:solidFill>
                  <a:srgbClr val="969696"/>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19" name="Freeform 44"/>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chemeClr val="bg1">
                  <a:alpha val="25000"/>
                </a:schemeClr>
              </a:solidFill>
              <a:ln w="19050" cap="rnd" cmpd="sng">
                <a:solidFill>
                  <a:srgbClr val="969696"/>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45" name="Group 45"/>
            <p:cNvGrpSpPr>
              <a:grpSpLocks/>
            </p:cNvGrpSpPr>
            <p:nvPr/>
          </p:nvGrpSpPr>
          <p:grpSpPr bwMode="auto">
            <a:xfrm>
              <a:off x="1246" y="2250"/>
              <a:ext cx="635" cy="658"/>
              <a:chOff x="1400" y="679"/>
              <a:chExt cx="2960" cy="2960"/>
            </a:xfrm>
          </p:grpSpPr>
          <p:sp>
            <p:nvSpPr>
              <p:cNvPr id="114" name="Freeform 46"/>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115" name="Freeform 47"/>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16" name="Freeform 48"/>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46" name="Group 49"/>
            <p:cNvGrpSpPr>
              <a:grpSpLocks/>
            </p:cNvGrpSpPr>
            <p:nvPr/>
          </p:nvGrpSpPr>
          <p:grpSpPr bwMode="auto">
            <a:xfrm>
              <a:off x="1246" y="1865"/>
              <a:ext cx="635" cy="658"/>
              <a:chOff x="1400" y="679"/>
              <a:chExt cx="2960" cy="2960"/>
            </a:xfrm>
          </p:grpSpPr>
          <p:sp>
            <p:nvSpPr>
              <p:cNvPr id="111" name="Freeform 50"/>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112" name="Freeform 51"/>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13" name="Freeform 52"/>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47" name="Group 53"/>
            <p:cNvGrpSpPr>
              <a:grpSpLocks/>
            </p:cNvGrpSpPr>
            <p:nvPr/>
          </p:nvGrpSpPr>
          <p:grpSpPr bwMode="auto">
            <a:xfrm>
              <a:off x="1246" y="1479"/>
              <a:ext cx="635" cy="658"/>
              <a:chOff x="1400" y="679"/>
              <a:chExt cx="2960" cy="2960"/>
            </a:xfrm>
          </p:grpSpPr>
          <p:sp>
            <p:nvSpPr>
              <p:cNvPr id="108" name="Freeform 54"/>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109" name="Freeform 55"/>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10" name="Freeform 56"/>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48" name="Group 57"/>
            <p:cNvGrpSpPr>
              <a:grpSpLocks/>
            </p:cNvGrpSpPr>
            <p:nvPr/>
          </p:nvGrpSpPr>
          <p:grpSpPr bwMode="auto">
            <a:xfrm>
              <a:off x="1609" y="2431"/>
              <a:ext cx="635" cy="658"/>
              <a:chOff x="1400" y="679"/>
              <a:chExt cx="2960" cy="2960"/>
            </a:xfrm>
          </p:grpSpPr>
          <p:sp>
            <p:nvSpPr>
              <p:cNvPr id="105" name="Freeform 58"/>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106" name="Freeform 59"/>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07" name="Freeform 60"/>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49" name="Group 61"/>
            <p:cNvGrpSpPr>
              <a:grpSpLocks/>
            </p:cNvGrpSpPr>
            <p:nvPr/>
          </p:nvGrpSpPr>
          <p:grpSpPr bwMode="auto">
            <a:xfrm>
              <a:off x="1609" y="2046"/>
              <a:ext cx="635" cy="658"/>
              <a:chOff x="1400" y="679"/>
              <a:chExt cx="2960" cy="2960"/>
            </a:xfrm>
          </p:grpSpPr>
          <p:sp>
            <p:nvSpPr>
              <p:cNvPr id="102" name="Freeform 62"/>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103" name="Freeform 63"/>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04" name="Freeform 64"/>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50" name="Group 65"/>
            <p:cNvGrpSpPr>
              <a:grpSpLocks/>
            </p:cNvGrpSpPr>
            <p:nvPr/>
          </p:nvGrpSpPr>
          <p:grpSpPr bwMode="auto">
            <a:xfrm>
              <a:off x="1609" y="1660"/>
              <a:ext cx="635" cy="658"/>
              <a:chOff x="1400" y="679"/>
              <a:chExt cx="2960" cy="2960"/>
            </a:xfrm>
          </p:grpSpPr>
          <p:sp>
            <p:nvSpPr>
              <p:cNvPr id="99" name="Freeform 66"/>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100" name="Freeform 67"/>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01" name="Freeform 68"/>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51" name="Group 69"/>
            <p:cNvGrpSpPr>
              <a:grpSpLocks/>
            </p:cNvGrpSpPr>
            <p:nvPr/>
          </p:nvGrpSpPr>
          <p:grpSpPr bwMode="auto">
            <a:xfrm>
              <a:off x="1972" y="2613"/>
              <a:ext cx="635" cy="658"/>
              <a:chOff x="1400" y="679"/>
              <a:chExt cx="2960" cy="2960"/>
            </a:xfrm>
          </p:grpSpPr>
          <p:sp>
            <p:nvSpPr>
              <p:cNvPr id="96" name="Freeform 70"/>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97" name="Freeform 71"/>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98" name="Freeform 72"/>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52" name="Group 73"/>
            <p:cNvGrpSpPr>
              <a:grpSpLocks/>
            </p:cNvGrpSpPr>
            <p:nvPr/>
          </p:nvGrpSpPr>
          <p:grpSpPr bwMode="auto">
            <a:xfrm>
              <a:off x="1972" y="2228"/>
              <a:ext cx="635" cy="658"/>
              <a:chOff x="1400" y="679"/>
              <a:chExt cx="2960" cy="2960"/>
            </a:xfrm>
          </p:grpSpPr>
          <p:sp>
            <p:nvSpPr>
              <p:cNvPr id="93" name="Freeform 74"/>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94" name="Freeform 75"/>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95" name="Freeform 76"/>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53" name="Group 77"/>
            <p:cNvGrpSpPr>
              <a:grpSpLocks/>
            </p:cNvGrpSpPr>
            <p:nvPr/>
          </p:nvGrpSpPr>
          <p:grpSpPr bwMode="auto">
            <a:xfrm>
              <a:off x="1972" y="1842"/>
              <a:ext cx="635" cy="658"/>
              <a:chOff x="1400" y="679"/>
              <a:chExt cx="2960" cy="2960"/>
            </a:xfrm>
          </p:grpSpPr>
          <p:sp>
            <p:nvSpPr>
              <p:cNvPr id="90" name="Freeform 78"/>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91" name="Freeform 79"/>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92" name="Freeform 80"/>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54" name="Group 81"/>
            <p:cNvGrpSpPr>
              <a:grpSpLocks/>
            </p:cNvGrpSpPr>
            <p:nvPr/>
          </p:nvGrpSpPr>
          <p:grpSpPr bwMode="auto">
            <a:xfrm>
              <a:off x="883" y="2432"/>
              <a:ext cx="635" cy="658"/>
              <a:chOff x="1400" y="679"/>
              <a:chExt cx="2960" cy="2960"/>
            </a:xfrm>
          </p:grpSpPr>
          <p:sp>
            <p:nvSpPr>
              <p:cNvPr id="87" name="Freeform 82"/>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88" name="Freeform 83"/>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89" name="Freeform 84"/>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55" name="Group 85"/>
            <p:cNvGrpSpPr>
              <a:grpSpLocks/>
            </p:cNvGrpSpPr>
            <p:nvPr/>
          </p:nvGrpSpPr>
          <p:grpSpPr bwMode="auto">
            <a:xfrm>
              <a:off x="883" y="2047"/>
              <a:ext cx="635" cy="658"/>
              <a:chOff x="1400" y="679"/>
              <a:chExt cx="2960" cy="2960"/>
            </a:xfrm>
          </p:grpSpPr>
          <p:sp>
            <p:nvSpPr>
              <p:cNvPr id="84" name="Freeform 86"/>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85" name="Freeform 87"/>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86" name="Freeform 88"/>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56" name="Group 89"/>
            <p:cNvGrpSpPr>
              <a:grpSpLocks/>
            </p:cNvGrpSpPr>
            <p:nvPr/>
          </p:nvGrpSpPr>
          <p:grpSpPr bwMode="auto">
            <a:xfrm>
              <a:off x="883" y="1661"/>
              <a:ext cx="635" cy="658"/>
              <a:chOff x="1400" y="679"/>
              <a:chExt cx="2960" cy="2960"/>
            </a:xfrm>
          </p:grpSpPr>
          <p:sp>
            <p:nvSpPr>
              <p:cNvPr id="81" name="Freeform 90"/>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82" name="Freeform 91"/>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83" name="Freeform 92"/>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57" name="Group 93"/>
            <p:cNvGrpSpPr>
              <a:grpSpLocks/>
            </p:cNvGrpSpPr>
            <p:nvPr/>
          </p:nvGrpSpPr>
          <p:grpSpPr bwMode="auto">
            <a:xfrm>
              <a:off x="1246" y="2613"/>
              <a:ext cx="635" cy="658"/>
              <a:chOff x="1400" y="679"/>
              <a:chExt cx="2960" cy="2960"/>
            </a:xfrm>
          </p:grpSpPr>
          <p:sp>
            <p:nvSpPr>
              <p:cNvPr id="78" name="Freeform 94"/>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79" name="Freeform 95"/>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80" name="Freeform 96"/>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58" name="Group 97"/>
            <p:cNvGrpSpPr>
              <a:grpSpLocks/>
            </p:cNvGrpSpPr>
            <p:nvPr/>
          </p:nvGrpSpPr>
          <p:grpSpPr bwMode="auto">
            <a:xfrm>
              <a:off x="1246" y="2228"/>
              <a:ext cx="635" cy="658"/>
              <a:chOff x="1400" y="679"/>
              <a:chExt cx="2960" cy="2960"/>
            </a:xfrm>
          </p:grpSpPr>
          <p:sp>
            <p:nvSpPr>
              <p:cNvPr id="75" name="Freeform 98"/>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76" name="Freeform 99"/>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77" name="Freeform 100"/>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59" name="Group 101"/>
            <p:cNvGrpSpPr>
              <a:grpSpLocks/>
            </p:cNvGrpSpPr>
            <p:nvPr/>
          </p:nvGrpSpPr>
          <p:grpSpPr bwMode="auto">
            <a:xfrm>
              <a:off x="1246" y="1842"/>
              <a:ext cx="635" cy="658"/>
              <a:chOff x="1400" y="679"/>
              <a:chExt cx="2960" cy="2960"/>
            </a:xfrm>
          </p:grpSpPr>
          <p:sp>
            <p:nvSpPr>
              <p:cNvPr id="72" name="Freeform 102"/>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73" name="Freeform 103"/>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74" name="Freeform 104"/>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60" name="Group 105"/>
            <p:cNvGrpSpPr>
              <a:grpSpLocks/>
            </p:cNvGrpSpPr>
            <p:nvPr/>
          </p:nvGrpSpPr>
          <p:grpSpPr bwMode="auto">
            <a:xfrm>
              <a:off x="1609" y="2795"/>
              <a:ext cx="635" cy="658"/>
              <a:chOff x="1400" y="679"/>
              <a:chExt cx="2960" cy="2960"/>
            </a:xfrm>
          </p:grpSpPr>
          <p:sp>
            <p:nvSpPr>
              <p:cNvPr id="69" name="Freeform 106"/>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70" name="Freeform 107"/>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71" name="Freeform 108"/>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61" name="Group 109"/>
            <p:cNvGrpSpPr>
              <a:grpSpLocks/>
            </p:cNvGrpSpPr>
            <p:nvPr/>
          </p:nvGrpSpPr>
          <p:grpSpPr bwMode="auto">
            <a:xfrm>
              <a:off x="1609" y="2410"/>
              <a:ext cx="635" cy="658"/>
              <a:chOff x="1400" y="679"/>
              <a:chExt cx="2960" cy="2960"/>
            </a:xfrm>
          </p:grpSpPr>
          <p:sp>
            <p:nvSpPr>
              <p:cNvPr id="66" name="Freeform 110"/>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67" name="Freeform 111"/>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68" name="Freeform 112"/>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62" name="Group 113"/>
            <p:cNvGrpSpPr>
              <a:grpSpLocks/>
            </p:cNvGrpSpPr>
            <p:nvPr/>
          </p:nvGrpSpPr>
          <p:grpSpPr bwMode="auto">
            <a:xfrm>
              <a:off x="1609" y="2024"/>
              <a:ext cx="635" cy="658"/>
              <a:chOff x="1400" y="679"/>
              <a:chExt cx="2960" cy="2960"/>
            </a:xfrm>
          </p:grpSpPr>
          <p:sp>
            <p:nvSpPr>
              <p:cNvPr id="63" name="Freeform 114"/>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zh-CN" altLang="en-US"/>
              </a:p>
            </p:txBody>
          </p:sp>
          <p:sp>
            <p:nvSpPr>
              <p:cNvPr id="64" name="Freeform 115"/>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65" name="Freeform 116"/>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sp>
        <p:nvSpPr>
          <p:cNvPr id="144" name="Arc 117"/>
          <p:cNvSpPr>
            <a:spLocks/>
          </p:cNvSpPr>
          <p:nvPr/>
        </p:nvSpPr>
        <p:spPr bwMode="auto">
          <a:xfrm>
            <a:off x="4466748" y="2052165"/>
            <a:ext cx="792163" cy="7921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rgbClr val="808080"/>
            </a:solidFill>
            <a:prstDash val="sysDot"/>
            <a:round/>
            <a:headEn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145" name="Group 118"/>
          <p:cNvGrpSpPr>
            <a:grpSpLocks/>
          </p:cNvGrpSpPr>
          <p:nvPr/>
        </p:nvGrpSpPr>
        <p:grpSpPr bwMode="auto">
          <a:xfrm>
            <a:off x="4755673" y="3023715"/>
            <a:ext cx="1008063" cy="1044575"/>
            <a:chOff x="1400" y="679"/>
            <a:chExt cx="2960" cy="2960"/>
          </a:xfrm>
        </p:grpSpPr>
        <p:sp>
          <p:nvSpPr>
            <p:cNvPr id="146" name="Freeform 119"/>
            <p:cNvSpPr>
              <a:spLocks/>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0083F0"/>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47" name="Freeform 120"/>
            <p:cNvSpPr>
              <a:spLocks/>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chemeClr val="bg2"/>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solidFill>
                  <a:schemeClr val="accent2"/>
                </a:solidFill>
              </a:endParaRPr>
            </a:p>
          </p:txBody>
        </p:sp>
        <p:sp>
          <p:nvSpPr>
            <p:cNvPr id="148" name="Freeform 121"/>
            <p:cNvSpPr>
              <a:spLocks/>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chemeClr val="bg2">
                <a:lumMod val="75000"/>
              </a:schemeClr>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sp>
        <p:nvSpPr>
          <p:cNvPr id="149" name="WordArt 123"/>
          <p:cNvSpPr>
            <a:spLocks noChangeArrowheads="1" noChangeShapeType="1" noTextEdit="1"/>
          </p:cNvSpPr>
          <p:nvPr/>
        </p:nvSpPr>
        <p:spPr bwMode="auto">
          <a:xfrm>
            <a:off x="4827681" y="4284637"/>
            <a:ext cx="899963" cy="215900"/>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r>
              <a:rPr lang="zh-CN" altLang="en-US" b="1" dirty="0">
                <a:solidFill>
                  <a:schemeClr val="bg2"/>
                </a:solidFill>
                <a:latin typeface="微软雅黑" pitchFamily="34" charset="-122"/>
                <a:ea typeface="微软雅黑" pitchFamily="34" charset="-122"/>
              </a:rPr>
              <a:t>填</a:t>
            </a:r>
            <a:r>
              <a:rPr lang="zh-CN" altLang="en-US" b="1" dirty="0" smtClean="0">
                <a:solidFill>
                  <a:schemeClr val="bg2"/>
                </a:solidFill>
                <a:latin typeface="微软雅黑" pitchFamily="34" charset="-122"/>
                <a:ea typeface="微软雅黑" pitchFamily="34" charset="-122"/>
              </a:rPr>
              <a:t>加文字</a:t>
            </a:r>
            <a:endParaRPr lang="en-US" altLang="ko-KR" b="1" dirty="0">
              <a:solidFill>
                <a:schemeClr val="bg2"/>
              </a:solidFill>
              <a:latin typeface="微软雅黑" pitchFamily="34" charset="-122"/>
              <a:ea typeface="微软雅黑" pitchFamily="34" charset="-122"/>
            </a:endParaRPr>
          </a:p>
        </p:txBody>
      </p:sp>
      <p:grpSp>
        <p:nvGrpSpPr>
          <p:cNvPr id="153" name="组合 152"/>
          <p:cNvGrpSpPr/>
          <p:nvPr/>
        </p:nvGrpSpPr>
        <p:grpSpPr>
          <a:xfrm>
            <a:off x="6301085" y="1188169"/>
            <a:ext cx="2304256" cy="3456384"/>
            <a:chOff x="9960717" y="-73984"/>
            <a:chExt cx="4320000" cy="6480000"/>
          </a:xfrm>
        </p:grpSpPr>
        <p:sp>
          <p:nvSpPr>
            <p:cNvPr id="154" name="矩形 153"/>
            <p:cNvSpPr/>
            <p:nvPr/>
          </p:nvSpPr>
          <p:spPr>
            <a:xfrm>
              <a:off x="9960717" y="-73984"/>
              <a:ext cx="4320000" cy="6480000"/>
            </a:xfrm>
            <a:prstGeom prst="rect">
              <a:avLst/>
            </a:prstGeom>
            <a:gradFill flip="none" rotWithShape="1">
              <a:gsLst>
                <a:gs pos="0">
                  <a:schemeClr val="bg1"/>
                </a:gs>
                <a:gs pos="100000">
                  <a:schemeClr val="bg1"/>
                </a:gs>
                <a:gs pos="57000">
                  <a:schemeClr val="bg1">
                    <a:lumMod val="85000"/>
                  </a:schemeClr>
                </a:gs>
              </a:gsLst>
              <a:lin ang="8100000" scaled="1"/>
              <a:tileRect/>
            </a:gra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5" name="矩形 154"/>
            <p:cNvSpPr/>
            <p:nvPr/>
          </p:nvSpPr>
          <p:spPr>
            <a:xfrm>
              <a:off x="10032717" y="-1984"/>
              <a:ext cx="4176000" cy="6336000"/>
            </a:xfrm>
            <a:prstGeom prst="rect">
              <a:avLst/>
            </a:prstGeom>
            <a:gradFill flip="none" rotWithShape="1">
              <a:gsLst>
                <a:gs pos="1667">
                  <a:schemeClr val="bg1">
                    <a:lumMod val="85000"/>
                  </a:schemeClr>
                </a:gs>
                <a:gs pos="4700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6" name="矩形 155"/>
            <p:cNvSpPr/>
            <p:nvPr/>
          </p:nvSpPr>
          <p:spPr>
            <a:xfrm>
              <a:off x="10104718" y="63217"/>
              <a:ext cx="4032000" cy="1013017"/>
            </a:xfrm>
            <a:prstGeom prst="rect">
              <a:avLst/>
            </a:prstGeom>
            <a:solidFill>
              <a:schemeClr val="bg2"/>
            </a:solidFill>
            <a:ln>
              <a:noFill/>
            </a:ln>
            <a:effectLst>
              <a:innerShdw blurRad="63500" dist="12700" dir="135000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7" name="矩形 156"/>
          <p:cNvSpPr/>
          <p:nvPr/>
        </p:nvSpPr>
        <p:spPr>
          <a:xfrm>
            <a:off x="6580671" y="1329569"/>
            <a:ext cx="1800467" cy="415486"/>
          </a:xfrm>
          <a:prstGeom prst="rect">
            <a:avLst/>
          </a:prstGeom>
        </p:spPr>
        <p:txBody>
          <a:bodyPr wrap="none" lIns="91427" tIns="45714" rIns="91427" bIns="45714">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单击添加标题</a:t>
            </a:r>
          </a:p>
        </p:txBody>
      </p:sp>
      <p:sp>
        <p:nvSpPr>
          <p:cNvPr id="158" name="矩形 157"/>
          <p:cNvSpPr/>
          <p:nvPr/>
        </p:nvSpPr>
        <p:spPr>
          <a:xfrm>
            <a:off x="6509945" y="2011992"/>
            <a:ext cx="1886534" cy="2308324"/>
          </a:xfrm>
          <a:prstGeom prst="rect">
            <a:avLst/>
          </a:prstGeom>
        </p:spPr>
        <p:txBody>
          <a:bodyPr wrap="square" lIns="91427" tIns="45714" rIns="91427" bIns="45714">
            <a:spAutoFit/>
          </a:bodyPr>
          <a:lstStyle/>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200" dirty="0">
              <a:solidFill>
                <a:schemeClr val="accent6">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p>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200" dirty="0">
              <a:solidFill>
                <a:schemeClr val="accent6">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200" dirty="0">
              <a:solidFill>
                <a:schemeClr val="accent6">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200" dirty="0">
              <a:solidFill>
                <a:schemeClr val="accent6">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200" dirty="0">
              <a:solidFill>
                <a:schemeClr val="accent6">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200" dirty="0">
              <a:solidFill>
                <a:schemeClr val="accent6">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2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138561597"/>
      </p:ext>
    </p:extLst>
  </p:cSld>
  <p:clrMapOvr>
    <a:masterClrMapping/>
  </p:clrMapOvr>
  <p:transition spd="slow" advClick="0" advTm="100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48000">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14:bounceEnd="48000">
                                          <p:cBhvr additive="base">
                                            <p:cTn id="16" dur="500" fill="hold"/>
                                            <p:tgtEl>
                                              <p:spTgt spid="32"/>
                                            </p:tgtEl>
                                            <p:attrNameLst>
                                              <p:attrName>ppt_x</p:attrName>
                                            </p:attrNameLst>
                                          </p:cBhvr>
                                          <p:tavLst>
                                            <p:tav tm="0">
                                              <p:val>
                                                <p:strVal val="#ppt_x"/>
                                              </p:val>
                                            </p:tav>
                                            <p:tav tm="100000">
                                              <p:val>
                                                <p:strVal val="#ppt_x"/>
                                              </p:val>
                                            </p:tav>
                                          </p:tavLst>
                                        </p:anim>
                                        <p:anim calcmode="lin" valueType="num" p14:bounceEnd="48000">
                                          <p:cBhvr additive="base">
                                            <p:cTn id="17" dur="500" fill="hold"/>
                                            <p:tgtEl>
                                              <p:spTgt spid="32"/>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5" presetClass="entr" presetSubtype="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1000" fill="hold"/>
                                            <p:tgtEl>
                                              <p:spTgt spid="35"/>
                                            </p:tgtEl>
                                            <p:attrNameLst>
                                              <p:attrName>ppt_w</p:attrName>
                                            </p:attrNameLst>
                                          </p:cBhvr>
                                          <p:tavLst>
                                            <p:tav tm="0">
                                              <p:val>
                                                <p:fltVal val="0"/>
                                              </p:val>
                                            </p:tav>
                                            <p:tav tm="100000">
                                              <p:val>
                                                <p:strVal val="#ppt_w"/>
                                              </p:val>
                                            </p:tav>
                                          </p:tavLst>
                                        </p:anim>
                                        <p:anim calcmode="lin" valueType="num">
                                          <p:cBhvr>
                                            <p:cTn id="22" dur="1000" fill="hold"/>
                                            <p:tgtEl>
                                              <p:spTgt spid="35"/>
                                            </p:tgtEl>
                                            <p:attrNameLst>
                                              <p:attrName>ppt_h</p:attrName>
                                            </p:attrNameLst>
                                          </p:cBhvr>
                                          <p:tavLst>
                                            <p:tav tm="0">
                                              <p:val>
                                                <p:fltVal val="0"/>
                                              </p:val>
                                            </p:tav>
                                            <p:tav tm="100000">
                                              <p:val>
                                                <p:strVal val="#ppt_h"/>
                                              </p:val>
                                            </p:tav>
                                          </p:tavLst>
                                        </p:anim>
                                        <p:anim calcmode="lin" valueType="num">
                                          <p:cBhvr>
                                            <p:cTn id="23"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4"/>
                                            </p:tgtEl>
                                            <p:attrNameLst>
                                              <p:attrName>style.visibility</p:attrName>
                                            </p:attrNameLst>
                                          </p:cBhvr>
                                          <p:to>
                                            <p:strVal val="visible"/>
                                          </p:to>
                                        </p:set>
                                        <p:animEffect transition="in" filter="wipe(left)">
                                          <p:cBhvr>
                                            <p:cTn id="29" dur="500"/>
                                            <p:tgtEl>
                                              <p:spTgt spid="144"/>
                                            </p:tgtEl>
                                          </p:cBhvr>
                                        </p:animEffect>
                                      </p:childTnLst>
                                    </p:cTn>
                                  </p:par>
                                </p:childTnLst>
                              </p:cTn>
                            </p:par>
                            <p:par>
                              <p:cTn id="30" fill="hold">
                                <p:stCondLst>
                                  <p:cond delay="500"/>
                                </p:stCondLst>
                                <p:childTnLst>
                                  <p:par>
                                    <p:cTn id="31" presetID="49" presetClass="entr" presetSubtype="0" decel="100000" fill="hold" nodeType="afterEffect">
                                      <p:stCondLst>
                                        <p:cond delay="0"/>
                                      </p:stCondLst>
                                      <p:childTnLst>
                                        <p:set>
                                          <p:cBhvr>
                                            <p:cTn id="32" dur="1" fill="hold">
                                              <p:stCondLst>
                                                <p:cond delay="0"/>
                                              </p:stCondLst>
                                            </p:cTn>
                                            <p:tgtEl>
                                              <p:spTgt spid="145"/>
                                            </p:tgtEl>
                                            <p:attrNameLst>
                                              <p:attrName>style.visibility</p:attrName>
                                            </p:attrNameLst>
                                          </p:cBhvr>
                                          <p:to>
                                            <p:strVal val="visible"/>
                                          </p:to>
                                        </p:set>
                                        <p:anim calcmode="lin" valueType="num">
                                          <p:cBhvr>
                                            <p:cTn id="33" dur="500" fill="hold"/>
                                            <p:tgtEl>
                                              <p:spTgt spid="145"/>
                                            </p:tgtEl>
                                            <p:attrNameLst>
                                              <p:attrName>ppt_w</p:attrName>
                                            </p:attrNameLst>
                                          </p:cBhvr>
                                          <p:tavLst>
                                            <p:tav tm="0">
                                              <p:val>
                                                <p:fltVal val="0"/>
                                              </p:val>
                                            </p:tav>
                                            <p:tav tm="100000">
                                              <p:val>
                                                <p:strVal val="#ppt_w"/>
                                              </p:val>
                                            </p:tav>
                                          </p:tavLst>
                                        </p:anim>
                                        <p:anim calcmode="lin" valueType="num">
                                          <p:cBhvr>
                                            <p:cTn id="34" dur="500" fill="hold"/>
                                            <p:tgtEl>
                                              <p:spTgt spid="145"/>
                                            </p:tgtEl>
                                            <p:attrNameLst>
                                              <p:attrName>ppt_h</p:attrName>
                                            </p:attrNameLst>
                                          </p:cBhvr>
                                          <p:tavLst>
                                            <p:tav tm="0">
                                              <p:val>
                                                <p:fltVal val="0"/>
                                              </p:val>
                                            </p:tav>
                                            <p:tav tm="100000">
                                              <p:val>
                                                <p:strVal val="#ppt_h"/>
                                              </p:val>
                                            </p:tav>
                                          </p:tavLst>
                                        </p:anim>
                                        <p:anim calcmode="lin" valueType="num">
                                          <p:cBhvr>
                                            <p:cTn id="35" dur="500" fill="hold"/>
                                            <p:tgtEl>
                                              <p:spTgt spid="145"/>
                                            </p:tgtEl>
                                            <p:attrNameLst>
                                              <p:attrName>style.rotation</p:attrName>
                                            </p:attrNameLst>
                                          </p:cBhvr>
                                          <p:tavLst>
                                            <p:tav tm="0">
                                              <p:val>
                                                <p:fltVal val="360"/>
                                              </p:val>
                                            </p:tav>
                                            <p:tav tm="100000">
                                              <p:val>
                                                <p:fltVal val="0"/>
                                              </p:val>
                                            </p:tav>
                                          </p:tavLst>
                                        </p:anim>
                                        <p:animEffect transition="in" filter="fade">
                                          <p:cBhvr>
                                            <p:cTn id="36" dur="500"/>
                                            <p:tgtEl>
                                              <p:spTgt spid="145"/>
                                            </p:tgtEl>
                                          </p:cBhvr>
                                        </p:animEffect>
                                      </p:childTnLst>
                                    </p:cTn>
                                  </p:par>
                                </p:childTnLst>
                              </p:cTn>
                            </p:par>
                            <p:par>
                              <p:cTn id="37" fill="hold">
                                <p:stCondLst>
                                  <p:cond delay="1000"/>
                                </p:stCondLst>
                                <p:childTnLst>
                                  <p:par>
                                    <p:cTn id="38" presetID="49" presetClass="entr" presetSubtype="0" decel="100000" fill="hold" grpId="0" nodeType="afterEffect">
                                      <p:stCondLst>
                                        <p:cond delay="0"/>
                                      </p:stCondLst>
                                      <p:childTnLst>
                                        <p:set>
                                          <p:cBhvr>
                                            <p:cTn id="39" dur="1" fill="hold">
                                              <p:stCondLst>
                                                <p:cond delay="0"/>
                                              </p:stCondLst>
                                            </p:cTn>
                                            <p:tgtEl>
                                              <p:spTgt spid="149"/>
                                            </p:tgtEl>
                                            <p:attrNameLst>
                                              <p:attrName>style.visibility</p:attrName>
                                            </p:attrNameLst>
                                          </p:cBhvr>
                                          <p:to>
                                            <p:strVal val="visible"/>
                                          </p:to>
                                        </p:set>
                                        <p:anim calcmode="lin" valueType="num">
                                          <p:cBhvr>
                                            <p:cTn id="40" dur="500" fill="hold"/>
                                            <p:tgtEl>
                                              <p:spTgt spid="149"/>
                                            </p:tgtEl>
                                            <p:attrNameLst>
                                              <p:attrName>ppt_w</p:attrName>
                                            </p:attrNameLst>
                                          </p:cBhvr>
                                          <p:tavLst>
                                            <p:tav tm="0">
                                              <p:val>
                                                <p:fltVal val="0"/>
                                              </p:val>
                                            </p:tav>
                                            <p:tav tm="100000">
                                              <p:val>
                                                <p:strVal val="#ppt_w"/>
                                              </p:val>
                                            </p:tav>
                                          </p:tavLst>
                                        </p:anim>
                                        <p:anim calcmode="lin" valueType="num">
                                          <p:cBhvr>
                                            <p:cTn id="41" dur="500" fill="hold"/>
                                            <p:tgtEl>
                                              <p:spTgt spid="149"/>
                                            </p:tgtEl>
                                            <p:attrNameLst>
                                              <p:attrName>ppt_h</p:attrName>
                                            </p:attrNameLst>
                                          </p:cBhvr>
                                          <p:tavLst>
                                            <p:tav tm="0">
                                              <p:val>
                                                <p:fltVal val="0"/>
                                              </p:val>
                                            </p:tav>
                                            <p:tav tm="100000">
                                              <p:val>
                                                <p:strVal val="#ppt_h"/>
                                              </p:val>
                                            </p:tav>
                                          </p:tavLst>
                                        </p:anim>
                                        <p:anim calcmode="lin" valueType="num">
                                          <p:cBhvr>
                                            <p:cTn id="42" dur="500" fill="hold"/>
                                            <p:tgtEl>
                                              <p:spTgt spid="149"/>
                                            </p:tgtEl>
                                            <p:attrNameLst>
                                              <p:attrName>style.rotation</p:attrName>
                                            </p:attrNameLst>
                                          </p:cBhvr>
                                          <p:tavLst>
                                            <p:tav tm="0">
                                              <p:val>
                                                <p:fltVal val="360"/>
                                              </p:val>
                                            </p:tav>
                                            <p:tav tm="100000">
                                              <p:val>
                                                <p:fltVal val="0"/>
                                              </p:val>
                                            </p:tav>
                                          </p:tavLst>
                                        </p:anim>
                                        <p:animEffect transition="in" filter="fade">
                                          <p:cBhvr>
                                            <p:cTn id="43" dur="500"/>
                                            <p:tgtEl>
                                              <p:spTgt spid="149"/>
                                            </p:tgtEl>
                                          </p:cBhvr>
                                        </p:animEffect>
                                      </p:childTnLst>
                                    </p:cTn>
                                  </p:par>
                                </p:childTnLst>
                              </p:cTn>
                            </p:par>
                            <p:par>
                              <p:cTn id="44" fill="hold">
                                <p:stCondLst>
                                  <p:cond delay="1500"/>
                                </p:stCondLst>
                                <p:childTnLst>
                                  <p:par>
                                    <p:cTn id="45" presetID="2" presetClass="entr" presetSubtype="2" fill="hold" nodeType="afterEffect" p14:presetBounceEnd="68000">
                                      <p:stCondLst>
                                        <p:cond delay="0"/>
                                      </p:stCondLst>
                                      <p:childTnLst>
                                        <p:set>
                                          <p:cBhvr>
                                            <p:cTn id="46" dur="1" fill="hold">
                                              <p:stCondLst>
                                                <p:cond delay="0"/>
                                              </p:stCondLst>
                                            </p:cTn>
                                            <p:tgtEl>
                                              <p:spTgt spid="153"/>
                                            </p:tgtEl>
                                            <p:attrNameLst>
                                              <p:attrName>style.visibility</p:attrName>
                                            </p:attrNameLst>
                                          </p:cBhvr>
                                          <p:to>
                                            <p:strVal val="visible"/>
                                          </p:to>
                                        </p:set>
                                        <p:anim calcmode="lin" valueType="num" p14:bounceEnd="68000">
                                          <p:cBhvr additive="base">
                                            <p:cTn id="47" dur="500" fill="hold"/>
                                            <p:tgtEl>
                                              <p:spTgt spid="153"/>
                                            </p:tgtEl>
                                            <p:attrNameLst>
                                              <p:attrName>ppt_x</p:attrName>
                                            </p:attrNameLst>
                                          </p:cBhvr>
                                          <p:tavLst>
                                            <p:tav tm="0">
                                              <p:val>
                                                <p:strVal val="1+#ppt_w/2"/>
                                              </p:val>
                                            </p:tav>
                                            <p:tav tm="100000">
                                              <p:val>
                                                <p:strVal val="#ppt_x"/>
                                              </p:val>
                                            </p:tav>
                                          </p:tavLst>
                                        </p:anim>
                                        <p:anim calcmode="lin" valueType="num" p14:bounceEnd="68000">
                                          <p:cBhvr additive="base">
                                            <p:cTn id="48" dur="500" fill="hold"/>
                                            <p:tgtEl>
                                              <p:spTgt spid="153"/>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157"/>
                                            </p:tgtEl>
                                            <p:attrNameLst>
                                              <p:attrName>style.visibility</p:attrName>
                                            </p:attrNameLst>
                                          </p:cBhvr>
                                          <p:to>
                                            <p:strVal val="visible"/>
                                          </p:to>
                                        </p:set>
                                        <p:animEffect transition="in" filter="wipe(left)">
                                          <p:cBhvr>
                                            <p:cTn id="52" dur="500"/>
                                            <p:tgtEl>
                                              <p:spTgt spid="157"/>
                                            </p:tgtEl>
                                          </p:cBhvr>
                                        </p:animEffect>
                                      </p:childTnLst>
                                    </p:cTn>
                                  </p:par>
                                </p:childTnLst>
                              </p:cTn>
                            </p:par>
                            <p:par>
                              <p:cTn id="53" fill="hold">
                                <p:stCondLst>
                                  <p:cond delay="2500"/>
                                </p:stCondLst>
                                <p:childTnLst>
                                  <p:par>
                                    <p:cTn id="54" presetID="42" presetClass="entr" presetSubtype="0" fill="hold" grpId="0" nodeType="afterEffect">
                                      <p:stCondLst>
                                        <p:cond delay="0"/>
                                      </p:stCondLst>
                                      <p:childTnLst>
                                        <p:set>
                                          <p:cBhvr>
                                            <p:cTn id="55" dur="1" fill="hold">
                                              <p:stCondLst>
                                                <p:cond delay="0"/>
                                              </p:stCondLst>
                                            </p:cTn>
                                            <p:tgtEl>
                                              <p:spTgt spid="158"/>
                                            </p:tgtEl>
                                            <p:attrNameLst>
                                              <p:attrName>style.visibility</p:attrName>
                                            </p:attrNameLst>
                                          </p:cBhvr>
                                          <p:to>
                                            <p:strVal val="visible"/>
                                          </p:to>
                                        </p:set>
                                        <p:animEffect transition="in" filter="fade">
                                          <p:cBhvr>
                                            <p:cTn id="56" dur="750"/>
                                            <p:tgtEl>
                                              <p:spTgt spid="158"/>
                                            </p:tgtEl>
                                          </p:cBhvr>
                                        </p:animEffect>
                                        <p:anim calcmode="lin" valueType="num">
                                          <p:cBhvr>
                                            <p:cTn id="57" dur="750" fill="hold"/>
                                            <p:tgtEl>
                                              <p:spTgt spid="158"/>
                                            </p:tgtEl>
                                            <p:attrNameLst>
                                              <p:attrName>ppt_x</p:attrName>
                                            </p:attrNameLst>
                                          </p:cBhvr>
                                          <p:tavLst>
                                            <p:tav tm="0">
                                              <p:val>
                                                <p:strVal val="#ppt_x"/>
                                              </p:val>
                                            </p:tav>
                                            <p:tav tm="100000">
                                              <p:val>
                                                <p:strVal val="#ppt_x"/>
                                              </p:val>
                                            </p:tav>
                                          </p:tavLst>
                                        </p:anim>
                                        <p:anim calcmode="lin" valueType="num">
                                          <p:cBhvr>
                                            <p:cTn id="58" dur="75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44" grpId="0" animBg="1"/>
          <p:bldP spid="149" grpId="0"/>
          <p:bldP spid="157" grpId="0"/>
          <p:bldP spid="15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5" presetClass="entr" presetSubtype="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1000" fill="hold"/>
                                            <p:tgtEl>
                                              <p:spTgt spid="35"/>
                                            </p:tgtEl>
                                            <p:attrNameLst>
                                              <p:attrName>ppt_w</p:attrName>
                                            </p:attrNameLst>
                                          </p:cBhvr>
                                          <p:tavLst>
                                            <p:tav tm="0">
                                              <p:val>
                                                <p:fltVal val="0"/>
                                              </p:val>
                                            </p:tav>
                                            <p:tav tm="100000">
                                              <p:val>
                                                <p:strVal val="#ppt_w"/>
                                              </p:val>
                                            </p:tav>
                                          </p:tavLst>
                                        </p:anim>
                                        <p:anim calcmode="lin" valueType="num">
                                          <p:cBhvr>
                                            <p:cTn id="22" dur="1000" fill="hold"/>
                                            <p:tgtEl>
                                              <p:spTgt spid="35"/>
                                            </p:tgtEl>
                                            <p:attrNameLst>
                                              <p:attrName>ppt_h</p:attrName>
                                            </p:attrNameLst>
                                          </p:cBhvr>
                                          <p:tavLst>
                                            <p:tav tm="0">
                                              <p:val>
                                                <p:fltVal val="0"/>
                                              </p:val>
                                            </p:tav>
                                            <p:tav tm="100000">
                                              <p:val>
                                                <p:strVal val="#ppt_h"/>
                                              </p:val>
                                            </p:tav>
                                          </p:tavLst>
                                        </p:anim>
                                        <p:anim calcmode="lin" valueType="num">
                                          <p:cBhvr>
                                            <p:cTn id="23"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4"/>
                                            </p:tgtEl>
                                            <p:attrNameLst>
                                              <p:attrName>style.visibility</p:attrName>
                                            </p:attrNameLst>
                                          </p:cBhvr>
                                          <p:to>
                                            <p:strVal val="visible"/>
                                          </p:to>
                                        </p:set>
                                        <p:animEffect transition="in" filter="wipe(left)">
                                          <p:cBhvr>
                                            <p:cTn id="29" dur="500"/>
                                            <p:tgtEl>
                                              <p:spTgt spid="144"/>
                                            </p:tgtEl>
                                          </p:cBhvr>
                                        </p:animEffect>
                                      </p:childTnLst>
                                    </p:cTn>
                                  </p:par>
                                </p:childTnLst>
                              </p:cTn>
                            </p:par>
                            <p:par>
                              <p:cTn id="30" fill="hold">
                                <p:stCondLst>
                                  <p:cond delay="500"/>
                                </p:stCondLst>
                                <p:childTnLst>
                                  <p:par>
                                    <p:cTn id="31" presetID="49" presetClass="entr" presetSubtype="0" decel="100000" fill="hold" nodeType="afterEffect">
                                      <p:stCondLst>
                                        <p:cond delay="0"/>
                                      </p:stCondLst>
                                      <p:childTnLst>
                                        <p:set>
                                          <p:cBhvr>
                                            <p:cTn id="32" dur="1" fill="hold">
                                              <p:stCondLst>
                                                <p:cond delay="0"/>
                                              </p:stCondLst>
                                            </p:cTn>
                                            <p:tgtEl>
                                              <p:spTgt spid="145"/>
                                            </p:tgtEl>
                                            <p:attrNameLst>
                                              <p:attrName>style.visibility</p:attrName>
                                            </p:attrNameLst>
                                          </p:cBhvr>
                                          <p:to>
                                            <p:strVal val="visible"/>
                                          </p:to>
                                        </p:set>
                                        <p:anim calcmode="lin" valueType="num">
                                          <p:cBhvr>
                                            <p:cTn id="33" dur="500" fill="hold"/>
                                            <p:tgtEl>
                                              <p:spTgt spid="145"/>
                                            </p:tgtEl>
                                            <p:attrNameLst>
                                              <p:attrName>ppt_w</p:attrName>
                                            </p:attrNameLst>
                                          </p:cBhvr>
                                          <p:tavLst>
                                            <p:tav tm="0">
                                              <p:val>
                                                <p:fltVal val="0"/>
                                              </p:val>
                                            </p:tav>
                                            <p:tav tm="100000">
                                              <p:val>
                                                <p:strVal val="#ppt_w"/>
                                              </p:val>
                                            </p:tav>
                                          </p:tavLst>
                                        </p:anim>
                                        <p:anim calcmode="lin" valueType="num">
                                          <p:cBhvr>
                                            <p:cTn id="34" dur="500" fill="hold"/>
                                            <p:tgtEl>
                                              <p:spTgt spid="145"/>
                                            </p:tgtEl>
                                            <p:attrNameLst>
                                              <p:attrName>ppt_h</p:attrName>
                                            </p:attrNameLst>
                                          </p:cBhvr>
                                          <p:tavLst>
                                            <p:tav tm="0">
                                              <p:val>
                                                <p:fltVal val="0"/>
                                              </p:val>
                                            </p:tav>
                                            <p:tav tm="100000">
                                              <p:val>
                                                <p:strVal val="#ppt_h"/>
                                              </p:val>
                                            </p:tav>
                                          </p:tavLst>
                                        </p:anim>
                                        <p:anim calcmode="lin" valueType="num">
                                          <p:cBhvr>
                                            <p:cTn id="35" dur="500" fill="hold"/>
                                            <p:tgtEl>
                                              <p:spTgt spid="145"/>
                                            </p:tgtEl>
                                            <p:attrNameLst>
                                              <p:attrName>style.rotation</p:attrName>
                                            </p:attrNameLst>
                                          </p:cBhvr>
                                          <p:tavLst>
                                            <p:tav tm="0">
                                              <p:val>
                                                <p:fltVal val="360"/>
                                              </p:val>
                                            </p:tav>
                                            <p:tav tm="100000">
                                              <p:val>
                                                <p:fltVal val="0"/>
                                              </p:val>
                                            </p:tav>
                                          </p:tavLst>
                                        </p:anim>
                                        <p:animEffect transition="in" filter="fade">
                                          <p:cBhvr>
                                            <p:cTn id="36" dur="500"/>
                                            <p:tgtEl>
                                              <p:spTgt spid="145"/>
                                            </p:tgtEl>
                                          </p:cBhvr>
                                        </p:animEffect>
                                      </p:childTnLst>
                                    </p:cTn>
                                  </p:par>
                                </p:childTnLst>
                              </p:cTn>
                            </p:par>
                            <p:par>
                              <p:cTn id="37" fill="hold">
                                <p:stCondLst>
                                  <p:cond delay="1000"/>
                                </p:stCondLst>
                                <p:childTnLst>
                                  <p:par>
                                    <p:cTn id="38" presetID="49" presetClass="entr" presetSubtype="0" decel="100000" fill="hold" grpId="0" nodeType="afterEffect">
                                      <p:stCondLst>
                                        <p:cond delay="0"/>
                                      </p:stCondLst>
                                      <p:childTnLst>
                                        <p:set>
                                          <p:cBhvr>
                                            <p:cTn id="39" dur="1" fill="hold">
                                              <p:stCondLst>
                                                <p:cond delay="0"/>
                                              </p:stCondLst>
                                            </p:cTn>
                                            <p:tgtEl>
                                              <p:spTgt spid="149"/>
                                            </p:tgtEl>
                                            <p:attrNameLst>
                                              <p:attrName>style.visibility</p:attrName>
                                            </p:attrNameLst>
                                          </p:cBhvr>
                                          <p:to>
                                            <p:strVal val="visible"/>
                                          </p:to>
                                        </p:set>
                                        <p:anim calcmode="lin" valueType="num">
                                          <p:cBhvr>
                                            <p:cTn id="40" dur="500" fill="hold"/>
                                            <p:tgtEl>
                                              <p:spTgt spid="149"/>
                                            </p:tgtEl>
                                            <p:attrNameLst>
                                              <p:attrName>ppt_w</p:attrName>
                                            </p:attrNameLst>
                                          </p:cBhvr>
                                          <p:tavLst>
                                            <p:tav tm="0">
                                              <p:val>
                                                <p:fltVal val="0"/>
                                              </p:val>
                                            </p:tav>
                                            <p:tav tm="100000">
                                              <p:val>
                                                <p:strVal val="#ppt_w"/>
                                              </p:val>
                                            </p:tav>
                                          </p:tavLst>
                                        </p:anim>
                                        <p:anim calcmode="lin" valueType="num">
                                          <p:cBhvr>
                                            <p:cTn id="41" dur="500" fill="hold"/>
                                            <p:tgtEl>
                                              <p:spTgt spid="149"/>
                                            </p:tgtEl>
                                            <p:attrNameLst>
                                              <p:attrName>ppt_h</p:attrName>
                                            </p:attrNameLst>
                                          </p:cBhvr>
                                          <p:tavLst>
                                            <p:tav tm="0">
                                              <p:val>
                                                <p:fltVal val="0"/>
                                              </p:val>
                                            </p:tav>
                                            <p:tav tm="100000">
                                              <p:val>
                                                <p:strVal val="#ppt_h"/>
                                              </p:val>
                                            </p:tav>
                                          </p:tavLst>
                                        </p:anim>
                                        <p:anim calcmode="lin" valueType="num">
                                          <p:cBhvr>
                                            <p:cTn id="42" dur="500" fill="hold"/>
                                            <p:tgtEl>
                                              <p:spTgt spid="149"/>
                                            </p:tgtEl>
                                            <p:attrNameLst>
                                              <p:attrName>style.rotation</p:attrName>
                                            </p:attrNameLst>
                                          </p:cBhvr>
                                          <p:tavLst>
                                            <p:tav tm="0">
                                              <p:val>
                                                <p:fltVal val="360"/>
                                              </p:val>
                                            </p:tav>
                                            <p:tav tm="100000">
                                              <p:val>
                                                <p:fltVal val="0"/>
                                              </p:val>
                                            </p:tav>
                                          </p:tavLst>
                                        </p:anim>
                                        <p:animEffect transition="in" filter="fade">
                                          <p:cBhvr>
                                            <p:cTn id="43" dur="500"/>
                                            <p:tgtEl>
                                              <p:spTgt spid="149"/>
                                            </p:tgtEl>
                                          </p:cBhvr>
                                        </p:animEffect>
                                      </p:childTnLst>
                                    </p:cTn>
                                  </p:par>
                                </p:childTnLst>
                              </p:cTn>
                            </p:par>
                            <p:par>
                              <p:cTn id="44" fill="hold">
                                <p:stCondLst>
                                  <p:cond delay="1500"/>
                                </p:stCondLst>
                                <p:childTnLst>
                                  <p:par>
                                    <p:cTn id="45" presetID="2" presetClass="entr" presetSubtype="2" fill="hold" nodeType="afterEffect">
                                      <p:stCondLst>
                                        <p:cond delay="0"/>
                                      </p:stCondLst>
                                      <p:childTnLst>
                                        <p:set>
                                          <p:cBhvr>
                                            <p:cTn id="46" dur="1" fill="hold">
                                              <p:stCondLst>
                                                <p:cond delay="0"/>
                                              </p:stCondLst>
                                            </p:cTn>
                                            <p:tgtEl>
                                              <p:spTgt spid="153"/>
                                            </p:tgtEl>
                                            <p:attrNameLst>
                                              <p:attrName>style.visibility</p:attrName>
                                            </p:attrNameLst>
                                          </p:cBhvr>
                                          <p:to>
                                            <p:strVal val="visible"/>
                                          </p:to>
                                        </p:set>
                                        <p:anim calcmode="lin" valueType="num">
                                          <p:cBhvr additive="base">
                                            <p:cTn id="47" dur="500" fill="hold"/>
                                            <p:tgtEl>
                                              <p:spTgt spid="153"/>
                                            </p:tgtEl>
                                            <p:attrNameLst>
                                              <p:attrName>ppt_x</p:attrName>
                                            </p:attrNameLst>
                                          </p:cBhvr>
                                          <p:tavLst>
                                            <p:tav tm="0">
                                              <p:val>
                                                <p:strVal val="1+#ppt_w/2"/>
                                              </p:val>
                                            </p:tav>
                                            <p:tav tm="100000">
                                              <p:val>
                                                <p:strVal val="#ppt_x"/>
                                              </p:val>
                                            </p:tav>
                                          </p:tavLst>
                                        </p:anim>
                                        <p:anim calcmode="lin" valueType="num">
                                          <p:cBhvr additive="base">
                                            <p:cTn id="48" dur="500" fill="hold"/>
                                            <p:tgtEl>
                                              <p:spTgt spid="153"/>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157"/>
                                            </p:tgtEl>
                                            <p:attrNameLst>
                                              <p:attrName>style.visibility</p:attrName>
                                            </p:attrNameLst>
                                          </p:cBhvr>
                                          <p:to>
                                            <p:strVal val="visible"/>
                                          </p:to>
                                        </p:set>
                                        <p:animEffect transition="in" filter="wipe(left)">
                                          <p:cBhvr>
                                            <p:cTn id="52" dur="500"/>
                                            <p:tgtEl>
                                              <p:spTgt spid="157"/>
                                            </p:tgtEl>
                                          </p:cBhvr>
                                        </p:animEffect>
                                      </p:childTnLst>
                                    </p:cTn>
                                  </p:par>
                                </p:childTnLst>
                              </p:cTn>
                            </p:par>
                            <p:par>
                              <p:cTn id="53" fill="hold">
                                <p:stCondLst>
                                  <p:cond delay="2500"/>
                                </p:stCondLst>
                                <p:childTnLst>
                                  <p:par>
                                    <p:cTn id="54" presetID="42" presetClass="entr" presetSubtype="0" fill="hold" grpId="0" nodeType="afterEffect">
                                      <p:stCondLst>
                                        <p:cond delay="0"/>
                                      </p:stCondLst>
                                      <p:childTnLst>
                                        <p:set>
                                          <p:cBhvr>
                                            <p:cTn id="55" dur="1" fill="hold">
                                              <p:stCondLst>
                                                <p:cond delay="0"/>
                                              </p:stCondLst>
                                            </p:cTn>
                                            <p:tgtEl>
                                              <p:spTgt spid="158"/>
                                            </p:tgtEl>
                                            <p:attrNameLst>
                                              <p:attrName>style.visibility</p:attrName>
                                            </p:attrNameLst>
                                          </p:cBhvr>
                                          <p:to>
                                            <p:strVal val="visible"/>
                                          </p:to>
                                        </p:set>
                                        <p:animEffect transition="in" filter="fade">
                                          <p:cBhvr>
                                            <p:cTn id="56" dur="750"/>
                                            <p:tgtEl>
                                              <p:spTgt spid="158"/>
                                            </p:tgtEl>
                                          </p:cBhvr>
                                        </p:animEffect>
                                        <p:anim calcmode="lin" valueType="num">
                                          <p:cBhvr>
                                            <p:cTn id="57" dur="750" fill="hold"/>
                                            <p:tgtEl>
                                              <p:spTgt spid="158"/>
                                            </p:tgtEl>
                                            <p:attrNameLst>
                                              <p:attrName>ppt_x</p:attrName>
                                            </p:attrNameLst>
                                          </p:cBhvr>
                                          <p:tavLst>
                                            <p:tav tm="0">
                                              <p:val>
                                                <p:strVal val="#ppt_x"/>
                                              </p:val>
                                            </p:tav>
                                            <p:tav tm="100000">
                                              <p:val>
                                                <p:strVal val="#ppt_x"/>
                                              </p:val>
                                            </p:tav>
                                          </p:tavLst>
                                        </p:anim>
                                        <p:anim calcmode="lin" valueType="num">
                                          <p:cBhvr>
                                            <p:cTn id="58" dur="75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44" grpId="0" animBg="1"/>
          <p:bldP spid="149" grpId="0"/>
          <p:bldP spid="157" grpId="0"/>
          <p:bldP spid="158"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0018" y="0"/>
            <a:ext cx="9191423" cy="542331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矩形 8"/>
          <p:cNvSpPr/>
          <p:nvPr/>
        </p:nvSpPr>
        <p:spPr>
          <a:xfrm rot="21480000">
            <a:off x="3379415" y="2218212"/>
            <a:ext cx="2896165"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2400" b="1" dirty="0" smtClean="0">
                <a:solidFill>
                  <a:schemeClr val="bg2"/>
                </a:solidFill>
              </a:rPr>
              <a:t>谢谢</a:t>
            </a:r>
            <a:r>
              <a:rPr lang="zh-CN" altLang="en-US" sz="2400" b="1" dirty="0" smtClean="0">
                <a:solidFill>
                  <a:schemeClr val="accent2"/>
                </a:solidFill>
              </a:rPr>
              <a:t>观赏</a:t>
            </a:r>
            <a:endParaRPr lang="en-US" altLang="zh-CN" sz="2400" b="1" dirty="0" smtClean="0">
              <a:solidFill>
                <a:schemeClr val="accent2"/>
              </a:solidFill>
            </a:endParaRPr>
          </a:p>
          <a:p>
            <a:pPr algn="ctr">
              <a:lnSpc>
                <a:spcPct val="200000"/>
              </a:lnSpc>
            </a:pPr>
            <a:r>
              <a:rPr lang="zh-CN" altLang="en-US" sz="1400" b="1" spc="300" dirty="0" smtClean="0">
                <a:solidFill>
                  <a:srgbClr val="FF9933"/>
                </a:solidFill>
                <a:latin typeface="+mj-ea"/>
              </a:rPr>
              <a:t>单击此处添加您的联系方式</a:t>
            </a:r>
            <a:endParaRPr lang="zh-CN" altLang="en-US" sz="1400" b="1" spc="300" dirty="0">
              <a:solidFill>
                <a:srgbClr val="FF9933"/>
              </a:solidFill>
              <a:latin typeface="+mj-ea"/>
            </a:endParaRPr>
          </a:p>
        </p:txBody>
      </p:sp>
    </p:spTree>
    <p:extLst>
      <p:ext uri="{BB962C8B-B14F-4D97-AF65-F5344CB8AC3E}">
        <p14:creationId xmlns:p14="http://schemas.microsoft.com/office/powerpoint/2010/main" xmlns="" val="1889816633"/>
      </p:ext>
    </p:extLst>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iterate type="lt">
                                    <p:tmPct val="10000"/>
                                  </p:iterate>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ppt_w</p:attrName>
                                        </p:attrNameLst>
                                      </p:cBhvr>
                                      <p:tavLst>
                                        <p:tav tm="0">
                                          <p:val>
                                            <p:strVal val="4*#ppt_w"/>
                                          </p:val>
                                        </p:tav>
                                        <p:tav tm="100000">
                                          <p:val>
                                            <p:strVal val="#ppt_w"/>
                                          </p:val>
                                        </p:tav>
                                      </p:tavLst>
                                    </p:anim>
                                    <p:anim calcmode="lin" valueType="num">
                                      <p:cBhvr>
                                        <p:cTn id="13" dur="500" fill="hold"/>
                                        <p:tgtEl>
                                          <p:spTgt spid="9">
                                            <p:txEl>
                                              <p:pRg st="0" end="0"/>
                                            </p:txEl>
                                          </p:spTgt>
                                        </p:tgtEl>
                                        <p:attrNameLst>
                                          <p:attrName>ppt_h</p:attrName>
                                        </p:attrNameLst>
                                      </p:cBhvr>
                                      <p:tavLst>
                                        <p:tav tm="0">
                                          <p:val>
                                            <p:strVal val="4*#ppt_h"/>
                                          </p:val>
                                        </p:tav>
                                        <p:tav tm="100000">
                                          <p:val>
                                            <p:strVal val="#ppt_h"/>
                                          </p:val>
                                        </p:tav>
                                      </p:tavLst>
                                    </p:anim>
                                  </p:childTnLst>
                                </p:cTn>
                              </p:par>
                            </p:childTnLst>
                          </p:cTn>
                        </p:par>
                        <p:par>
                          <p:cTn id="14" fill="hold">
                            <p:stCondLst>
                              <p:cond delay="1150"/>
                            </p:stCondLst>
                            <p:childTnLst>
                              <p:par>
                                <p:cTn id="15" presetID="23" presetClass="entr" presetSubtype="32" fill="hold" nodeType="afterEffect">
                                  <p:stCondLst>
                                    <p:cond delay="0"/>
                                  </p:stCondLst>
                                  <p:iterate type="lt">
                                    <p:tmPct val="10000"/>
                                  </p:iterate>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p:cTn id="17" dur="500" fill="hold"/>
                                        <p:tgtEl>
                                          <p:spTgt spid="9">
                                            <p:txEl>
                                              <p:pRg st="1" end="1"/>
                                            </p:txEl>
                                          </p:spTgt>
                                        </p:tgtEl>
                                        <p:attrNameLst>
                                          <p:attrName>ppt_w</p:attrName>
                                        </p:attrNameLst>
                                      </p:cBhvr>
                                      <p:tavLst>
                                        <p:tav tm="0">
                                          <p:val>
                                            <p:strVal val="4*#ppt_w"/>
                                          </p:val>
                                        </p:tav>
                                        <p:tav tm="100000">
                                          <p:val>
                                            <p:strVal val="#ppt_w"/>
                                          </p:val>
                                        </p:tav>
                                      </p:tavLst>
                                    </p:anim>
                                    <p:anim calcmode="lin" valueType="num">
                                      <p:cBhvr>
                                        <p:cTn id="18" dur="500" fill="hold"/>
                                        <p:tgtEl>
                                          <p:spTgt spid="9">
                                            <p:txEl>
                                              <p:pRg st="1" end="1"/>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95537" y="612105"/>
            <a:ext cx="8748463" cy="41958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17" name="矩形 16"/>
          <p:cNvSpPr/>
          <p:nvPr/>
        </p:nvSpPr>
        <p:spPr>
          <a:xfrm>
            <a:off x="-561" y="612106"/>
            <a:ext cx="252083" cy="1305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18" name="矩形 17"/>
          <p:cNvSpPr/>
          <p:nvPr/>
        </p:nvSpPr>
        <p:spPr>
          <a:xfrm>
            <a:off x="-561" y="2047459"/>
            <a:ext cx="252083" cy="1310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19" name="矩形 18"/>
          <p:cNvSpPr/>
          <p:nvPr/>
        </p:nvSpPr>
        <p:spPr>
          <a:xfrm>
            <a:off x="-561" y="3502109"/>
            <a:ext cx="252083" cy="13058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cxnSp>
        <p:nvCxnSpPr>
          <p:cNvPr id="20" name="直接连接符 19"/>
          <p:cNvCxnSpPr/>
          <p:nvPr/>
        </p:nvCxnSpPr>
        <p:spPr>
          <a:xfrm>
            <a:off x="395536" y="1084802"/>
            <a:ext cx="35283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940152" y="1084802"/>
            <a:ext cx="32038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68837" y="900137"/>
            <a:ext cx="2254983" cy="400095"/>
          </a:xfrm>
          <a:prstGeom prst="rect">
            <a:avLst/>
          </a:prstGeom>
          <a:noFill/>
        </p:spPr>
        <p:txBody>
          <a:bodyPr wrap="square" lIns="91424" tIns="45713" rIns="91424" bIns="45713" rtlCol="0">
            <a:spAutoFit/>
          </a:bodyPr>
          <a:lstStyle/>
          <a:p>
            <a:r>
              <a:rPr lang="zh-CN" altLang="en-US" sz="2000" b="1" dirty="0" smtClean="0">
                <a:solidFill>
                  <a:schemeClr val="bg1"/>
                </a:solidFill>
              </a:rPr>
              <a:t>单击填加标题</a:t>
            </a:r>
            <a:endParaRPr lang="zh-CN" altLang="zh-CN" sz="2000" dirty="0">
              <a:solidFill>
                <a:schemeClr val="bg1"/>
              </a:solidFill>
            </a:endParaRPr>
          </a:p>
        </p:txBody>
      </p:sp>
      <p:sp>
        <p:nvSpPr>
          <p:cNvPr id="23" name="矩形 22"/>
          <p:cNvSpPr/>
          <p:nvPr/>
        </p:nvSpPr>
        <p:spPr>
          <a:xfrm>
            <a:off x="684460" y="1330165"/>
            <a:ext cx="8064897" cy="1154148"/>
          </a:xfrm>
          <a:prstGeom prst="rect">
            <a:avLst/>
          </a:prstGeom>
        </p:spPr>
        <p:txBody>
          <a:bodyPr wrap="square" lIns="91424" tIns="45713" rIns="91424" bIns="45713">
            <a:spAutoFit/>
          </a:bodyPr>
          <a:lstStyle/>
          <a:p>
            <a:pPr>
              <a:lnSpc>
                <a:spcPct val="150000"/>
              </a:lnSpc>
            </a:pPr>
            <a:r>
              <a:rPr lang="zh-CN" altLang="en-US" sz="1600" b="1" dirty="0" smtClean="0">
                <a:solidFill>
                  <a:schemeClr val="bg1"/>
                </a:solidFill>
              </a:rPr>
              <a:t>填加标题</a:t>
            </a:r>
            <a:endParaRPr lang="zh-CN" altLang="zh-CN" sz="1600" b="1" dirty="0" smtClean="0">
              <a:solidFill>
                <a:schemeClr val="bg1"/>
              </a:solidFill>
            </a:endParaRPr>
          </a:p>
          <a:p>
            <a:pPr>
              <a:lnSpc>
                <a:spcPct val="150000"/>
              </a:lnSpc>
            </a:pPr>
            <a:r>
              <a:rPr lang="zh-CN" altLang="en-US" sz="1500" dirty="0" smtClean="0">
                <a:solidFill>
                  <a:schemeClr val="bg1"/>
                </a:solidFill>
                <a:latin typeface="+mj-ea"/>
                <a:ea typeface="+mj-ea"/>
              </a:rPr>
              <a:t>单击此处填加文字内容</a:t>
            </a:r>
            <a:r>
              <a:rPr lang="zh-CN" altLang="en-US" sz="1500" dirty="0">
                <a:solidFill>
                  <a:schemeClr val="bg1"/>
                </a:solidFill>
                <a:latin typeface="+mj-ea"/>
              </a:rPr>
              <a:t>单击此处填加文字</a:t>
            </a:r>
            <a:r>
              <a:rPr lang="zh-CN" altLang="en-US" sz="1500" dirty="0" smtClean="0">
                <a:solidFill>
                  <a:schemeClr val="bg1"/>
                </a:solidFill>
                <a:latin typeface="+mj-ea"/>
              </a:rPr>
              <a:t>内容</a:t>
            </a:r>
            <a:r>
              <a:rPr lang="zh-CN" altLang="en-US" sz="1500" dirty="0">
                <a:solidFill>
                  <a:schemeClr val="bg1"/>
                </a:solidFill>
                <a:latin typeface="+mj-ea"/>
              </a:rPr>
              <a:t>单击此处填加文字</a:t>
            </a:r>
            <a:r>
              <a:rPr lang="zh-CN" altLang="en-US" sz="1500" dirty="0" smtClean="0">
                <a:solidFill>
                  <a:schemeClr val="bg1"/>
                </a:solidFill>
                <a:latin typeface="+mj-ea"/>
              </a:rPr>
              <a:t>内容</a:t>
            </a:r>
            <a:r>
              <a:rPr lang="zh-CN" altLang="en-US" sz="1500" dirty="0">
                <a:solidFill>
                  <a:schemeClr val="bg1"/>
                </a:solidFill>
                <a:latin typeface="+mj-ea"/>
              </a:rPr>
              <a:t>单击此处填加文字</a:t>
            </a:r>
            <a:r>
              <a:rPr lang="zh-CN" altLang="en-US" sz="1500" dirty="0" smtClean="0">
                <a:solidFill>
                  <a:schemeClr val="bg1"/>
                </a:solidFill>
                <a:latin typeface="+mj-ea"/>
              </a:rPr>
              <a:t>内容</a:t>
            </a:r>
            <a:r>
              <a:rPr lang="zh-CN" altLang="en-US" sz="1500" dirty="0">
                <a:solidFill>
                  <a:schemeClr val="bg1"/>
                </a:solidFill>
                <a:latin typeface="+mj-ea"/>
              </a:rPr>
              <a:t>单击此处填加文字</a:t>
            </a:r>
            <a:r>
              <a:rPr lang="zh-CN" altLang="en-US" sz="1500" dirty="0" smtClean="0">
                <a:solidFill>
                  <a:schemeClr val="bg1"/>
                </a:solidFill>
                <a:latin typeface="+mj-ea"/>
              </a:rPr>
              <a:t>内容</a:t>
            </a:r>
            <a:r>
              <a:rPr lang="zh-CN" altLang="en-US" sz="1500" dirty="0">
                <a:solidFill>
                  <a:schemeClr val="bg1"/>
                </a:solidFill>
                <a:latin typeface="+mj-ea"/>
              </a:rPr>
              <a:t>单击此处填加文字</a:t>
            </a:r>
            <a:r>
              <a:rPr lang="zh-CN" altLang="en-US" sz="1500" dirty="0" smtClean="0">
                <a:solidFill>
                  <a:schemeClr val="bg1"/>
                </a:solidFill>
                <a:latin typeface="+mj-ea"/>
              </a:rPr>
              <a:t>内容</a:t>
            </a:r>
          </a:p>
        </p:txBody>
      </p:sp>
      <p:pic>
        <p:nvPicPr>
          <p:cNvPr id="2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5" y="2663560"/>
            <a:ext cx="2550949" cy="16708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76437" y="2663560"/>
            <a:ext cx="2550949" cy="16708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1"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28184" y="2663560"/>
            <a:ext cx="2521166" cy="16708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24394249"/>
      </p:ext>
    </p:extLst>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2"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47" presetClass="entr" presetSubtype="0" fill="hold" grpId="0" nodeType="withEffect">
                                  <p:stCondLst>
                                    <p:cond delay="10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anim calcmode="lin" valueType="num">
                                      <p:cBhvr>
                                        <p:cTn id="35" dur="500" fill="hold"/>
                                        <p:tgtEl>
                                          <p:spTgt spid="23"/>
                                        </p:tgtEl>
                                        <p:attrNameLst>
                                          <p:attrName>ppt_x</p:attrName>
                                        </p:attrNameLst>
                                      </p:cBhvr>
                                      <p:tavLst>
                                        <p:tav tm="0">
                                          <p:val>
                                            <p:strVal val="#ppt_x"/>
                                          </p:val>
                                        </p:tav>
                                        <p:tav tm="100000">
                                          <p:val>
                                            <p:strVal val="#ppt_x"/>
                                          </p:val>
                                        </p:tav>
                                      </p:tavLst>
                                    </p:anim>
                                    <p:anim calcmode="lin" valueType="num">
                                      <p:cBhvr>
                                        <p:cTn id="36" dur="5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2100"/>
                            </p:stCondLst>
                            <p:childTnLst>
                              <p:par>
                                <p:cTn id="38" presetID="2" presetClass="entr" presetSubtype="4"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20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ppt_x"/>
                                          </p:val>
                                        </p:tav>
                                        <p:tav tm="100000">
                                          <p:val>
                                            <p:strVal val="#ppt_x"/>
                                          </p:val>
                                        </p:tav>
                                      </p:tavLst>
                                    </p:anim>
                                    <p:anim calcmode="lin" valueType="num">
                                      <p:cBhvr additive="base">
                                        <p:cTn id="45" dur="500" fill="hold"/>
                                        <p:tgtEl>
                                          <p:spTgt spid="30"/>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40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ppt_x"/>
                                          </p:val>
                                        </p:tav>
                                        <p:tav tm="100000">
                                          <p:val>
                                            <p:strVal val="#ppt_x"/>
                                          </p:val>
                                        </p:tav>
                                      </p:tavLst>
                                    </p:anim>
                                    <p:anim calcmode="lin" valueType="num">
                                      <p:cBhvr additive="base">
                                        <p:cTn id="4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2" grpId="0"/>
      <p:bldP spid="23" grpId="0"/>
    </p:bldLst>
  </p:timing>
  <p:extLst mod="1">
    <p:ext uri="{E180D4A7-C9FB-4DFB-919C-405C955672EB}">
      <p14:showEvtLst xmlns:p14="http://schemas.microsoft.com/office/powerpoint/2010/main" xmlns="">
        <p14:playEvt time="0" objId="30"/>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rotWithShape="1">
          <a:blip r:embed="rId3" cstate="print">
            <a:extLst>
              <a:ext uri="{28A0092B-C50C-407E-A947-70E740481C1C}">
                <a14:useLocalDpi xmlns:a14="http://schemas.microsoft.com/office/drawing/2010/main" xmlns="" val="0"/>
              </a:ext>
            </a:extLst>
          </a:blip>
          <a:srcRect r="32914"/>
          <a:stretch/>
        </p:blipFill>
        <p:spPr>
          <a:xfrm>
            <a:off x="2520451" y="775953"/>
            <a:ext cx="2009463" cy="1291643"/>
          </a:xfrm>
          <a:prstGeom prst="rect">
            <a:avLst/>
          </a:prstGeom>
        </p:spPr>
      </p:pic>
      <p:pic>
        <p:nvPicPr>
          <p:cNvPr id="53" name="Picture 2" descr="F:\360云盘\02-个人资料\！PPT图片及版面资源\06-PPT精选插图\02-商务\188141-12052214260792.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8002"/>
          <a:stretch/>
        </p:blipFill>
        <p:spPr bwMode="auto">
          <a:xfrm>
            <a:off x="4630949" y="2152512"/>
            <a:ext cx="1958168" cy="1267903"/>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294" r="25260"/>
          <a:stretch/>
        </p:blipFill>
        <p:spPr bwMode="auto">
          <a:xfrm>
            <a:off x="448017" y="2152512"/>
            <a:ext cx="1979711" cy="12679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55" name="组合 54"/>
          <p:cNvGrpSpPr/>
          <p:nvPr/>
        </p:nvGrpSpPr>
        <p:grpSpPr>
          <a:xfrm>
            <a:off x="4630949" y="775954"/>
            <a:ext cx="1958168" cy="1283142"/>
            <a:chOff x="3946913" y="1827911"/>
            <a:chExt cx="1958168" cy="1283142"/>
          </a:xfrm>
        </p:grpSpPr>
        <p:sp>
          <p:nvSpPr>
            <p:cNvPr id="56" name="矩形 55"/>
            <p:cNvSpPr/>
            <p:nvPr/>
          </p:nvSpPr>
          <p:spPr>
            <a:xfrm>
              <a:off x="3946913" y="1827911"/>
              <a:ext cx="1958168" cy="1283142"/>
            </a:xfrm>
            <a:prstGeom prst="rect">
              <a:avLst/>
            </a:prstGeom>
            <a:solidFill>
              <a:srgbClr val="FFC00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276">
                <a:defRPr/>
              </a:pPr>
              <a:endParaRPr lang="zh-CN" altLang="en-US" sz="1400">
                <a:solidFill>
                  <a:sysClr val="window" lastClr="FFFFFF"/>
                </a:solidFill>
                <a:latin typeface="+mj-ea"/>
                <a:ea typeface="+mj-ea"/>
              </a:endParaRPr>
            </a:p>
          </p:txBody>
        </p:sp>
        <p:sp>
          <p:nvSpPr>
            <p:cNvPr id="57" name="TextBox 17"/>
            <p:cNvSpPr txBox="1">
              <a:spLocks noChangeArrowheads="1"/>
            </p:cNvSpPr>
            <p:nvPr/>
          </p:nvSpPr>
          <p:spPr bwMode="auto">
            <a:xfrm flipH="1">
              <a:off x="4287376" y="2259958"/>
              <a:ext cx="1335298" cy="415499"/>
            </a:xfrm>
            <a:prstGeom prst="rect">
              <a:avLst/>
            </a:prstGeom>
            <a:noFill/>
            <a:ln>
              <a:noFill/>
            </a:ln>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76">
                <a:defRPr/>
              </a:pPr>
              <a:r>
                <a:rPr lang="zh-CN" altLang="en-US" sz="2100" b="1" kern="0" dirty="0">
                  <a:solidFill>
                    <a:sysClr val="window" lastClr="FFFFFF">
                      <a:lumMod val="95000"/>
                    </a:sysClr>
                  </a:solidFill>
                  <a:latin typeface="+mj-ea"/>
                  <a:ea typeface="+mj-ea"/>
                </a:rPr>
                <a:t>填加文字</a:t>
              </a:r>
              <a:endParaRPr lang="en-US" altLang="zh-CN" sz="2100" b="1" kern="0" dirty="0">
                <a:solidFill>
                  <a:sysClr val="window" lastClr="FFFFFF">
                    <a:lumMod val="95000"/>
                  </a:sysClr>
                </a:solidFill>
                <a:latin typeface="+mj-ea"/>
                <a:ea typeface="+mj-ea"/>
              </a:endParaRPr>
            </a:p>
          </p:txBody>
        </p:sp>
      </p:grpSp>
      <p:grpSp>
        <p:nvGrpSpPr>
          <p:cNvPr id="58" name="组合 57"/>
          <p:cNvGrpSpPr/>
          <p:nvPr/>
        </p:nvGrpSpPr>
        <p:grpSpPr>
          <a:xfrm>
            <a:off x="448018" y="775954"/>
            <a:ext cx="1979711" cy="1283142"/>
            <a:chOff x="0" y="2095862"/>
            <a:chExt cx="1979711" cy="1283142"/>
          </a:xfrm>
        </p:grpSpPr>
        <p:sp>
          <p:nvSpPr>
            <p:cNvPr id="59" name="矩形 58"/>
            <p:cNvSpPr/>
            <p:nvPr/>
          </p:nvSpPr>
          <p:spPr>
            <a:xfrm>
              <a:off x="0" y="2095862"/>
              <a:ext cx="1979711" cy="1283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0" name="TextBox 18"/>
            <p:cNvSpPr txBox="1">
              <a:spLocks noChangeArrowheads="1"/>
            </p:cNvSpPr>
            <p:nvPr/>
          </p:nvSpPr>
          <p:spPr bwMode="auto">
            <a:xfrm flipH="1">
              <a:off x="379065" y="2527909"/>
              <a:ext cx="1335298" cy="415499"/>
            </a:xfrm>
            <a:prstGeom prst="rect">
              <a:avLst/>
            </a:prstGeom>
            <a:noFill/>
            <a:ln>
              <a:noFill/>
            </a:ln>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100" b="1" kern="0" dirty="0">
                  <a:solidFill>
                    <a:sysClr val="window" lastClr="FFFFFF">
                      <a:lumMod val="95000"/>
                    </a:sysClr>
                  </a:solidFill>
                  <a:latin typeface="+mj-ea"/>
                </a:rPr>
                <a:t>填加文字</a:t>
              </a:r>
              <a:endParaRPr lang="en-US" altLang="zh-CN" sz="2100" b="1" kern="0" dirty="0">
                <a:solidFill>
                  <a:sysClr val="window" lastClr="FFFFFF">
                    <a:lumMod val="95000"/>
                  </a:sysClr>
                </a:solidFill>
                <a:latin typeface="+mj-ea"/>
              </a:endParaRPr>
            </a:p>
          </p:txBody>
        </p:sp>
      </p:grpSp>
      <p:grpSp>
        <p:nvGrpSpPr>
          <p:cNvPr id="61" name="组合 60"/>
          <p:cNvGrpSpPr/>
          <p:nvPr/>
        </p:nvGrpSpPr>
        <p:grpSpPr>
          <a:xfrm>
            <a:off x="2520451" y="2152513"/>
            <a:ext cx="2009463" cy="1267904"/>
            <a:chOff x="2072433" y="511758"/>
            <a:chExt cx="2009463" cy="1267904"/>
          </a:xfrm>
        </p:grpSpPr>
        <p:sp>
          <p:nvSpPr>
            <p:cNvPr id="62" name="矩形 61"/>
            <p:cNvSpPr/>
            <p:nvPr/>
          </p:nvSpPr>
          <p:spPr>
            <a:xfrm>
              <a:off x="2072433" y="511758"/>
              <a:ext cx="2009463" cy="1267904"/>
            </a:xfrm>
            <a:prstGeom prst="rect">
              <a:avLst/>
            </a:prstGeom>
            <a:solidFill>
              <a:schemeClr val="accent2"/>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276">
                <a:defRPr/>
              </a:pPr>
              <a:endParaRPr lang="zh-CN" altLang="en-US" sz="1400">
                <a:solidFill>
                  <a:sysClr val="window" lastClr="FFFFFF"/>
                </a:solidFill>
                <a:latin typeface="+mj-ea"/>
                <a:ea typeface="+mj-ea"/>
              </a:endParaRPr>
            </a:p>
          </p:txBody>
        </p:sp>
        <p:sp>
          <p:nvSpPr>
            <p:cNvPr id="63" name="TextBox 18"/>
            <p:cNvSpPr txBox="1">
              <a:spLocks noChangeArrowheads="1"/>
            </p:cNvSpPr>
            <p:nvPr/>
          </p:nvSpPr>
          <p:spPr bwMode="auto">
            <a:xfrm flipH="1">
              <a:off x="2467297" y="941132"/>
              <a:ext cx="1335298" cy="415499"/>
            </a:xfrm>
            <a:prstGeom prst="rect">
              <a:avLst/>
            </a:prstGeom>
            <a:noFill/>
            <a:ln>
              <a:noFill/>
            </a:ln>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100" b="1" kern="0" dirty="0">
                  <a:solidFill>
                    <a:sysClr val="window" lastClr="FFFFFF">
                      <a:lumMod val="95000"/>
                    </a:sysClr>
                  </a:solidFill>
                  <a:latin typeface="+mj-ea"/>
                </a:rPr>
                <a:t>填加文字</a:t>
              </a:r>
              <a:endParaRPr lang="en-US" altLang="zh-CN" sz="2100" b="1" kern="0" dirty="0">
                <a:solidFill>
                  <a:sysClr val="window" lastClr="FFFFFF">
                    <a:lumMod val="95000"/>
                  </a:sysClr>
                </a:solidFill>
                <a:latin typeface="+mj-ea"/>
              </a:endParaRPr>
            </a:p>
          </p:txBody>
        </p:sp>
      </p:grpSp>
      <p:pic>
        <p:nvPicPr>
          <p:cNvPr id="64" name="Picture 2" descr="C:\Users\Administrator\Desktop\218.png"/>
          <p:cNvPicPr>
            <a:picLocks noChangeAspect="1" noChangeArrowheads="1"/>
          </p:cNvPicPr>
          <p:nvPr/>
        </p:nvPicPr>
        <p:blipFill rotWithShape="1">
          <a:blip r:embed="rId6" cstate="screen">
            <a:extLst>
              <a:ext uri="{BEBA8EAE-BF5A-486C-A8C5-ECC9F3942E4B}">
                <a14:imgProps xmlns:a14="http://schemas.microsoft.com/office/drawing/2010/main" xmlns="">
                  <a14:imgLayer r:embed="rId7">
                    <a14:imgEffect>
                      <a14:backgroundRemoval t="0" b="99412" l="0" r="90000">
                        <a14:foregroundMark x1="14182" y1="94118" x2="14182" y2="94118"/>
                        <a14:foregroundMark x1="8909" y1="10588" x2="8909" y2="10588"/>
                        <a14:foregroundMark x1="3455" y1="10588" x2="3455" y2="10588"/>
                        <a14:backgroundMark x1="1091" y1="2353" x2="1091" y2="2353"/>
                        <a14:backgroundMark x1="1818" y1="1176" x2="1818" y2="1176"/>
                      </a14:backgroundRemoval>
                    </a14:imgEffect>
                  </a14:imgLayer>
                </a14:imgProps>
              </a:ext>
              <a:ext uri="{28A0092B-C50C-407E-A947-70E740481C1C}">
                <a14:useLocalDpi xmlns:a14="http://schemas.microsoft.com/office/drawing/2010/main" xmlns=""/>
              </a:ext>
            </a:extLst>
          </a:blip>
          <a:srcRect l="8641" r="45448"/>
          <a:stretch/>
        </p:blipFill>
        <p:spPr bwMode="auto">
          <a:xfrm flipH="1">
            <a:off x="6661124" y="1"/>
            <a:ext cx="3060726" cy="5436641"/>
          </a:xfrm>
          <a:prstGeom prst="rect">
            <a:avLst/>
          </a:prstGeom>
          <a:noFill/>
          <a:extLst>
            <a:ext uri="{909E8E84-426E-40DD-AFC4-6F175D3DCCD1}">
              <a14:hiddenFill xmlns:a14="http://schemas.microsoft.com/office/drawing/2010/main" xmlns="">
                <a:solidFill>
                  <a:srgbClr val="FFFFFF"/>
                </a:solidFill>
              </a14:hiddenFill>
            </a:ext>
          </a:extLst>
        </p:spPr>
      </p:pic>
      <p:sp>
        <p:nvSpPr>
          <p:cNvPr id="65" name="TextBox 64"/>
          <p:cNvSpPr txBox="1"/>
          <p:nvPr/>
        </p:nvSpPr>
        <p:spPr>
          <a:xfrm>
            <a:off x="396429" y="3564433"/>
            <a:ext cx="6471989" cy="1200316"/>
          </a:xfrm>
          <a:prstGeom prst="rect">
            <a:avLst/>
          </a:prstGeom>
          <a:noFill/>
        </p:spPr>
        <p:txBody>
          <a:bodyPr wrap="square" lIns="91427" tIns="45714" rIns="91427" bIns="45714" rtlCol="0">
            <a:spAutoFit/>
          </a:bodyPr>
          <a:lstStyle/>
          <a:p>
            <a:pPr>
              <a:lnSpc>
                <a:spcPct val="150000"/>
              </a:lnSpc>
            </a:pPr>
            <a:r>
              <a:rPr lang="zh-CN" altLang="en-US" sz="1800" b="1" dirty="0">
                <a:solidFill>
                  <a:schemeClr val="accent2"/>
                </a:solidFill>
                <a:latin typeface="+mn-ea"/>
              </a:rPr>
              <a:t>单击填加标题</a:t>
            </a:r>
            <a:endParaRPr lang="en-US" altLang="zh-CN" sz="1800" b="1" dirty="0">
              <a:solidFill>
                <a:schemeClr val="accent2"/>
              </a:solidFill>
              <a:latin typeface="+mn-ea"/>
            </a:endParaRPr>
          </a:p>
          <a:p>
            <a:pPr>
              <a:lnSpc>
                <a:spcPct val="150000"/>
              </a:lnSpc>
            </a:pPr>
            <a:r>
              <a:rPr lang="zh-CN" altLang="en-US" sz="1500" dirty="0">
                <a:solidFill>
                  <a:schemeClr val="tx1">
                    <a:lumMod val="65000"/>
                    <a:lumOff val="35000"/>
                  </a:schemeClr>
                </a:solidFill>
                <a:latin typeface="+mn-ea"/>
              </a:rPr>
              <a:t>单击此处添加文本单击此处添加文本 单击此处添加文本单击此处添加</a:t>
            </a:r>
            <a:r>
              <a:rPr lang="zh-CN" altLang="en-US" sz="1500" dirty="0" smtClean="0">
                <a:solidFill>
                  <a:schemeClr val="tx1">
                    <a:lumMod val="65000"/>
                    <a:lumOff val="35000"/>
                  </a:schemeClr>
                </a:solidFill>
                <a:latin typeface="+mn-ea"/>
              </a:rPr>
              <a:t>文本</a:t>
            </a:r>
            <a:endParaRPr lang="en-US" altLang="zh-CN" sz="1500" dirty="0" smtClean="0">
              <a:solidFill>
                <a:schemeClr val="tx1">
                  <a:lumMod val="65000"/>
                  <a:lumOff val="35000"/>
                </a:schemeClr>
              </a:solidFill>
              <a:latin typeface="+mn-ea"/>
            </a:endParaRPr>
          </a:p>
          <a:p>
            <a:pPr>
              <a:lnSpc>
                <a:spcPct val="150000"/>
              </a:lnSpc>
            </a:pPr>
            <a:r>
              <a:rPr lang="zh-CN" altLang="en-US" sz="1500" dirty="0">
                <a:solidFill>
                  <a:schemeClr val="tx1">
                    <a:lumMod val="65000"/>
                    <a:lumOff val="35000"/>
                  </a:schemeClr>
                </a:solidFill>
                <a:latin typeface="+mn-ea"/>
              </a:rPr>
              <a:t>单击此处添加文本单击此处添加文本 单击此处添加文本单击此处添加</a:t>
            </a:r>
            <a:r>
              <a:rPr lang="zh-CN" altLang="en-US" sz="1500" dirty="0" smtClean="0">
                <a:solidFill>
                  <a:schemeClr val="tx1">
                    <a:lumMod val="65000"/>
                    <a:lumOff val="35000"/>
                  </a:schemeClr>
                </a:solidFill>
                <a:latin typeface="+mn-ea"/>
              </a:rPr>
              <a:t>文本</a:t>
            </a:r>
            <a:endParaRPr lang="en-US" altLang="zh-CN" sz="1500" dirty="0">
              <a:solidFill>
                <a:schemeClr val="tx1">
                  <a:lumMod val="65000"/>
                  <a:lumOff val="35000"/>
                </a:schemeClr>
              </a:solidFill>
              <a:latin typeface="+mn-ea"/>
            </a:endParaRPr>
          </a:p>
        </p:txBody>
      </p:sp>
    </p:spTree>
    <p:extLst>
      <p:ext uri="{BB962C8B-B14F-4D97-AF65-F5344CB8AC3E}">
        <p14:creationId xmlns:p14="http://schemas.microsoft.com/office/powerpoint/2010/main" xmlns="" val="215815054"/>
      </p:ext>
    </p:extLst>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1+#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 calcmode="lin" valueType="num">
                                      <p:cBhvr>
                                        <p:cTn id="14" dur="500" fill="hold"/>
                                        <p:tgtEl>
                                          <p:spTgt spid="58"/>
                                        </p:tgtEl>
                                        <p:attrNameLst>
                                          <p:attrName>ppt_x</p:attrName>
                                        </p:attrNameLst>
                                      </p:cBhvr>
                                      <p:tavLst>
                                        <p:tav tm="0">
                                          <p:val>
                                            <p:fltVal val="0.5"/>
                                          </p:val>
                                        </p:tav>
                                        <p:tav tm="100000">
                                          <p:val>
                                            <p:strVal val="#ppt_x"/>
                                          </p:val>
                                        </p:tav>
                                      </p:tavLst>
                                    </p:anim>
                                    <p:anim calcmode="lin" valueType="num">
                                      <p:cBhvr>
                                        <p:cTn id="15" dur="500" fill="hold"/>
                                        <p:tgtEl>
                                          <p:spTgt spid="58"/>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250"/>
                                  </p:stCondLst>
                                  <p:childTnLst>
                                    <p:set>
                                      <p:cBhvr>
                                        <p:cTn id="17" dur="1" fill="hold">
                                          <p:stCondLst>
                                            <p:cond delay="0"/>
                                          </p:stCondLst>
                                        </p:cTn>
                                        <p:tgtEl>
                                          <p:spTgt spid="54"/>
                                        </p:tgtEl>
                                        <p:attrNameLst>
                                          <p:attrName>style.visibility</p:attrName>
                                        </p:attrNameLst>
                                      </p:cBhvr>
                                      <p:to>
                                        <p:strVal val="visible"/>
                                      </p:to>
                                    </p:set>
                                    <p:anim calcmode="lin" valueType="num">
                                      <p:cBhvr>
                                        <p:cTn id="18" dur="500" fill="hold"/>
                                        <p:tgtEl>
                                          <p:spTgt spid="54"/>
                                        </p:tgtEl>
                                        <p:attrNameLst>
                                          <p:attrName>ppt_w</p:attrName>
                                        </p:attrNameLst>
                                      </p:cBhvr>
                                      <p:tavLst>
                                        <p:tav tm="0">
                                          <p:val>
                                            <p:fltVal val="0"/>
                                          </p:val>
                                        </p:tav>
                                        <p:tav tm="100000">
                                          <p:val>
                                            <p:strVal val="#ppt_w"/>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ppt_x</p:attrName>
                                        </p:attrNameLst>
                                      </p:cBhvr>
                                      <p:tavLst>
                                        <p:tav tm="0">
                                          <p:val>
                                            <p:fltVal val="0.5"/>
                                          </p:val>
                                        </p:tav>
                                        <p:tav tm="100000">
                                          <p:val>
                                            <p:strVal val="#ppt_x"/>
                                          </p:val>
                                        </p:tav>
                                      </p:tavLst>
                                    </p:anim>
                                    <p:anim calcmode="lin" valueType="num">
                                      <p:cBhvr>
                                        <p:cTn id="21" dur="500" fill="hold"/>
                                        <p:tgtEl>
                                          <p:spTgt spid="54"/>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50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50"/>
                                  </p:stCondLst>
                                  <p:childTnLst>
                                    <p:set>
                                      <p:cBhvr>
                                        <p:cTn id="29" dur="1" fill="hold">
                                          <p:stCondLst>
                                            <p:cond delay="0"/>
                                          </p:stCondLst>
                                        </p:cTn>
                                        <p:tgtEl>
                                          <p:spTgt spid="61"/>
                                        </p:tgtEl>
                                        <p:attrNameLst>
                                          <p:attrName>style.visibility</p:attrName>
                                        </p:attrNameLst>
                                      </p:cBhvr>
                                      <p:to>
                                        <p:strVal val="visible"/>
                                      </p:to>
                                    </p:set>
                                    <p:anim calcmode="lin" valueType="num">
                                      <p:cBhvr>
                                        <p:cTn id="30" dur="500" fill="hold"/>
                                        <p:tgtEl>
                                          <p:spTgt spid="61"/>
                                        </p:tgtEl>
                                        <p:attrNameLst>
                                          <p:attrName>ppt_w</p:attrName>
                                        </p:attrNameLst>
                                      </p:cBhvr>
                                      <p:tavLst>
                                        <p:tav tm="0">
                                          <p:val>
                                            <p:fltVal val="0"/>
                                          </p:val>
                                        </p:tav>
                                        <p:tav tm="100000">
                                          <p:val>
                                            <p:strVal val="#ppt_w"/>
                                          </p:val>
                                        </p:tav>
                                      </p:tavLst>
                                    </p:anim>
                                    <p:anim calcmode="lin" valueType="num">
                                      <p:cBhvr>
                                        <p:cTn id="31" dur="500" fill="hold"/>
                                        <p:tgtEl>
                                          <p:spTgt spid="61"/>
                                        </p:tgtEl>
                                        <p:attrNameLst>
                                          <p:attrName>ppt_h</p:attrName>
                                        </p:attrNameLst>
                                      </p:cBhvr>
                                      <p:tavLst>
                                        <p:tav tm="0">
                                          <p:val>
                                            <p:fltVal val="0"/>
                                          </p:val>
                                        </p:tav>
                                        <p:tav tm="100000">
                                          <p:val>
                                            <p:strVal val="#ppt_h"/>
                                          </p:val>
                                        </p:tav>
                                      </p:tavLst>
                                    </p:anim>
                                    <p:anim calcmode="lin" valueType="num">
                                      <p:cBhvr>
                                        <p:cTn id="32" dur="500" fill="hold"/>
                                        <p:tgtEl>
                                          <p:spTgt spid="61"/>
                                        </p:tgtEl>
                                        <p:attrNameLst>
                                          <p:attrName>ppt_x</p:attrName>
                                        </p:attrNameLst>
                                      </p:cBhvr>
                                      <p:tavLst>
                                        <p:tav tm="0">
                                          <p:val>
                                            <p:fltVal val="0.5"/>
                                          </p:val>
                                        </p:tav>
                                        <p:tav tm="100000">
                                          <p:val>
                                            <p:strVal val="#ppt_x"/>
                                          </p:val>
                                        </p:tav>
                                      </p:tavLst>
                                    </p:anim>
                                    <p:anim calcmode="lin" valueType="num">
                                      <p:cBhvr>
                                        <p:cTn id="33" dur="500" fill="hold"/>
                                        <p:tgtEl>
                                          <p:spTgt spid="61"/>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100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 calcmode="lin" valueType="num">
                                      <p:cBhvr>
                                        <p:cTn id="38" dur="500" fill="hold"/>
                                        <p:tgtEl>
                                          <p:spTgt spid="55"/>
                                        </p:tgtEl>
                                        <p:attrNameLst>
                                          <p:attrName>ppt_x</p:attrName>
                                        </p:attrNameLst>
                                      </p:cBhvr>
                                      <p:tavLst>
                                        <p:tav tm="0">
                                          <p:val>
                                            <p:fltVal val="0.5"/>
                                          </p:val>
                                        </p:tav>
                                        <p:tav tm="100000">
                                          <p:val>
                                            <p:strVal val="#ppt_x"/>
                                          </p:val>
                                        </p:tav>
                                      </p:tavLst>
                                    </p:anim>
                                    <p:anim calcmode="lin" valueType="num">
                                      <p:cBhvr>
                                        <p:cTn id="39" dur="500" fill="hold"/>
                                        <p:tgtEl>
                                          <p:spTgt spid="55"/>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1250"/>
                                  </p:stCondLst>
                                  <p:childTnLst>
                                    <p:set>
                                      <p:cBhvr>
                                        <p:cTn id="41" dur="1" fill="hold">
                                          <p:stCondLst>
                                            <p:cond delay="0"/>
                                          </p:stCondLst>
                                        </p:cTn>
                                        <p:tgtEl>
                                          <p:spTgt spid="53"/>
                                        </p:tgtEl>
                                        <p:attrNameLst>
                                          <p:attrName>style.visibility</p:attrName>
                                        </p:attrNameLst>
                                      </p:cBhvr>
                                      <p:to>
                                        <p:strVal val="visible"/>
                                      </p:to>
                                    </p:set>
                                    <p:anim calcmode="lin" valueType="num">
                                      <p:cBhvr>
                                        <p:cTn id="42" dur="500" fill="hold"/>
                                        <p:tgtEl>
                                          <p:spTgt spid="53"/>
                                        </p:tgtEl>
                                        <p:attrNameLst>
                                          <p:attrName>ppt_w</p:attrName>
                                        </p:attrNameLst>
                                      </p:cBhvr>
                                      <p:tavLst>
                                        <p:tav tm="0">
                                          <p:val>
                                            <p:fltVal val="0"/>
                                          </p:val>
                                        </p:tav>
                                        <p:tav tm="100000">
                                          <p:val>
                                            <p:strVal val="#ppt_w"/>
                                          </p:val>
                                        </p:tav>
                                      </p:tavLst>
                                    </p:anim>
                                    <p:anim calcmode="lin" valueType="num">
                                      <p:cBhvr>
                                        <p:cTn id="43" dur="500" fill="hold"/>
                                        <p:tgtEl>
                                          <p:spTgt spid="53"/>
                                        </p:tgtEl>
                                        <p:attrNameLst>
                                          <p:attrName>ppt_h</p:attrName>
                                        </p:attrNameLst>
                                      </p:cBhvr>
                                      <p:tavLst>
                                        <p:tav tm="0">
                                          <p:val>
                                            <p:fltVal val="0"/>
                                          </p:val>
                                        </p:tav>
                                        <p:tav tm="100000">
                                          <p:val>
                                            <p:strVal val="#ppt_h"/>
                                          </p:val>
                                        </p:tav>
                                      </p:tavLst>
                                    </p:anim>
                                    <p:anim calcmode="lin" valueType="num">
                                      <p:cBhvr>
                                        <p:cTn id="44" dur="500" fill="hold"/>
                                        <p:tgtEl>
                                          <p:spTgt spid="53"/>
                                        </p:tgtEl>
                                        <p:attrNameLst>
                                          <p:attrName>ppt_x</p:attrName>
                                        </p:attrNameLst>
                                      </p:cBhvr>
                                      <p:tavLst>
                                        <p:tav tm="0">
                                          <p:val>
                                            <p:fltVal val="0.5"/>
                                          </p:val>
                                        </p:tav>
                                        <p:tav tm="100000">
                                          <p:val>
                                            <p:strVal val="#ppt_x"/>
                                          </p:val>
                                        </p:tav>
                                      </p:tavLst>
                                    </p:anim>
                                    <p:anim calcmode="lin" valueType="num">
                                      <p:cBhvr>
                                        <p:cTn id="45" dur="500" fill="hold"/>
                                        <p:tgtEl>
                                          <p:spTgt spid="5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22" presetClass="entr" presetSubtype="8" fill="hold" grpId="0" nodeType="after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wipe(left)">
                                      <p:cBhvr>
                                        <p:cTn id="49"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extLst mod="1">
    <p:ext uri="{E180D4A7-C9FB-4DFB-919C-405C955672EB}">
      <p14:showEvtLst xmlns:p14="http://schemas.microsoft.com/office/powerpoint/2010/main" xmlns="">
        <p14:playEvt time="0" objId="30"/>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61" y="612106"/>
            <a:ext cx="252083" cy="1305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14" name="矩形 13"/>
          <p:cNvSpPr/>
          <p:nvPr/>
        </p:nvSpPr>
        <p:spPr>
          <a:xfrm>
            <a:off x="-561" y="2047459"/>
            <a:ext cx="252083" cy="1310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15" name="矩形 14"/>
          <p:cNvSpPr/>
          <p:nvPr/>
        </p:nvSpPr>
        <p:spPr>
          <a:xfrm>
            <a:off x="-561" y="3502109"/>
            <a:ext cx="252083" cy="13058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grpSp>
        <p:nvGrpSpPr>
          <p:cNvPr id="104" name="组合 103"/>
          <p:cNvGrpSpPr/>
          <p:nvPr/>
        </p:nvGrpSpPr>
        <p:grpSpPr>
          <a:xfrm>
            <a:off x="1476550" y="1088795"/>
            <a:ext cx="6912768" cy="2557719"/>
            <a:chOff x="828105" y="468089"/>
            <a:chExt cx="8065268" cy="2984144"/>
          </a:xfrm>
        </p:grpSpPr>
        <p:cxnSp>
          <p:nvCxnSpPr>
            <p:cNvPr id="105" name="直接连接符 104"/>
            <p:cNvCxnSpPr/>
            <p:nvPr/>
          </p:nvCxnSpPr>
          <p:spPr>
            <a:xfrm>
              <a:off x="828105" y="1700213"/>
              <a:ext cx="798966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828105" y="3452233"/>
              <a:ext cx="798966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828105" y="3014228"/>
              <a:ext cx="798966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828105" y="2576223"/>
              <a:ext cx="798966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828105" y="2138218"/>
              <a:ext cx="798966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828105" y="1262208"/>
              <a:ext cx="798966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828105" y="824203"/>
              <a:ext cx="798966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bwMode="auto">
            <a:xfrm>
              <a:off x="7755704" y="1344099"/>
              <a:ext cx="1137669" cy="32964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itchFamily="34" charset="-122"/>
                  <a:ea typeface="微软雅黑" pitchFamily="34" charset="-122"/>
                  <a:cs typeface="Arial" pitchFamily="34" charset="0"/>
                </a:defRPr>
              </a:lvl1pPr>
            </a:lstStyle>
            <a:p>
              <a:pPr algn="r"/>
              <a:r>
                <a:rPr lang="zh-CN" altLang="en-US" sz="1200" dirty="0">
                  <a:solidFill>
                    <a:schemeClr val="tx1">
                      <a:lumMod val="50000"/>
                      <a:lumOff val="50000"/>
                    </a:schemeClr>
                  </a:solidFill>
                </a:rPr>
                <a:t>添加标题</a:t>
              </a:r>
            </a:p>
          </p:txBody>
        </p:sp>
        <p:sp>
          <p:nvSpPr>
            <p:cNvPr id="113" name="TextBox 112"/>
            <p:cNvSpPr txBox="1"/>
            <p:nvPr/>
          </p:nvSpPr>
          <p:spPr bwMode="auto">
            <a:xfrm>
              <a:off x="7755704" y="3096119"/>
              <a:ext cx="1137669" cy="32964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itchFamily="34" charset="-122"/>
                  <a:ea typeface="微软雅黑" pitchFamily="34" charset="-122"/>
                  <a:cs typeface="Arial" pitchFamily="34" charset="0"/>
                </a:defRPr>
              </a:lvl1pPr>
            </a:lstStyle>
            <a:p>
              <a:pPr algn="r"/>
              <a:r>
                <a:rPr lang="zh-CN" altLang="en-US" sz="1200" dirty="0">
                  <a:solidFill>
                    <a:schemeClr val="tx1">
                      <a:lumMod val="50000"/>
                      <a:lumOff val="50000"/>
                    </a:schemeClr>
                  </a:solidFill>
                </a:rPr>
                <a:t>添加标题</a:t>
              </a:r>
            </a:p>
          </p:txBody>
        </p:sp>
        <p:sp>
          <p:nvSpPr>
            <p:cNvPr id="114" name="TextBox 113"/>
            <p:cNvSpPr txBox="1"/>
            <p:nvPr/>
          </p:nvSpPr>
          <p:spPr bwMode="auto">
            <a:xfrm>
              <a:off x="7755704" y="2658114"/>
              <a:ext cx="1137669" cy="32964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itchFamily="34" charset="-122"/>
                  <a:ea typeface="微软雅黑" pitchFamily="34" charset="-122"/>
                  <a:cs typeface="Arial" pitchFamily="34" charset="0"/>
                </a:defRPr>
              </a:lvl1pPr>
            </a:lstStyle>
            <a:p>
              <a:pPr algn="r"/>
              <a:r>
                <a:rPr lang="zh-CN" altLang="en-US" sz="1200" dirty="0">
                  <a:solidFill>
                    <a:schemeClr val="tx1">
                      <a:lumMod val="50000"/>
                      <a:lumOff val="50000"/>
                    </a:schemeClr>
                  </a:solidFill>
                </a:rPr>
                <a:t>添加标题</a:t>
              </a:r>
            </a:p>
          </p:txBody>
        </p:sp>
        <p:sp>
          <p:nvSpPr>
            <p:cNvPr id="115" name="TextBox 114"/>
            <p:cNvSpPr txBox="1"/>
            <p:nvPr/>
          </p:nvSpPr>
          <p:spPr bwMode="auto">
            <a:xfrm>
              <a:off x="7755704" y="2220109"/>
              <a:ext cx="1137669" cy="32964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itchFamily="34" charset="-122"/>
                  <a:ea typeface="微软雅黑" pitchFamily="34" charset="-122"/>
                  <a:cs typeface="Arial" pitchFamily="34" charset="0"/>
                </a:defRPr>
              </a:lvl1pPr>
            </a:lstStyle>
            <a:p>
              <a:pPr algn="r"/>
              <a:r>
                <a:rPr lang="zh-CN" altLang="en-US" sz="1200" dirty="0">
                  <a:solidFill>
                    <a:schemeClr val="tx1">
                      <a:lumMod val="50000"/>
                      <a:lumOff val="50000"/>
                    </a:schemeClr>
                  </a:solidFill>
                </a:rPr>
                <a:t>添加标题</a:t>
              </a:r>
            </a:p>
          </p:txBody>
        </p:sp>
        <p:sp>
          <p:nvSpPr>
            <p:cNvPr id="116" name="TextBox 115"/>
            <p:cNvSpPr txBox="1"/>
            <p:nvPr/>
          </p:nvSpPr>
          <p:spPr bwMode="auto">
            <a:xfrm>
              <a:off x="7755704" y="1782103"/>
              <a:ext cx="1137669" cy="32964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itchFamily="34" charset="-122"/>
                  <a:ea typeface="微软雅黑" pitchFamily="34" charset="-122"/>
                  <a:cs typeface="Arial" pitchFamily="34" charset="0"/>
                </a:defRPr>
              </a:lvl1pPr>
            </a:lstStyle>
            <a:p>
              <a:pPr algn="r"/>
              <a:r>
                <a:rPr lang="zh-CN" altLang="en-US" sz="1200" dirty="0">
                  <a:solidFill>
                    <a:schemeClr val="tx1">
                      <a:lumMod val="50000"/>
                      <a:lumOff val="50000"/>
                    </a:schemeClr>
                  </a:solidFill>
                </a:rPr>
                <a:t>添加标题</a:t>
              </a:r>
            </a:p>
          </p:txBody>
        </p:sp>
        <p:sp>
          <p:nvSpPr>
            <p:cNvPr id="117" name="TextBox 116"/>
            <p:cNvSpPr txBox="1"/>
            <p:nvPr/>
          </p:nvSpPr>
          <p:spPr bwMode="auto">
            <a:xfrm>
              <a:off x="7755704" y="906094"/>
              <a:ext cx="1137669" cy="32964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itchFamily="34" charset="-122"/>
                  <a:ea typeface="微软雅黑" pitchFamily="34" charset="-122"/>
                  <a:cs typeface="Arial" pitchFamily="34" charset="0"/>
                </a:defRPr>
              </a:lvl1pPr>
            </a:lstStyle>
            <a:p>
              <a:pPr algn="r"/>
              <a:r>
                <a:rPr lang="zh-CN" altLang="en-US" sz="1200" dirty="0">
                  <a:solidFill>
                    <a:schemeClr val="tx1">
                      <a:lumMod val="50000"/>
                      <a:lumOff val="50000"/>
                    </a:schemeClr>
                  </a:solidFill>
                </a:rPr>
                <a:t>添加标题</a:t>
              </a:r>
            </a:p>
          </p:txBody>
        </p:sp>
        <p:sp>
          <p:nvSpPr>
            <p:cNvPr id="118" name="TextBox 117"/>
            <p:cNvSpPr txBox="1"/>
            <p:nvPr/>
          </p:nvSpPr>
          <p:spPr bwMode="auto">
            <a:xfrm>
              <a:off x="7755704" y="468089"/>
              <a:ext cx="1137669" cy="32964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itchFamily="34" charset="-122"/>
                  <a:ea typeface="微软雅黑" pitchFamily="34" charset="-122"/>
                  <a:cs typeface="Arial" pitchFamily="34" charset="0"/>
                </a:defRPr>
              </a:lvl1pPr>
            </a:lstStyle>
            <a:p>
              <a:pPr algn="r"/>
              <a:r>
                <a:rPr lang="zh-CN" altLang="en-US" sz="1200" dirty="0">
                  <a:solidFill>
                    <a:schemeClr val="tx1">
                      <a:lumMod val="50000"/>
                      <a:lumOff val="50000"/>
                    </a:schemeClr>
                  </a:solidFill>
                </a:rPr>
                <a:t>添加标题</a:t>
              </a:r>
            </a:p>
          </p:txBody>
        </p:sp>
      </p:grpSp>
      <p:sp>
        <p:nvSpPr>
          <p:cNvPr id="119" name="等腰三角形 118"/>
          <p:cNvSpPr/>
          <p:nvPr/>
        </p:nvSpPr>
        <p:spPr bwMode="auto">
          <a:xfrm>
            <a:off x="5504173" y="1710728"/>
            <a:ext cx="1685576" cy="1936107"/>
          </a:xfrm>
          <a:prstGeom prst="triangle">
            <a:avLst/>
          </a:prstGeom>
          <a:solidFill>
            <a:schemeClr val="accent2">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zh-CN" altLang="en-US" sz="1000">
              <a:solidFill>
                <a:prstClr val="white"/>
              </a:solidFill>
            </a:endParaRPr>
          </a:p>
        </p:txBody>
      </p:sp>
      <p:sp>
        <p:nvSpPr>
          <p:cNvPr id="120" name="等腰三角形 119"/>
          <p:cNvSpPr/>
          <p:nvPr/>
        </p:nvSpPr>
        <p:spPr bwMode="auto">
          <a:xfrm>
            <a:off x="2810938" y="2104049"/>
            <a:ext cx="1430243" cy="1542784"/>
          </a:xfrm>
          <a:prstGeom prst="triangle">
            <a:avLst/>
          </a:prstGeom>
          <a:solidFill>
            <a:schemeClr val="accent2">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zh-CN" altLang="en-US" sz="1000">
              <a:solidFill>
                <a:prstClr val="white"/>
              </a:solidFill>
            </a:endParaRPr>
          </a:p>
        </p:txBody>
      </p:sp>
      <p:sp>
        <p:nvSpPr>
          <p:cNvPr id="121" name="等腰三角形 120"/>
          <p:cNvSpPr/>
          <p:nvPr/>
        </p:nvSpPr>
        <p:spPr bwMode="auto">
          <a:xfrm>
            <a:off x="1476549" y="1546776"/>
            <a:ext cx="1767296" cy="2100059"/>
          </a:xfrm>
          <a:prstGeom prst="triangle">
            <a:avLst/>
          </a:prstGeom>
          <a:solidFill>
            <a:schemeClr val="bg2">
              <a:alpha val="88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zh-CN" altLang="en-US" sz="1000">
              <a:solidFill>
                <a:prstClr val="white"/>
              </a:solidFill>
            </a:endParaRPr>
          </a:p>
        </p:txBody>
      </p:sp>
      <p:sp>
        <p:nvSpPr>
          <p:cNvPr id="122" name="等腰三角形 121"/>
          <p:cNvSpPr/>
          <p:nvPr/>
        </p:nvSpPr>
        <p:spPr bwMode="auto">
          <a:xfrm>
            <a:off x="4518619" y="2933921"/>
            <a:ext cx="1685575" cy="712914"/>
          </a:xfrm>
          <a:prstGeom prst="triangle">
            <a:avLst/>
          </a:prstGeom>
          <a:solidFill>
            <a:srgbClr val="92D050">
              <a:alpha val="86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zh-CN" altLang="en-US" sz="1000">
              <a:solidFill>
                <a:prstClr val="white"/>
              </a:solidFill>
            </a:endParaRPr>
          </a:p>
        </p:txBody>
      </p:sp>
      <p:grpSp>
        <p:nvGrpSpPr>
          <p:cNvPr id="123" name="组合 122"/>
          <p:cNvGrpSpPr/>
          <p:nvPr/>
        </p:nvGrpSpPr>
        <p:grpSpPr>
          <a:xfrm>
            <a:off x="2098611" y="1084394"/>
            <a:ext cx="523173" cy="438432"/>
            <a:chOff x="2551556" y="1106136"/>
            <a:chExt cx="523173" cy="438433"/>
          </a:xfrm>
        </p:grpSpPr>
        <p:sp>
          <p:nvSpPr>
            <p:cNvPr id="124" name="任意多边形 123"/>
            <p:cNvSpPr/>
            <p:nvPr/>
          </p:nvSpPr>
          <p:spPr bwMode="auto">
            <a:xfrm rot="18900000">
              <a:off x="2592083" y="1106136"/>
              <a:ext cx="438434" cy="438433"/>
            </a:xfrm>
            <a:custGeom>
              <a:avLst/>
              <a:gdLst>
                <a:gd name="connsiteX0" fmla="*/ 215526 w 683137"/>
                <a:gd name="connsiteY0" fmla="*/ 0 h 683137"/>
                <a:gd name="connsiteX1" fmla="*/ 683137 w 683137"/>
                <a:gd name="connsiteY1" fmla="*/ 467611 h 683137"/>
                <a:gd name="connsiteX2" fmla="*/ 467611 w 683137"/>
                <a:gd name="connsiteY2" fmla="*/ 683137 h 683137"/>
                <a:gd name="connsiteX3" fmla="*/ 310192 w 683137"/>
                <a:gd name="connsiteY3" fmla="*/ 525718 h 683137"/>
                <a:gd name="connsiteX4" fmla="*/ 157419 w 683137"/>
                <a:gd name="connsiteY4" fmla="*/ 525718 h 683137"/>
                <a:gd name="connsiteX5" fmla="*/ 157419 w 683137"/>
                <a:gd name="connsiteY5" fmla="*/ 372945 h 683137"/>
                <a:gd name="connsiteX6" fmla="*/ 0 w 683137"/>
                <a:gd name="connsiteY6" fmla="*/ 215526 h 68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137" h="683137">
                  <a:moveTo>
                    <a:pt x="215526" y="0"/>
                  </a:moveTo>
                  <a:lnTo>
                    <a:pt x="683137" y="467611"/>
                  </a:lnTo>
                  <a:lnTo>
                    <a:pt x="467611" y="683137"/>
                  </a:lnTo>
                  <a:lnTo>
                    <a:pt x="310192" y="525718"/>
                  </a:lnTo>
                  <a:lnTo>
                    <a:pt x="157419" y="525718"/>
                  </a:lnTo>
                  <a:lnTo>
                    <a:pt x="157419" y="372945"/>
                  </a:lnTo>
                  <a:lnTo>
                    <a:pt x="0" y="215526"/>
                  </a:lnTo>
                  <a:close/>
                </a:path>
              </a:pathLst>
            </a:custGeom>
            <a:solidFill>
              <a:schemeClr val="bg2">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prstClr val="white"/>
                </a:solidFill>
              </a:endParaRPr>
            </a:p>
          </p:txBody>
        </p:sp>
        <p:sp>
          <p:nvSpPr>
            <p:cNvPr id="125" name="矩形 124"/>
            <p:cNvSpPr/>
            <p:nvPr/>
          </p:nvSpPr>
          <p:spPr bwMode="auto">
            <a:xfrm>
              <a:off x="2551556" y="1214824"/>
              <a:ext cx="523173" cy="204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900" dirty="0">
                  <a:solidFill>
                    <a:prstClr val="white"/>
                  </a:solidFill>
                </a:rPr>
                <a:t>文字</a:t>
              </a:r>
              <a:endParaRPr lang="en-US" altLang="zh-CN" sz="900" dirty="0">
                <a:solidFill>
                  <a:prstClr val="white"/>
                </a:solidFill>
              </a:endParaRPr>
            </a:p>
          </p:txBody>
        </p:sp>
      </p:grpSp>
      <p:grpSp>
        <p:nvGrpSpPr>
          <p:cNvPr id="126" name="组合 125"/>
          <p:cNvGrpSpPr/>
          <p:nvPr/>
        </p:nvGrpSpPr>
        <p:grpSpPr>
          <a:xfrm>
            <a:off x="3268156" y="1645303"/>
            <a:ext cx="521332" cy="438432"/>
            <a:chOff x="3675635" y="1667045"/>
            <a:chExt cx="521332" cy="438433"/>
          </a:xfrm>
        </p:grpSpPr>
        <p:sp>
          <p:nvSpPr>
            <p:cNvPr id="127" name="任意多边形 126"/>
            <p:cNvSpPr/>
            <p:nvPr/>
          </p:nvSpPr>
          <p:spPr bwMode="auto">
            <a:xfrm rot="18900000">
              <a:off x="3714320" y="1667045"/>
              <a:ext cx="438434" cy="438433"/>
            </a:xfrm>
            <a:custGeom>
              <a:avLst/>
              <a:gdLst>
                <a:gd name="connsiteX0" fmla="*/ 215526 w 683137"/>
                <a:gd name="connsiteY0" fmla="*/ 0 h 683137"/>
                <a:gd name="connsiteX1" fmla="*/ 683137 w 683137"/>
                <a:gd name="connsiteY1" fmla="*/ 467611 h 683137"/>
                <a:gd name="connsiteX2" fmla="*/ 467611 w 683137"/>
                <a:gd name="connsiteY2" fmla="*/ 683137 h 683137"/>
                <a:gd name="connsiteX3" fmla="*/ 310192 w 683137"/>
                <a:gd name="connsiteY3" fmla="*/ 525718 h 683137"/>
                <a:gd name="connsiteX4" fmla="*/ 157419 w 683137"/>
                <a:gd name="connsiteY4" fmla="*/ 525718 h 683137"/>
                <a:gd name="connsiteX5" fmla="*/ 157419 w 683137"/>
                <a:gd name="connsiteY5" fmla="*/ 372945 h 683137"/>
                <a:gd name="connsiteX6" fmla="*/ 0 w 683137"/>
                <a:gd name="connsiteY6" fmla="*/ 215526 h 68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137" h="683137">
                  <a:moveTo>
                    <a:pt x="215526" y="0"/>
                  </a:moveTo>
                  <a:lnTo>
                    <a:pt x="683137" y="467611"/>
                  </a:lnTo>
                  <a:lnTo>
                    <a:pt x="467611" y="683137"/>
                  </a:lnTo>
                  <a:lnTo>
                    <a:pt x="310192" y="525718"/>
                  </a:lnTo>
                  <a:lnTo>
                    <a:pt x="157419" y="525718"/>
                  </a:lnTo>
                  <a:lnTo>
                    <a:pt x="157419" y="372945"/>
                  </a:lnTo>
                  <a:lnTo>
                    <a:pt x="0" y="215526"/>
                  </a:lnTo>
                  <a:close/>
                </a:path>
              </a:pathLst>
            </a:custGeom>
            <a:solidFill>
              <a:schemeClr val="accent2">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prstClr val="white"/>
                </a:solidFill>
              </a:endParaRPr>
            </a:p>
          </p:txBody>
        </p:sp>
        <p:sp>
          <p:nvSpPr>
            <p:cNvPr id="128" name="矩形 127"/>
            <p:cNvSpPr/>
            <p:nvPr/>
          </p:nvSpPr>
          <p:spPr bwMode="auto">
            <a:xfrm>
              <a:off x="3675635" y="1775731"/>
              <a:ext cx="521332" cy="204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900" dirty="0">
                  <a:solidFill>
                    <a:prstClr val="white"/>
                  </a:solidFill>
                </a:rPr>
                <a:t>文字</a:t>
              </a:r>
              <a:endParaRPr lang="en-US" altLang="zh-CN" sz="900" dirty="0">
                <a:solidFill>
                  <a:prstClr val="white"/>
                </a:solidFill>
              </a:endParaRPr>
            </a:p>
          </p:txBody>
        </p:sp>
      </p:grpSp>
      <p:grpSp>
        <p:nvGrpSpPr>
          <p:cNvPr id="129" name="组合 128"/>
          <p:cNvGrpSpPr/>
          <p:nvPr/>
        </p:nvGrpSpPr>
        <p:grpSpPr>
          <a:xfrm>
            <a:off x="4113344" y="756121"/>
            <a:ext cx="523173" cy="501067"/>
            <a:chOff x="4520824" y="787888"/>
            <a:chExt cx="523173" cy="501067"/>
          </a:xfrm>
        </p:grpSpPr>
        <p:sp>
          <p:nvSpPr>
            <p:cNvPr id="130" name="任意多边形 129"/>
            <p:cNvSpPr/>
            <p:nvPr/>
          </p:nvSpPr>
          <p:spPr>
            <a:xfrm rot="18900000">
              <a:off x="4532652" y="787888"/>
              <a:ext cx="501067" cy="501067"/>
            </a:xfrm>
            <a:custGeom>
              <a:avLst/>
              <a:gdLst>
                <a:gd name="connsiteX0" fmla="*/ 215526 w 683137"/>
                <a:gd name="connsiteY0" fmla="*/ 0 h 683137"/>
                <a:gd name="connsiteX1" fmla="*/ 683137 w 683137"/>
                <a:gd name="connsiteY1" fmla="*/ 467611 h 683137"/>
                <a:gd name="connsiteX2" fmla="*/ 467611 w 683137"/>
                <a:gd name="connsiteY2" fmla="*/ 683137 h 683137"/>
                <a:gd name="connsiteX3" fmla="*/ 310192 w 683137"/>
                <a:gd name="connsiteY3" fmla="*/ 525718 h 683137"/>
                <a:gd name="connsiteX4" fmla="*/ 157419 w 683137"/>
                <a:gd name="connsiteY4" fmla="*/ 525718 h 683137"/>
                <a:gd name="connsiteX5" fmla="*/ 157419 w 683137"/>
                <a:gd name="connsiteY5" fmla="*/ 372945 h 683137"/>
                <a:gd name="connsiteX6" fmla="*/ 0 w 683137"/>
                <a:gd name="connsiteY6" fmla="*/ 215526 h 68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137" h="683137">
                  <a:moveTo>
                    <a:pt x="215526" y="0"/>
                  </a:moveTo>
                  <a:lnTo>
                    <a:pt x="683137" y="467611"/>
                  </a:lnTo>
                  <a:lnTo>
                    <a:pt x="467611" y="683137"/>
                  </a:lnTo>
                  <a:lnTo>
                    <a:pt x="310192" y="525718"/>
                  </a:lnTo>
                  <a:lnTo>
                    <a:pt x="157419" y="525718"/>
                  </a:lnTo>
                  <a:lnTo>
                    <a:pt x="157419" y="372945"/>
                  </a:lnTo>
                  <a:lnTo>
                    <a:pt x="0" y="215526"/>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1" name="矩形 130"/>
            <p:cNvSpPr/>
            <p:nvPr/>
          </p:nvSpPr>
          <p:spPr bwMode="auto">
            <a:xfrm>
              <a:off x="4520824" y="935260"/>
              <a:ext cx="523173" cy="206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100" dirty="0">
                  <a:solidFill>
                    <a:prstClr val="white"/>
                  </a:solidFill>
                </a:rPr>
                <a:t>文字</a:t>
              </a:r>
              <a:endParaRPr lang="en-US" altLang="zh-CN" sz="1100" dirty="0">
                <a:solidFill>
                  <a:prstClr val="white"/>
                </a:solidFill>
              </a:endParaRPr>
            </a:p>
          </p:txBody>
        </p:sp>
      </p:grpSp>
      <p:grpSp>
        <p:nvGrpSpPr>
          <p:cNvPr id="132" name="组合 131"/>
          <p:cNvGrpSpPr/>
          <p:nvPr/>
        </p:nvGrpSpPr>
        <p:grpSpPr>
          <a:xfrm>
            <a:off x="5101518" y="2509399"/>
            <a:ext cx="523173" cy="438432"/>
            <a:chOff x="5508997" y="2531141"/>
            <a:chExt cx="523173" cy="438433"/>
          </a:xfrm>
        </p:grpSpPr>
        <p:sp>
          <p:nvSpPr>
            <p:cNvPr id="133" name="任意多边形 132"/>
            <p:cNvSpPr/>
            <p:nvPr/>
          </p:nvSpPr>
          <p:spPr bwMode="auto">
            <a:xfrm rot="18900000">
              <a:off x="5555825" y="2531141"/>
              <a:ext cx="438434" cy="438433"/>
            </a:xfrm>
            <a:custGeom>
              <a:avLst/>
              <a:gdLst>
                <a:gd name="connsiteX0" fmla="*/ 215526 w 683137"/>
                <a:gd name="connsiteY0" fmla="*/ 0 h 683137"/>
                <a:gd name="connsiteX1" fmla="*/ 683137 w 683137"/>
                <a:gd name="connsiteY1" fmla="*/ 467611 h 683137"/>
                <a:gd name="connsiteX2" fmla="*/ 467611 w 683137"/>
                <a:gd name="connsiteY2" fmla="*/ 683137 h 683137"/>
                <a:gd name="connsiteX3" fmla="*/ 310192 w 683137"/>
                <a:gd name="connsiteY3" fmla="*/ 525718 h 683137"/>
                <a:gd name="connsiteX4" fmla="*/ 157419 w 683137"/>
                <a:gd name="connsiteY4" fmla="*/ 525718 h 683137"/>
                <a:gd name="connsiteX5" fmla="*/ 157419 w 683137"/>
                <a:gd name="connsiteY5" fmla="*/ 372945 h 683137"/>
                <a:gd name="connsiteX6" fmla="*/ 0 w 683137"/>
                <a:gd name="connsiteY6" fmla="*/ 215526 h 68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137" h="683137">
                  <a:moveTo>
                    <a:pt x="215526" y="0"/>
                  </a:moveTo>
                  <a:lnTo>
                    <a:pt x="683137" y="467611"/>
                  </a:lnTo>
                  <a:lnTo>
                    <a:pt x="467611" y="683137"/>
                  </a:lnTo>
                  <a:lnTo>
                    <a:pt x="310192" y="525718"/>
                  </a:lnTo>
                  <a:lnTo>
                    <a:pt x="157419" y="525718"/>
                  </a:lnTo>
                  <a:lnTo>
                    <a:pt x="157419" y="372945"/>
                  </a:lnTo>
                  <a:lnTo>
                    <a:pt x="0" y="215526"/>
                  </a:lnTo>
                  <a:close/>
                </a:path>
              </a:pathLst>
            </a:custGeom>
            <a:solidFill>
              <a:srgbClr val="92D050">
                <a:alpha val="86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prstClr val="white"/>
                </a:solidFill>
              </a:endParaRPr>
            </a:p>
          </p:txBody>
        </p:sp>
        <p:sp>
          <p:nvSpPr>
            <p:cNvPr id="134" name="矩形 133"/>
            <p:cNvSpPr/>
            <p:nvPr/>
          </p:nvSpPr>
          <p:spPr bwMode="auto">
            <a:xfrm>
              <a:off x="5508997" y="2639872"/>
              <a:ext cx="523173" cy="204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900" dirty="0">
                  <a:solidFill>
                    <a:prstClr val="white"/>
                  </a:solidFill>
                </a:rPr>
                <a:t>文字</a:t>
              </a:r>
              <a:endParaRPr lang="en-US" altLang="zh-CN" sz="900" dirty="0">
                <a:solidFill>
                  <a:prstClr val="white"/>
                </a:solidFill>
              </a:endParaRPr>
            </a:p>
          </p:txBody>
        </p:sp>
      </p:grpSp>
      <p:grpSp>
        <p:nvGrpSpPr>
          <p:cNvPr id="135" name="组合 134"/>
          <p:cNvGrpSpPr/>
          <p:nvPr/>
        </p:nvGrpSpPr>
        <p:grpSpPr>
          <a:xfrm>
            <a:off x="6095508" y="1285190"/>
            <a:ext cx="523173" cy="438432"/>
            <a:chOff x="6502987" y="1306932"/>
            <a:chExt cx="523173" cy="438433"/>
          </a:xfrm>
        </p:grpSpPr>
        <p:sp>
          <p:nvSpPr>
            <p:cNvPr id="136" name="任意多边形 135"/>
            <p:cNvSpPr/>
            <p:nvPr/>
          </p:nvSpPr>
          <p:spPr bwMode="auto">
            <a:xfrm rot="18900000">
              <a:off x="6543514" y="1306932"/>
              <a:ext cx="438434" cy="438433"/>
            </a:xfrm>
            <a:custGeom>
              <a:avLst/>
              <a:gdLst>
                <a:gd name="connsiteX0" fmla="*/ 215526 w 683137"/>
                <a:gd name="connsiteY0" fmla="*/ 0 h 683137"/>
                <a:gd name="connsiteX1" fmla="*/ 683137 w 683137"/>
                <a:gd name="connsiteY1" fmla="*/ 467611 h 683137"/>
                <a:gd name="connsiteX2" fmla="*/ 467611 w 683137"/>
                <a:gd name="connsiteY2" fmla="*/ 683137 h 683137"/>
                <a:gd name="connsiteX3" fmla="*/ 310192 w 683137"/>
                <a:gd name="connsiteY3" fmla="*/ 525718 h 683137"/>
                <a:gd name="connsiteX4" fmla="*/ 157419 w 683137"/>
                <a:gd name="connsiteY4" fmla="*/ 525718 h 683137"/>
                <a:gd name="connsiteX5" fmla="*/ 157419 w 683137"/>
                <a:gd name="connsiteY5" fmla="*/ 372945 h 683137"/>
                <a:gd name="connsiteX6" fmla="*/ 0 w 683137"/>
                <a:gd name="connsiteY6" fmla="*/ 215526 h 68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137" h="683137">
                  <a:moveTo>
                    <a:pt x="215526" y="0"/>
                  </a:moveTo>
                  <a:lnTo>
                    <a:pt x="683137" y="467611"/>
                  </a:lnTo>
                  <a:lnTo>
                    <a:pt x="467611" y="683137"/>
                  </a:lnTo>
                  <a:lnTo>
                    <a:pt x="310192" y="525718"/>
                  </a:lnTo>
                  <a:lnTo>
                    <a:pt x="157419" y="525718"/>
                  </a:lnTo>
                  <a:lnTo>
                    <a:pt x="157419" y="372945"/>
                  </a:lnTo>
                  <a:lnTo>
                    <a:pt x="0" y="215526"/>
                  </a:lnTo>
                  <a:close/>
                </a:path>
              </a:pathLst>
            </a:custGeom>
            <a:solidFill>
              <a:schemeClr val="accent2">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prstClr val="white"/>
                </a:solidFill>
              </a:endParaRPr>
            </a:p>
          </p:txBody>
        </p:sp>
        <p:sp>
          <p:nvSpPr>
            <p:cNvPr id="137" name="矩形 136"/>
            <p:cNvSpPr/>
            <p:nvPr/>
          </p:nvSpPr>
          <p:spPr bwMode="auto">
            <a:xfrm>
              <a:off x="6502987" y="1415620"/>
              <a:ext cx="523173" cy="20632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00" dirty="0">
                  <a:solidFill>
                    <a:prstClr val="white"/>
                  </a:solidFill>
                </a:rPr>
                <a:t>文字</a:t>
              </a:r>
              <a:endParaRPr lang="en-US" altLang="zh-CN" sz="1000" dirty="0">
                <a:solidFill>
                  <a:prstClr val="white"/>
                </a:solidFill>
              </a:endParaRPr>
            </a:p>
          </p:txBody>
        </p:sp>
      </p:grpSp>
      <p:sp>
        <p:nvSpPr>
          <p:cNvPr id="138" name="等腰三角形 137"/>
          <p:cNvSpPr/>
          <p:nvPr/>
        </p:nvSpPr>
        <p:spPr bwMode="auto">
          <a:xfrm>
            <a:off x="3533065" y="1250189"/>
            <a:ext cx="1685576" cy="2396646"/>
          </a:xfrm>
          <a:prstGeom prst="triangle">
            <a:avLst/>
          </a:prstGeom>
          <a:solidFill>
            <a:srgbClr val="FFFF00">
              <a:alpha val="61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zh-CN" altLang="en-US" sz="1000">
              <a:solidFill>
                <a:prstClr val="white"/>
              </a:solidFill>
            </a:endParaRPr>
          </a:p>
        </p:txBody>
      </p:sp>
      <p:grpSp>
        <p:nvGrpSpPr>
          <p:cNvPr id="139" name="组合 138"/>
          <p:cNvGrpSpPr/>
          <p:nvPr/>
        </p:nvGrpSpPr>
        <p:grpSpPr>
          <a:xfrm>
            <a:off x="1332533" y="3852465"/>
            <a:ext cx="6984776" cy="792000"/>
            <a:chOff x="5353957" y="-424417"/>
            <a:chExt cx="6865328" cy="792000"/>
          </a:xfrm>
        </p:grpSpPr>
        <p:grpSp>
          <p:nvGrpSpPr>
            <p:cNvPr id="140" name="组合 139"/>
            <p:cNvGrpSpPr/>
            <p:nvPr/>
          </p:nvGrpSpPr>
          <p:grpSpPr>
            <a:xfrm>
              <a:off x="5353957" y="-424417"/>
              <a:ext cx="6865328" cy="792000"/>
              <a:chOff x="9960717" y="-73984"/>
              <a:chExt cx="12871060" cy="1484836"/>
            </a:xfrm>
          </p:grpSpPr>
          <p:sp>
            <p:nvSpPr>
              <p:cNvPr id="142" name="矩形 141"/>
              <p:cNvSpPr/>
              <p:nvPr/>
            </p:nvSpPr>
            <p:spPr>
              <a:xfrm>
                <a:off x="9960717" y="-73984"/>
                <a:ext cx="12871060" cy="1484836"/>
              </a:xfrm>
              <a:prstGeom prst="rect">
                <a:avLst/>
              </a:prstGeom>
              <a:gradFill flip="none" rotWithShape="1">
                <a:gsLst>
                  <a:gs pos="0">
                    <a:schemeClr val="bg1">
                      <a:lumMod val="95000"/>
                    </a:schemeClr>
                  </a:gs>
                  <a:gs pos="100000">
                    <a:schemeClr val="bg1"/>
                  </a:gs>
                  <a:gs pos="57000">
                    <a:schemeClr val="bg1">
                      <a:lumMod val="85000"/>
                    </a:schemeClr>
                  </a:gs>
                </a:gsLst>
                <a:lin ang="0" scaled="0"/>
                <a:tileRect/>
              </a:gra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3" name="矩形 142"/>
              <p:cNvSpPr/>
              <p:nvPr/>
            </p:nvSpPr>
            <p:spPr>
              <a:xfrm>
                <a:off x="10028028" y="-6491"/>
                <a:ext cx="12757689" cy="1349851"/>
              </a:xfrm>
              <a:prstGeom prst="rect">
                <a:avLst/>
              </a:prstGeom>
              <a:gradFill flip="none" rotWithShape="1">
                <a:gsLst>
                  <a:gs pos="1667">
                    <a:schemeClr val="bg1">
                      <a:lumMod val="85000"/>
                    </a:schemeClr>
                  </a:gs>
                  <a:gs pos="4700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4" name="矩形 143"/>
              <p:cNvSpPr/>
              <p:nvPr/>
            </p:nvSpPr>
            <p:spPr>
              <a:xfrm>
                <a:off x="10095717" y="61001"/>
                <a:ext cx="1805153" cy="1214866"/>
              </a:xfrm>
              <a:prstGeom prst="rect">
                <a:avLst/>
              </a:prstGeom>
              <a:solidFill>
                <a:schemeClr val="bg2"/>
              </a:solidFill>
              <a:ln>
                <a:noFill/>
              </a:ln>
              <a:effectLst>
                <a:innerShdw blurRad="101600" dist="127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1" name="TextBox 140"/>
            <p:cNvSpPr txBox="1"/>
            <p:nvPr/>
          </p:nvSpPr>
          <p:spPr>
            <a:xfrm>
              <a:off x="5569981" y="-213083"/>
              <a:ext cx="872504" cy="382259"/>
            </a:xfrm>
            <a:prstGeom prst="rect">
              <a:avLst/>
            </a:prstGeom>
            <a:noFill/>
          </p:spPr>
          <p:txBody>
            <a:bodyPr wrap="square" rtlCol="0">
              <a:spAutoFit/>
            </a:bodyPr>
            <a:lstStyle/>
            <a:p>
              <a:r>
                <a:rPr lang="zh-CN" altLang="en-US" sz="1800" b="1">
                  <a:solidFill>
                    <a:schemeClr val="bg1"/>
                  </a:solidFill>
                  <a:latin typeface="+mj-ea"/>
                  <a:ea typeface="+mj-ea"/>
                </a:rPr>
                <a:t>标题</a:t>
              </a:r>
              <a:endParaRPr lang="zh-CN" altLang="en-US" sz="1800" b="1" dirty="0">
                <a:solidFill>
                  <a:schemeClr val="bg1"/>
                </a:solidFill>
                <a:latin typeface="+mj-ea"/>
                <a:ea typeface="+mj-ea"/>
              </a:endParaRPr>
            </a:p>
          </p:txBody>
        </p:sp>
      </p:grpSp>
      <p:sp>
        <p:nvSpPr>
          <p:cNvPr id="145" name="TextBox 144"/>
          <p:cNvSpPr txBox="1"/>
          <p:nvPr/>
        </p:nvSpPr>
        <p:spPr>
          <a:xfrm>
            <a:off x="2700686" y="3978822"/>
            <a:ext cx="4824536" cy="548582"/>
          </a:xfrm>
          <a:prstGeom prst="rect">
            <a:avLst/>
          </a:prstGeom>
          <a:noFill/>
        </p:spPr>
        <p:txBody>
          <a:bodyPr wrap="square" lIns="72546" tIns="36272" rIns="72546" bIns="36272" rtlCol="0">
            <a:spAutoFit/>
          </a:bodyPr>
          <a:lstStyle/>
          <a:p>
            <a:pPr>
              <a:lnSpc>
                <a:spcPct val="130000"/>
              </a:lnSpc>
            </a:pPr>
            <a:r>
              <a:rPr lang="zh-CN" altLang="en-US" sz="1200" dirty="0">
                <a:solidFill>
                  <a:schemeClr val="accent6"/>
                </a:solidFill>
                <a:latin typeface="+mn-ea"/>
              </a:rPr>
              <a:t>请输入您的文字请输入您的文字</a:t>
            </a:r>
            <a:r>
              <a:rPr lang="en-US" altLang="zh-CN" sz="1200" dirty="0">
                <a:solidFill>
                  <a:schemeClr val="accent6"/>
                </a:solidFill>
                <a:latin typeface="+mn-ea"/>
              </a:rPr>
              <a:t>   </a:t>
            </a:r>
            <a:r>
              <a:rPr lang="zh-CN" altLang="en-US" sz="1200" dirty="0">
                <a:solidFill>
                  <a:schemeClr val="accent6"/>
                </a:solidFill>
                <a:latin typeface="+mn-ea"/>
              </a:rPr>
              <a:t>请输入您的文字请输入您的文字</a:t>
            </a:r>
            <a:endParaRPr lang="en-US" altLang="zh-CN" sz="1200" dirty="0">
              <a:solidFill>
                <a:schemeClr val="accent6"/>
              </a:solidFill>
              <a:latin typeface="+mn-ea"/>
            </a:endParaRPr>
          </a:p>
          <a:p>
            <a:pPr>
              <a:lnSpc>
                <a:spcPct val="130000"/>
              </a:lnSpc>
            </a:pPr>
            <a:r>
              <a:rPr lang="zh-CN" altLang="en-US" sz="1200" dirty="0">
                <a:solidFill>
                  <a:schemeClr val="accent6"/>
                </a:solidFill>
                <a:latin typeface="+mn-ea"/>
              </a:rPr>
              <a:t>请输入您的文字请输入您的文字</a:t>
            </a:r>
            <a:r>
              <a:rPr lang="en-US" altLang="zh-CN" sz="1200" dirty="0">
                <a:solidFill>
                  <a:schemeClr val="accent6"/>
                </a:solidFill>
                <a:latin typeface="+mn-ea"/>
              </a:rPr>
              <a:t>   </a:t>
            </a:r>
            <a:r>
              <a:rPr lang="zh-CN" altLang="en-US" sz="1200" dirty="0">
                <a:solidFill>
                  <a:schemeClr val="accent6"/>
                </a:solidFill>
                <a:latin typeface="+mn-ea"/>
              </a:rPr>
              <a:t>请输入您的文字请输入您的文字</a:t>
            </a:r>
          </a:p>
        </p:txBody>
      </p:sp>
    </p:spTree>
    <p:extLst>
      <p:ext uri="{BB962C8B-B14F-4D97-AF65-F5344CB8AC3E}">
        <p14:creationId xmlns:p14="http://schemas.microsoft.com/office/powerpoint/2010/main" xmlns="" val="3978868897"/>
      </p:ext>
    </p:extLst>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4"/>
                                        </p:tgtEl>
                                        <p:attrNameLst>
                                          <p:attrName>style.visibility</p:attrName>
                                        </p:attrNameLst>
                                      </p:cBhvr>
                                      <p:to>
                                        <p:strVal val="visible"/>
                                      </p:to>
                                    </p:set>
                                    <p:animEffect transition="in" filter="fade">
                                      <p:cBhvr>
                                        <p:cTn id="21" dur="750"/>
                                        <p:tgtEl>
                                          <p:spTgt spid="10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1"/>
                                        </p:tgtEl>
                                        <p:attrNameLst>
                                          <p:attrName>style.visibility</p:attrName>
                                        </p:attrNameLst>
                                      </p:cBhvr>
                                      <p:to>
                                        <p:strVal val="visible"/>
                                      </p:to>
                                    </p:set>
                                    <p:animEffect transition="in" filter="wipe(down)">
                                      <p:cBhvr>
                                        <p:cTn id="26" dur="500"/>
                                        <p:tgtEl>
                                          <p:spTgt spid="121"/>
                                        </p:tgtEl>
                                      </p:cBhvr>
                                    </p:animEffect>
                                  </p:childTnLst>
                                </p:cTn>
                              </p:par>
                            </p:childTnLst>
                          </p:cTn>
                        </p:par>
                        <p:par>
                          <p:cTn id="27" fill="hold">
                            <p:stCondLst>
                              <p:cond delay="500"/>
                            </p:stCondLst>
                            <p:childTnLst>
                              <p:par>
                                <p:cTn id="28" presetID="2" presetClass="entr" presetSubtype="1" decel="100000" fill="hold" nodeType="afterEffect">
                                  <p:stCondLst>
                                    <p:cond delay="0"/>
                                  </p:stCondLst>
                                  <p:childTnLst>
                                    <p:set>
                                      <p:cBhvr>
                                        <p:cTn id="29" dur="1" fill="hold">
                                          <p:stCondLst>
                                            <p:cond delay="0"/>
                                          </p:stCondLst>
                                        </p:cTn>
                                        <p:tgtEl>
                                          <p:spTgt spid="123"/>
                                        </p:tgtEl>
                                        <p:attrNameLst>
                                          <p:attrName>style.visibility</p:attrName>
                                        </p:attrNameLst>
                                      </p:cBhvr>
                                      <p:to>
                                        <p:strVal val="visible"/>
                                      </p:to>
                                    </p:set>
                                    <p:anim calcmode="lin" valueType="num">
                                      <p:cBhvr additive="base">
                                        <p:cTn id="30" dur="750" fill="hold"/>
                                        <p:tgtEl>
                                          <p:spTgt spid="123"/>
                                        </p:tgtEl>
                                        <p:attrNameLst>
                                          <p:attrName>ppt_x</p:attrName>
                                        </p:attrNameLst>
                                      </p:cBhvr>
                                      <p:tavLst>
                                        <p:tav tm="0">
                                          <p:val>
                                            <p:strVal val="#ppt_x"/>
                                          </p:val>
                                        </p:tav>
                                        <p:tav tm="100000">
                                          <p:val>
                                            <p:strVal val="#ppt_x"/>
                                          </p:val>
                                        </p:tav>
                                      </p:tavLst>
                                    </p:anim>
                                    <p:anim calcmode="lin" valueType="num">
                                      <p:cBhvr additive="base">
                                        <p:cTn id="31" dur="750" fill="hold"/>
                                        <p:tgtEl>
                                          <p:spTgt spid="123"/>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0"/>
                                        </p:tgtEl>
                                        <p:attrNameLst>
                                          <p:attrName>style.visibility</p:attrName>
                                        </p:attrNameLst>
                                      </p:cBhvr>
                                      <p:to>
                                        <p:strVal val="visible"/>
                                      </p:to>
                                    </p:set>
                                    <p:animEffect transition="in" filter="wipe(down)">
                                      <p:cBhvr>
                                        <p:cTn id="36" dur="500"/>
                                        <p:tgtEl>
                                          <p:spTgt spid="120"/>
                                        </p:tgtEl>
                                      </p:cBhvr>
                                    </p:animEffect>
                                  </p:childTnLst>
                                </p:cTn>
                              </p:par>
                            </p:childTnLst>
                          </p:cTn>
                        </p:par>
                        <p:par>
                          <p:cTn id="37" fill="hold">
                            <p:stCondLst>
                              <p:cond delay="500"/>
                            </p:stCondLst>
                            <p:childTnLst>
                              <p:par>
                                <p:cTn id="38" presetID="2" presetClass="entr" presetSubtype="1" decel="100000" fill="hold" nodeType="afterEffect">
                                  <p:stCondLst>
                                    <p:cond delay="0"/>
                                  </p:stCondLst>
                                  <p:childTnLst>
                                    <p:set>
                                      <p:cBhvr>
                                        <p:cTn id="39" dur="1" fill="hold">
                                          <p:stCondLst>
                                            <p:cond delay="0"/>
                                          </p:stCondLst>
                                        </p:cTn>
                                        <p:tgtEl>
                                          <p:spTgt spid="126"/>
                                        </p:tgtEl>
                                        <p:attrNameLst>
                                          <p:attrName>style.visibility</p:attrName>
                                        </p:attrNameLst>
                                      </p:cBhvr>
                                      <p:to>
                                        <p:strVal val="visible"/>
                                      </p:to>
                                    </p:set>
                                    <p:anim calcmode="lin" valueType="num">
                                      <p:cBhvr additive="base">
                                        <p:cTn id="40" dur="750" fill="hold"/>
                                        <p:tgtEl>
                                          <p:spTgt spid="126"/>
                                        </p:tgtEl>
                                        <p:attrNameLst>
                                          <p:attrName>ppt_x</p:attrName>
                                        </p:attrNameLst>
                                      </p:cBhvr>
                                      <p:tavLst>
                                        <p:tav tm="0">
                                          <p:val>
                                            <p:strVal val="#ppt_x"/>
                                          </p:val>
                                        </p:tav>
                                        <p:tav tm="100000">
                                          <p:val>
                                            <p:strVal val="#ppt_x"/>
                                          </p:val>
                                        </p:tav>
                                      </p:tavLst>
                                    </p:anim>
                                    <p:anim calcmode="lin" valueType="num">
                                      <p:cBhvr additive="base">
                                        <p:cTn id="41" dur="750" fill="hold"/>
                                        <p:tgtEl>
                                          <p:spTgt spid="126"/>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8"/>
                                        </p:tgtEl>
                                        <p:attrNameLst>
                                          <p:attrName>style.visibility</p:attrName>
                                        </p:attrNameLst>
                                      </p:cBhvr>
                                      <p:to>
                                        <p:strVal val="visible"/>
                                      </p:to>
                                    </p:set>
                                    <p:animEffect transition="in" filter="wipe(down)">
                                      <p:cBhvr>
                                        <p:cTn id="46" dur="500"/>
                                        <p:tgtEl>
                                          <p:spTgt spid="138"/>
                                        </p:tgtEl>
                                      </p:cBhvr>
                                    </p:animEffect>
                                  </p:childTnLst>
                                </p:cTn>
                              </p:par>
                            </p:childTnLst>
                          </p:cTn>
                        </p:par>
                        <p:par>
                          <p:cTn id="47" fill="hold">
                            <p:stCondLst>
                              <p:cond delay="500"/>
                            </p:stCondLst>
                            <p:childTnLst>
                              <p:par>
                                <p:cTn id="48" presetID="2" presetClass="entr" presetSubtype="1" decel="100000" fill="hold" nodeType="afterEffect">
                                  <p:stCondLst>
                                    <p:cond delay="0"/>
                                  </p:stCondLst>
                                  <p:childTnLst>
                                    <p:set>
                                      <p:cBhvr>
                                        <p:cTn id="49" dur="1" fill="hold">
                                          <p:stCondLst>
                                            <p:cond delay="0"/>
                                          </p:stCondLst>
                                        </p:cTn>
                                        <p:tgtEl>
                                          <p:spTgt spid="129"/>
                                        </p:tgtEl>
                                        <p:attrNameLst>
                                          <p:attrName>style.visibility</p:attrName>
                                        </p:attrNameLst>
                                      </p:cBhvr>
                                      <p:to>
                                        <p:strVal val="visible"/>
                                      </p:to>
                                    </p:set>
                                    <p:anim calcmode="lin" valueType="num">
                                      <p:cBhvr additive="base">
                                        <p:cTn id="50" dur="750" fill="hold"/>
                                        <p:tgtEl>
                                          <p:spTgt spid="129"/>
                                        </p:tgtEl>
                                        <p:attrNameLst>
                                          <p:attrName>ppt_x</p:attrName>
                                        </p:attrNameLst>
                                      </p:cBhvr>
                                      <p:tavLst>
                                        <p:tav tm="0">
                                          <p:val>
                                            <p:strVal val="#ppt_x"/>
                                          </p:val>
                                        </p:tav>
                                        <p:tav tm="100000">
                                          <p:val>
                                            <p:strVal val="#ppt_x"/>
                                          </p:val>
                                        </p:tav>
                                      </p:tavLst>
                                    </p:anim>
                                    <p:anim calcmode="lin" valueType="num">
                                      <p:cBhvr additive="base">
                                        <p:cTn id="51" dur="750" fill="hold"/>
                                        <p:tgtEl>
                                          <p:spTgt spid="129"/>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22"/>
                                        </p:tgtEl>
                                        <p:attrNameLst>
                                          <p:attrName>style.visibility</p:attrName>
                                        </p:attrNameLst>
                                      </p:cBhvr>
                                      <p:to>
                                        <p:strVal val="visible"/>
                                      </p:to>
                                    </p:set>
                                    <p:animEffect transition="in" filter="wipe(down)">
                                      <p:cBhvr>
                                        <p:cTn id="56" dur="500"/>
                                        <p:tgtEl>
                                          <p:spTgt spid="122"/>
                                        </p:tgtEl>
                                      </p:cBhvr>
                                    </p:animEffect>
                                  </p:childTnLst>
                                </p:cTn>
                              </p:par>
                            </p:childTnLst>
                          </p:cTn>
                        </p:par>
                        <p:par>
                          <p:cTn id="57" fill="hold">
                            <p:stCondLst>
                              <p:cond delay="500"/>
                            </p:stCondLst>
                            <p:childTnLst>
                              <p:par>
                                <p:cTn id="58" presetID="2" presetClass="entr" presetSubtype="1" decel="100000" fill="hold" nodeType="afterEffect">
                                  <p:stCondLst>
                                    <p:cond delay="0"/>
                                  </p:stCondLst>
                                  <p:childTnLst>
                                    <p:set>
                                      <p:cBhvr>
                                        <p:cTn id="59" dur="1" fill="hold">
                                          <p:stCondLst>
                                            <p:cond delay="0"/>
                                          </p:stCondLst>
                                        </p:cTn>
                                        <p:tgtEl>
                                          <p:spTgt spid="132"/>
                                        </p:tgtEl>
                                        <p:attrNameLst>
                                          <p:attrName>style.visibility</p:attrName>
                                        </p:attrNameLst>
                                      </p:cBhvr>
                                      <p:to>
                                        <p:strVal val="visible"/>
                                      </p:to>
                                    </p:set>
                                    <p:anim calcmode="lin" valueType="num">
                                      <p:cBhvr additive="base">
                                        <p:cTn id="60" dur="750" fill="hold"/>
                                        <p:tgtEl>
                                          <p:spTgt spid="132"/>
                                        </p:tgtEl>
                                        <p:attrNameLst>
                                          <p:attrName>ppt_x</p:attrName>
                                        </p:attrNameLst>
                                      </p:cBhvr>
                                      <p:tavLst>
                                        <p:tav tm="0">
                                          <p:val>
                                            <p:strVal val="#ppt_x"/>
                                          </p:val>
                                        </p:tav>
                                        <p:tav tm="100000">
                                          <p:val>
                                            <p:strVal val="#ppt_x"/>
                                          </p:val>
                                        </p:tav>
                                      </p:tavLst>
                                    </p:anim>
                                    <p:anim calcmode="lin" valueType="num">
                                      <p:cBhvr additive="base">
                                        <p:cTn id="61" dur="750" fill="hold"/>
                                        <p:tgtEl>
                                          <p:spTgt spid="132"/>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19"/>
                                        </p:tgtEl>
                                        <p:attrNameLst>
                                          <p:attrName>style.visibility</p:attrName>
                                        </p:attrNameLst>
                                      </p:cBhvr>
                                      <p:to>
                                        <p:strVal val="visible"/>
                                      </p:to>
                                    </p:set>
                                    <p:animEffect transition="in" filter="wipe(down)">
                                      <p:cBhvr>
                                        <p:cTn id="66" dur="500"/>
                                        <p:tgtEl>
                                          <p:spTgt spid="119"/>
                                        </p:tgtEl>
                                      </p:cBhvr>
                                    </p:animEffect>
                                  </p:childTnLst>
                                </p:cTn>
                              </p:par>
                            </p:childTnLst>
                          </p:cTn>
                        </p:par>
                        <p:par>
                          <p:cTn id="67" fill="hold">
                            <p:stCondLst>
                              <p:cond delay="500"/>
                            </p:stCondLst>
                            <p:childTnLst>
                              <p:par>
                                <p:cTn id="68" presetID="2" presetClass="entr" presetSubtype="1" decel="100000" fill="hold" nodeType="afterEffect">
                                  <p:stCondLst>
                                    <p:cond delay="0"/>
                                  </p:stCondLst>
                                  <p:childTnLst>
                                    <p:set>
                                      <p:cBhvr>
                                        <p:cTn id="69" dur="1" fill="hold">
                                          <p:stCondLst>
                                            <p:cond delay="0"/>
                                          </p:stCondLst>
                                        </p:cTn>
                                        <p:tgtEl>
                                          <p:spTgt spid="135"/>
                                        </p:tgtEl>
                                        <p:attrNameLst>
                                          <p:attrName>style.visibility</p:attrName>
                                        </p:attrNameLst>
                                      </p:cBhvr>
                                      <p:to>
                                        <p:strVal val="visible"/>
                                      </p:to>
                                    </p:set>
                                    <p:anim calcmode="lin" valueType="num">
                                      <p:cBhvr additive="base">
                                        <p:cTn id="70" dur="750" fill="hold"/>
                                        <p:tgtEl>
                                          <p:spTgt spid="135"/>
                                        </p:tgtEl>
                                        <p:attrNameLst>
                                          <p:attrName>ppt_x</p:attrName>
                                        </p:attrNameLst>
                                      </p:cBhvr>
                                      <p:tavLst>
                                        <p:tav tm="0">
                                          <p:val>
                                            <p:strVal val="#ppt_x"/>
                                          </p:val>
                                        </p:tav>
                                        <p:tav tm="100000">
                                          <p:val>
                                            <p:strVal val="#ppt_x"/>
                                          </p:val>
                                        </p:tav>
                                      </p:tavLst>
                                    </p:anim>
                                    <p:anim calcmode="lin" valueType="num">
                                      <p:cBhvr additive="base">
                                        <p:cTn id="71" dur="750" fill="hold"/>
                                        <p:tgtEl>
                                          <p:spTgt spid="135"/>
                                        </p:tgtEl>
                                        <p:attrNameLst>
                                          <p:attrName>ppt_y</p:attrName>
                                        </p:attrNameLst>
                                      </p:cBhvr>
                                      <p:tavLst>
                                        <p:tav tm="0">
                                          <p:val>
                                            <p:strVal val="0-#ppt_h/2"/>
                                          </p:val>
                                        </p:tav>
                                        <p:tav tm="100000">
                                          <p:val>
                                            <p:strVal val="#ppt_y"/>
                                          </p:val>
                                        </p:tav>
                                      </p:tavLst>
                                    </p:anim>
                                  </p:childTnLst>
                                </p:cTn>
                              </p:par>
                            </p:childTnLst>
                          </p:cTn>
                        </p:par>
                        <p:par>
                          <p:cTn id="72" fill="hold">
                            <p:stCondLst>
                              <p:cond delay="1250"/>
                            </p:stCondLst>
                            <p:childTnLst>
                              <p:par>
                                <p:cTn id="73" presetID="2" presetClass="entr" presetSubtype="2" decel="100000" fill="hold" nodeType="afterEffect">
                                  <p:stCondLst>
                                    <p:cond delay="0"/>
                                  </p:stCondLst>
                                  <p:childTnLst>
                                    <p:set>
                                      <p:cBhvr>
                                        <p:cTn id="74" dur="1" fill="hold">
                                          <p:stCondLst>
                                            <p:cond delay="0"/>
                                          </p:stCondLst>
                                        </p:cTn>
                                        <p:tgtEl>
                                          <p:spTgt spid="139"/>
                                        </p:tgtEl>
                                        <p:attrNameLst>
                                          <p:attrName>style.visibility</p:attrName>
                                        </p:attrNameLst>
                                      </p:cBhvr>
                                      <p:to>
                                        <p:strVal val="visible"/>
                                      </p:to>
                                    </p:set>
                                    <p:anim calcmode="lin" valueType="num">
                                      <p:cBhvr additive="base">
                                        <p:cTn id="75" dur="750" fill="hold"/>
                                        <p:tgtEl>
                                          <p:spTgt spid="139"/>
                                        </p:tgtEl>
                                        <p:attrNameLst>
                                          <p:attrName>ppt_x</p:attrName>
                                        </p:attrNameLst>
                                      </p:cBhvr>
                                      <p:tavLst>
                                        <p:tav tm="0">
                                          <p:val>
                                            <p:strVal val="1+#ppt_w/2"/>
                                          </p:val>
                                        </p:tav>
                                        <p:tav tm="100000">
                                          <p:val>
                                            <p:strVal val="#ppt_x"/>
                                          </p:val>
                                        </p:tav>
                                      </p:tavLst>
                                    </p:anim>
                                    <p:anim calcmode="lin" valueType="num">
                                      <p:cBhvr additive="base">
                                        <p:cTn id="76" dur="750" fill="hold"/>
                                        <p:tgtEl>
                                          <p:spTgt spid="139"/>
                                        </p:tgtEl>
                                        <p:attrNameLst>
                                          <p:attrName>ppt_y</p:attrName>
                                        </p:attrNameLst>
                                      </p:cBhvr>
                                      <p:tavLst>
                                        <p:tav tm="0">
                                          <p:val>
                                            <p:strVal val="#ppt_y"/>
                                          </p:val>
                                        </p:tav>
                                        <p:tav tm="100000">
                                          <p:val>
                                            <p:strVal val="#ppt_y"/>
                                          </p:val>
                                        </p:tav>
                                      </p:tavLst>
                                    </p:anim>
                                  </p:childTnLst>
                                </p:cTn>
                              </p:par>
                            </p:childTnLst>
                          </p:cTn>
                        </p:par>
                        <p:par>
                          <p:cTn id="77" fill="hold">
                            <p:stCondLst>
                              <p:cond delay="2000"/>
                            </p:stCondLst>
                            <p:childTnLst>
                              <p:par>
                                <p:cTn id="78" presetID="22" presetClass="entr" presetSubtype="8" fill="hold" grpId="0" nodeType="afterEffect">
                                  <p:stCondLst>
                                    <p:cond delay="0"/>
                                  </p:stCondLst>
                                  <p:childTnLst>
                                    <p:set>
                                      <p:cBhvr>
                                        <p:cTn id="79" dur="1" fill="hold">
                                          <p:stCondLst>
                                            <p:cond delay="0"/>
                                          </p:stCondLst>
                                        </p:cTn>
                                        <p:tgtEl>
                                          <p:spTgt spid="145"/>
                                        </p:tgtEl>
                                        <p:attrNameLst>
                                          <p:attrName>style.visibility</p:attrName>
                                        </p:attrNameLst>
                                      </p:cBhvr>
                                      <p:to>
                                        <p:strVal val="visible"/>
                                      </p:to>
                                    </p:set>
                                    <p:animEffect transition="in" filter="wipe(left)">
                                      <p:cBhvr>
                                        <p:cTn id="80"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19" grpId="0" animBg="1"/>
      <p:bldP spid="120" grpId="0" animBg="1"/>
      <p:bldP spid="121" grpId="0" animBg="1"/>
      <p:bldP spid="122" grpId="0" animBg="1"/>
      <p:bldP spid="138" grpId="0" animBg="1"/>
      <p:bldP spid="145" grpId="0"/>
    </p:bldLst>
  </p:timing>
  <p:extLst mod="1">
    <p:ext uri="{E180D4A7-C9FB-4DFB-919C-405C955672EB}">
      <p14:showEvtLst xmlns:p14="http://schemas.microsoft.com/office/powerpoint/2010/main" xmlns="">
        <p14:playEvt time="0" objId="30"/>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0"/>
            <a:ext cx="9721850" cy="92546"/>
            <a:chOff x="0" y="-35967"/>
            <a:chExt cx="9721850" cy="92546"/>
          </a:xfrm>
        </p:grpSpPr>
        <p:sp>
          <p:nvSpPr>
            <p:cNvPr id="30" name="矩形 29"/>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0" y="5076601"/>
            <a:ext cx="9721850" cy="339502"/>
            <a:chOff x="0" y="5076601"/>
            <a:chExt cx="9721850" cy="339502"/>
          </a:xfrm>
        </p:grpSpPr>
        <p:sp>
          <p:nvSpPr>
            <p:cNvPr id="34" name="矩形 33"/>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TextBox 46"/>
          <p:cNvSpPr txBox="1"/>
          <p:nvPr/>
        </p:nvSpPr>
        <p:spPr>
          <a:xfrm>
            <a:off x="3427470" y="428019"/>
            <a:ext cx="2970584" cy="430887"/>
          </a:xfrm>
          <a:prstGeom prst="rect">
            <a:avLst/>
          </a:prstGeom>
          <a:noFill/>
        </p:spPr>
        <p:txBody>
          <a:bodyPr wrap="square" rtlCol="0">
            <a:spAutoFit/>
          </a:bodyPr>
          <a:lstStyle/>
          <a:p>
            <a:pPr algn="ctr"/>
            <a:r>
              <a:rPr lang="zh-CN" altLang="en-US" sz="2200" b="1" dirty="0" smtClean="0">
                <a:solidFill>
                  <a:srgbClr val="5A5959"/>
                </a:solidFill>
              </a:rPr>
              <a:t>单击填加主标题</a:t>
            </a:r>
            <a:endParaRPr lang="zh-CN" altLang="en-US" sz="2200" b="1" dirty="0">
              <a:solidFill>
                <a:srgbClr val="5A5959"/>
              </a:solidFill>
            </a:endParaRPr>
          </a:p>
        </p:txBody>
      </p:sp>
      <p:cxnSp>
        <p:nvCxnSpPr>
          <p:cNvPr id="48" name="直接连接符 47"/>
          <p:cNvCxnSpPr/>
          <p:nvPr/>
        </p:nvCxnSpPr>
        <p:spPr>
          <a:xfrm>
            <a:off x="0" y="658852"/>
            <a:ext cx="3754437"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091237" y="658852"/>
            <a:ext cx="3630613"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5613"/>
          <a:stretch/>
        </p:blipFill>
        <p:spPr bwMode="auto">
          <a:xfrm>
            <a:off x="5094529" y="1260177"/>
            <a:ext cx="2215784" cy="3292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1" name="Rectangle 4"/>
          <p:cNvSpPr/>
          <p:nvPr/>
        </p:nvSpPr>
        <p:spPr bwMode="auto">
          <a:xfrm>
            <a:off x="589412" y="1260180"/>
            <a:ext cx="2160526" cy="10223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65" tIns="34283" rIns="34283" bIns="68565" numCol="1" spcCol="0" rtlCol="0" fromWordArt="0" anchor="ctr" anchorCtr="0" forceAA="0" compatLnSpc="1">
            <a:prstTxWarp prst="textNoShape">
              <a:avLst/>
            </a:prstTxWarp>
            <a:noAutofit/>
          </a:bodyPr>
          <a:lstStyle/>
          <a:p>
            <a:pPr defTabSz="685438" fontAlgn="base">
              <a:lnSpc>
                <a:spcPct val="150000"/>
              </a:lnSpc>
              <a:spcBef>
                <a:spcPct val="0"/>
              </a:spcBef>
              <a:spcAft>
                <a:spcPct val="0"/>
              </a:spcAft>
            </a:pPr>
            <a:r>
              <a:rPr lang="zh-CN" altLang="en-US" sz="1800" spc="-38" dirty="0">
                <a:solidFill>
                  <a:schemeClr val="bg1"/>
                </a:solidFill>
                <a:latin typeface="微软雅黑" pitchFamily="34" charset="-122"/>
                <a:ea typeface="微软雅黑" pitchFamily="34" charset="-122"/>
                <a:cs typeface="Segoe UI" pitchFamily="34" charset="0"/>
              </a:rPr>
              <a:t>单击填加标题</a:t>
            </a:r>
            <a:endParaRPr lang="en-US" altLang="zh-CN" sz="1800" spc="-38" dirty="0">
              <a:solidFill>
                <a:schemeClr val="bg1"/>
              </a:solidFill>
              <a:latin typeface="微软雅黑" pitchFamily="34" charset="-122"/>
              <a:ea typeface="微软雅黑" pitchFamily="34" charset="-122"/>
              <a:cs typeface="Segoe UI" pitchFamily="34" charset="0"/>
            </a:endParaRPr>
          </a:p>
          <a:p>
            <a:pPr defTabSz="685438" fontAlgn="base">
              <a:lnSpc>
                <a:spcPct val="150000"/>
              </a:lnSpc>
              <a:spcBef>
                <a:spcPct val="0"/>
              </a:spcBef>
              <a:spcAft>
                <a:spcPct val="0"/>
              </a:spcAft>
            </a:pPr>
            <a:r>
              <a:rPr lang="zh-CN" altLang="en-US" sz="1100" spc="-38" dirty="0">
                <a:solidFill>
                  <a:schemeClr val="bg1"/>
                </a:solidFill>
                <a:latin typeface="微软雅黑" pitchFamily="34" charset="-122"/>
                <a:ea typeface="微软雅黑" pitchFamily="34" charset="-122"/>
                <a:cs typeface="Segoe UI" pitchFamily="34" charset="0"/>
              </a:rPr>
              <a:t>单击填加文字内容</a:t>
            </a:r>
            <a:endParaRPr lang="en-US" altLang="zh-CN" sz="1100" spc="-38" dirty="0">
              <a:solidFill>
                <a:schemeClr val="bg1"/>
              </a:solidFill>
              <a:latin typeface="微软雅黑" pitchFamily="34" charset="-122"/>
              <a:ea typeface="微软雅黑" pitchFamily="34" charset="-122"/>
              <a:cs typeface="Segoe UI" pitchFamily="34" charset="0"/>
            </a:endParaRPr>
          </a:p>
        </p:txBody>
      </p:sp>
      <p:sp>
        <p:nvSpPr>
          <p:cNvPr id="42" name="Rectangle 4"/>
          <p:cNvSpPr/>
          <p:nvPr/>
        </p:nvSpPr>
        <p:spPr bwMode="auto">
          <a:xfrm>
            <a:off x="2852612" y="1260180"/>
            <a:ext cx="2160526" cy="1022351"/>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65" tIns="34283" rIns="34283" bIns="68565" numCol="1" spcCol="0" rtlCol="0" fromWordArt="0" anchor="b" anchorCtr="0" forceAA="0" compatLnSpc="1">
            <a:prstTxWarp prst="textNoShape">
              <a:avLst/>
            </a:prstTxWarp>
            <a:noAutofit/>
          </a:bodyPr>
          <a:lstStyle/>
          <a:p>
            <a:pPr defTabSz="685438" fontAlgn="base">
              <a:spcBef>
                <a:spcPct val="0"/>
              </a:spcBef>
              <a:spcAft>
                <a:spcPct val="0"/>
              </a:spcAft>
            </a:pPr>
            <a:endParaRPr lang="en-US" altLang="zh-CN" sz="18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altLang="zh-CN" sz="1800" spc="-38" dirty="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altLang="zh-CN" sz="18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altLang="zh-CN" sz="1800" spc="-38" dirty="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r>
              <a:rPr lang="zh-CN" altLang="en-US" sz="1800" spc="-38" dirty="0" smtClean="0">
                <a:solidFill>
                  <a:schemeClr val="bg1"/>
                </a:solidFill>
                <a:latin typeface="微软雅黑" pitchFamily="34" charset="-122"/>
                <a:ea typeface="微软雅黑" pitchFamily="34" charset="-122"/>
                <a:cs typeface="Segoe UI" pitchFamily="34" charset="0"/>
              </a:rPr>
              <a:t>单击</a:t>
            </a:r>
            <a:r>
              <a:rPr lang="zh-CN" altLang="en-US" sz="1800" spc="-38" dirty="0">
                <a:solidFill>
                  <a:schemeClr val="bg1"/>
                </a:solidFill>
                <a:latin typeface="微软雅黑" pitchFamily="34" charset="-122"/>
                <a:ea typeface="微软雅黑" pitchFamily="34" charset="-122"/>
                <a:cs typeface="Segoe UI" pitchFamily="34" charset="0"/>
              </a:rPr>
              <a:t>填加</a:t>
            </a:r>
            <a:r>
              <a:rPr lang="zh-CN" altLang="en-US" sz="1800" spc="-38" dirty="0" smtClean="0">
                <a:solidFill>
                  <a:schemeClr val="bg1"/>
                </a:solidFill>
                <a:latin typeface="微软雅黑" pitchFamily="34" charset="-122"/>
                <a:ea typeface="微软雅黑" pitchFamily="34" charset="-122"/>
                <a:cs typeface="Segoe UI" pitchFamily="34" charset="0"/>
              </a:rPr>
              <a:t>标题</a:t>
            </a:r>
            <a:endParaRPr lang="en-US" altLang="zh-CN" sz="18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r>
              <a:rPr lang="zh-CN" altLang="en-US" sz="1100" spc="-38" dirty="0" smtClean="0">
                <a:solidFill>
                  <a:schemeClr val="bg1"/>
                </a:solidFill>
                <a:latin typeface="微软雅黑" pitchFamily="34" charset="-122"/>
                <a:ea typeface="微软雅黑" pitchFamily="34" charset="-122"/>
                <a:cs typeface="Segoe UI" pitchFamily="34" charset="0"/>
              </a:rPr>
              <a:t>单击</a:t>
            </a:r>
            <a:r>
              <a:rPr lang="zh-CN" altLang="en-US" sz="1100" spc="-38" dirty="0">
                <a:solidFill>
                  <a:schemeClr val="bg1"/>
                </a:solidFill>
                <a:latin typeface="微软雅黑" pitchFamily="34" charset="-122"/>
                <a:ea typeface="微软雅黑" pitchFamily="34" charset="-122"/>
                <a:cs typeface="Segoe UI" pitchFamily="34" charset="0"/>
              </a:rPr>
              <a:t>填加文字</a:t>
            </a:r>
            <a:r>
              <a:rPr lang="zh-CN" altLang="en-US" sz="1100" spc="-38" dirty="0" smtClean="0">
                <a:solidFill>
                  <a:schemeClr val="bg1"/>
                </a:solidFill>
                <a:latin typeface="微软雅黑" pitchFamily="34" charset="-122"/>
                <a:ea typeface="微软雅黑" pitchFamily="34" charset="-122"/>
                <a:cs typeface="Segoe UI" pitchFamily="34" charset="0"/>
              </a:rPr>
              <a:t>内容</a:t>
            </a:r>
            <a:endParaRPr lang="en-US" altLang="zh-CN" sz="11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altLang="zh-CN" sz="11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sz="1100" spc="-38" dirty="0">
              <a:solidFill>
                <a:schemeClr val="bg1"/>
              </a:solidFill>
              <a:latin typeface="微软雅黑" pitchFamily="34" charset="-122"/>
              <a:ea typeface="微软雅黑" pitchFamily="34" charset="-122"/>
              <a:cs typeface="Segoe UI" pitchFamily="34" charset="0"/>
            </a:endParaRPr>
          </a:p>
        </p:txBody>
      </p:sp>
      <p:sp>
        <p:nvSpPr>
          <p:cNvPr id="43" name="Rectangle 4"/>
          <p:cNvSpPr/>
          <p:nvPr/>
        </p:nvSpPr>
        <p:spPr bwMode="auto">
          <a:xfrm>
            <a:off x="589412" y="2387352"/>
            <a:ext cx="2160526" cy="102235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65" tIns="34283" rIns="34283" bIns="68565" numCol="1" spcCol="0" rtlCol="0" fromWordArt="0" anchor="b" anchorCtr="0" forceAA="0" compatLnSpc="1">
            <a:prstTxWarp prst="textNoShape">
              <a:avLst/>
            </a:prstTxWarp>
            <a:noAutofit/>
          </a:bodyPr>
          <a:lstStyle/>
          <a:p>
            <a:pPr defTabSz="685438" fontAlgn="base">
              <a:spcBef>
                <a:spcPct val="0"/>
              </a:spcBef>
              <a:spcAft>
                <a:spcPct val="0"/>
              </a:spcAft>
            </a:pPr>
            <a:endParaRPr lang="en-US" altLang="zh-CN" sz="18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altLang="zh-CN" sz="1800" spc="-38" dirty="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r>
              <a:rPr lang="zh-CN" altLang="en-US" sz="1800" spc="-38" dirty="0" smtClean="0">
                <a:solidFill>
                  <a:schemeClr val="bg1"/>
                </a:solidFill>
                <a:latin typeface="微软雅黑" pitchFamily="34" charset="-122"/>
                <a:ea typeface="微软雅黑" pitchFamily="34" charset="-122"/>
                <a:cs typeface="Segoe UI" pitchFamily="34" charset="0"/>
              </a:rPr>
              <a:t>单击</a:t>
            </a:r>
            <a:r>
              <a:rPr lang="zh-CN" altLang="en-US" sz="1800" spc="-38" dirty="0">
                <a:solidFill>
                  <a:schemeClr val="bg1"/>
                </a:solidFill>
                <a:latin typeface="微软雅黑" pitchFamily="34" charset="-122"/>
                <a:ea typeface="微软雅黑" pitchFamily="34" charset="-122"/>
                <a:cs typeface="Segoe UI" pitchFamily="34" charset="0"/>
              </a:rPr>
              <a:t>填加</a:t>
            </a:r>
            <a:r>
              <a:rPr lang="zh-CN" altLang="en-US" sz="1800" spc="-38" dirty="0" smtClean="0">
                <a:solidFill>
                  <a:schemeClr val="bg1"/>
                </a:solidFill>
                <a:latin typeface="微软雅黑" pitchFamily="34" charset="-122"/>
                <a:ea typeface="微软雅黑" pitchFamily="34" charset="-122"/>
                <a:cs typeface="Segoe UI" pitchFamily="34" charset="0"/>
              </a:rPr>
              <a:t>标题</a:t>
            </a:r>
            <a:endParaRPr lang="en-US" altLang="zh-CN" sz="18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r>
              <a:rPr lang="zh-CN" altLang="en-US" sz="1100" spc="-38" dirty="0" smtClean="0">
                <a:solidFill>
                  <a:schemeClr val="bg1"/>
                </a:solidFill>
                <a:latin typeface="微软雅黑" pitchFamily="34" charset="-122"/>
                <a:ea typeface="微软雅黑" pitchFamily="34" charset="-122"/>
                <a:cs typeface="Segoe UI" pitchFamily="34" charset="0"/>
              </a:rPr>
              <a:t>单击</a:t>
            </a:r>
            <a:r>
              <a:rPr lang="zh-CN" altLang="en-US" sz="1100" spc="-38" dirty="0">
                <a:solidFill>
                  <a:schemeClr val="bg1"/>
                </a:solidFill>
                <a:latin typeface="微软雅黑" pitchFamily="34" charset="-122"/>
                <a:ea typeface="微软雅黑" pitchFamily="34" charset="-122"/>
                <a:cs typeface="Segoe UI" pitchFamily="34" charset="0"/>
              </a:rPr>
              <a:t>填加文字</a:t>
            </a:r>
            <a:r>
              <a:rPr lang="zh-CN" altLang="en-US" sz="1100" spc="-38" dirty="0" smtClean="0">
                <a:solidFill>
                  <a:schemeClr val="bg1"/>
                </a:solidFill>
                <a:latin typeface="微软雅黑" pitchFamily="34" charset="-122"/>
                <a:ea typeface="微软雅黑" pitchFamily="34" charset="-122"/>
                <a:cs typeface="Segoe UI" pitchFamily="34" charset="0"/>
              </a:rPr>
              <a:t>内容</a:t>
            </a:r>
            <a:endParaRPr lang="en-US" altLang="zh-CN" sz="11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altLang="zh-CN" sz="11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sz="1100" spc="-38" dirty="0">
              <a:solidFill>
                <a:schemeClr val="bg1"/>
              </a:solidFill>
              <a:latin typeface="微软雅黑" pitchFamily="34" charset="-122"/>
              <a:ea typeface="微软雅黑" pitchFamily="34" charset="-122"/>
              <a:cs typeface="Segoe UI" pitchFamily="34" charset="0"/>
            </a:endParaRPr>
          </a:p>
        </p:txBody>
      </p:sp>
      <p:sp>
        <p:nvSpPr>
          <p:cNvPr id="44" name="Rectangle 4"/>
          <p:cNvSpPr/>
          <p:nvPr/>
        </p:nvSpPr>
        <p:spPr bwMode="auto">
          <a:xfrm>
            <a:off x="589412" y="3530352"/>
            <a:ext cx="1022400" cy="1022351"/>
          </a:xfrm>
          <a:prstGeom prst="rect">
            <a:avLst/>
          </a:prstGeom>
          <a:solidFill>
            <a:srgbClr val="F6AE1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65" tIns="34283" rIns="34283" bIns="68565" numCol="1" spcCol="0" rtlCol="0" fromWordArt="0" anchor="b" anchorCtr="0" forceAA="0" compatLnSpc="1">
            <a:prstTxWarp prst="textNoShape">
              <a:avLst/>
            </a:prstTxWarp>
            <a:noAutofit/>
          </a:bodyPr>
          <a:lstStyle/>
          <a:p>
            <a:pPr defTabSz="685438" fontAlgn="base">
              <a:spcBef>
                <a:spcPct val="0"/>
              </a:spcBef>
              <a:spcAft>
                <a:spcPct val="0"/>
              </a:spcAft>
            </a:pPr>
            <a:endParaRPr lang="en-US" altLang="zh-CN" sz="18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altLang="zh-CN" sz="1800" spc="-38" dirty="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altLang="zh-CN" sz="18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altLang="zh-CN" sz="11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sz="1100" spc="-38" dirty="0">
              <a:solidFill>
                <a:schemeClr val="bg1"/>
              </a:solidFill>
              <a:latin typeface="微软雅黑" pitchFamily="34" charset="-122"/>
              <a:ea typeface="微软雅黑" pitchFamily="34" charset="-122"/>
              <a:cs typeface="Segoe UI" pitchFamily="34" charset="0"/>
            </a:endParaRPr>
          </a:p>
        </p:txBody>
      </p:sp>
      <p:sp>
        <p:nvSpPr>
          <p:cNvPr id="45" name="Rectangle 4"/>
          <p:cNvSpPr/>
          <p:nvPr/>
        </p:nvSpPr>
        <p:spPr bwMode="auto">
          <a:xfrm>
            <a:off x="2852612" y="3530352"/>
            <a:ext cx="2160526" cy="102235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65" tIns="34283" rIns="34283" bIns="68565" numCol="1" spcCol="0" rtlCol="0" fromWordArt="0" anchor="b" anchorCtr="0" forceAA="0" compatLnSpc="1">
            <a:prstTxWarp prst="textNoShape">
              <a:avLst/>
            </a:prstTxWarp>
            <a:noAutofit/>
          </a:bodyPr>
          <a:lstStyle/>
          <a:p>
            <a:pPr defTabSz="685438" fontAlgn="base">
              <a:spcBef>
                <a:spcPct val="0"/>
              </a:spcBef>
              <a:spcAft>
                <a:spcPct val="0"/>
              </a:spcAft>
            </a:pPr>
            <a:endParaRPr lang="en-US" altLang="zh-CN" sz="18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altLang="zh-CN" sz="1800" spc="-38" dirty="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altLang="zh-CN" sz="18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altLang="zh-CN" sz="1800" spc="-38" dirty="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r>
              <a:rPr lang="zh-CN" altLang="en-US" sz="1800" spc="-38" dirty="0" smtClean="0">
                <a:solidFill>
                  <a:schemeClr val="bg1"/>
                </a:solidFill>
                <a:latin typeface="微软雅黑" pitchFamily="34" charset="-122"/>
                <a:ea typeface="微软雅黑" pitchFamily="34" charset="-122"/>
                <a:cs typeface="Segoe UI" pitchFamily="34" charset="0"/>
              </a:rPr>
              <a:t>单击</a:t>
            </a:r>
            <a:r>
              <a:rPr lang="zh-CN" altLang="en-US" sz="1800" spc="-38" dirty="0">
                <a:solidFill>
                  <a:schemeClr val="bg1"/>
                </a:solidFill>
                <a:latin typeface="微软雅黑" pitchFamily="34" charset="-122"/>
                <a:ea typeface="微软雅黑" pitchFamily="34" charset="-122"/>
                <a:cs typeface="Segoe UI" pitchFamily="34" charset="0"/>
              </a:rPr>
              <a:t>填加</a:t>
            </a:r>
            <a:r>
              <a:rPr lang="zh-CN" altLang="en-US" sz="1800" spc="-38" dirty="0" smtClean="0">
                <a:solidFill>
                  <a:schemeClr val="bg1"/>
                </a:solidFill>
                <a:latin typeface="微软雅黑" pitchFamily="34" charset="-122"/>
                <a:ea typeface="微软雅黑" pitchFamily="34" charset="-122"/>
                <a:cs typeface="Segoe UI" pitchFamily="34" charset="0"/>
              </a:rPr>
              <a:t>标题</a:t>
            </a:r>
            <a:endParaRPr lang="en-US" altLang="zh-CN" sz="18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r>
              <a:rPr lang="zh-CN" altLang="en-US" sz="1100" spc="-38" dirty="0" smtClean="0">
                <a:solidFill>
                  <a:schemeClr val="bg1"/>
                </a:solidFill>
                <a:latin typeface="微软雅黑" pitchFamily="34" charset="-122"/>
                <a:ea typeface="微软雅黑" pitchFamily="34" charset="-122"/>
                <a:cs typeface="Segoe UI" pitchFamily="34" charset="0"/>
              </a:rPr>
              <a:t>单击</a:t>
            </a:r>
            <a:r>
              <a:rPr lang="zh-CN" altLang="en-US" sz="1100" spc="-38" dirty="0">
                <a:solidFill>
                  <a:schemeClr val="bg1"/>
                </a:solidFill>
                <a:latin typeface="微软雅黑" pitchFamily="34" charset="-122"/>
                <a:ea typeface="微软雅黑" pitchFamily="34" charset="-122"/>
                <a:cs typeface="Segoe UI" pitchFamily="34" charset="0"/>
              </a:rPr>
              <a:t>填加文字</a:t>
            </a:r>
            <a:r>
              <a:rPr lang="zh-CN" altLang="en-US" sz="1100" spc="-38" dirty="0" smtClean="0">
                <a:solidFill>
                  <a:schemeClr val="bg1"/>
                </a:solidFill>
                <a:latin typeface="微软雅黑" pitchFamily="34" charset="-122"/>
                <a:ea typeface="微软雅黑" pitchFamily="34" charset="-122"/>
                <a:cs typeface="Segoe UI" pitchFamily="34" charset="0"/>
              </a:rPr>
              <a:t>内容</a:t>
            </a:r>
            <a:endParaRPr lang="en-US" altLang="zh-CN" sz="11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altLang="zh-CN" sz="11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sz="1100" spc="-38" dirty="0">
              <a:solidFill>
                <a:schemeClr val="bg1"/>
              </a:solidFill>
              <a:latin typeface="微软雅黑" pitchFamily="34" charset="-122"/>
              <a:ea typeface="微软雅黑" pitchFamily="34" charset="-122"/>
              <a:cs typeface="Segoe UI" pitchFamily="34" charset="0"/>
            </a:endParaRPr>
          </a:p>
        </p:txBody>
      </p:sp>
      <p:sp>
        <p:nvSpPr>
          <p:cNvPr id="46" name="Rectangle 4"/>
          <p:cNvSpPr/>
          <p:nvPr/>
        </p:nvSpPr>
        <p:spPr bwMode="auto">
          <a:xfrm>
            <a:off x="1727538" y="3530352"/>
            <a:ext cx="1022400" cy="1022351"/>
          </a:xfrm>
          <a:prstGeom prst="rect">
            <a:avLst/>
          </a:prstGeom>
          <a:solidFill>
            <a:srgbClr val="FE691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65" tIns="34283" rIns="34283" bIns="68565" numCol="1" spcCol="0" rtlCol="0" fromWordArt="0" anchor="b" anchorCtr="0" forceAA="0" compatLnSpc="1">
            <a:prstTxWarp prst="textNoShape">
              <a:avLst/>
            </a:prstTxWarp>
            <a:noAutofit/>
          </a:bodyPr>
          <a:lstStyle/>
          <a:p>
            <a:pPr defTabSz="685438" fontAlgn="base">
              <a:spcBef>
                <a:spcPct val="0"/>
              </a:spcBef>
              <a:spcAft>
                <a:spcPct val="0"/>
              </a:spcAft>
            </a:pPr>
            <a:endParaRPr lang="en-US" altLang="zh-CN" sz="18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altLang="zh-CN" sz="1800" spc="-38" dirty="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altLang="zh-CN" sz="18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altLang="zh-CN" sz="11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sz="1100" spc="-38" dirty="0">
              <a:solidFill>
                <a:schemeClr val="bg1"/>
              </a:solidFill>
              <a:latin typeface="微软雅黑" pitchFamily="34" charset="-122"/>
              <a:ea typeface="微软雅黑" pitchFamily="34" charset="-122"/>
              <a:cs typeface="Segoe UI" pitchFamily="34" charset="0"/>
            </a:endParaRPr>
          </a:p>
        </p:txBody>
      </p:sp>
      <p:sp>
        <p:nvSpPr>
          <p:cNvPr id="50" name="Rectangle 4"/>
          <p:cNvSpPr/>
          <p:nvPr/>
        </p:nvSpPr>
        <p:spPr bwMode="auto">
          <a:xfrm>
            <a:off x="7782540" y="2387352"/>
            <a:ext cx="1470872" cy="102235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65" tIns="34283" rIns="34283" bIns="68565" numCol="1" spcCol="0" rtlCol="0" fromWordArt="0" anchor="b" anchorCtr="0" forceAA="0" compatLnSpc="1">
            <a:prstTxWarp prst="textNoShape">
              <a:avLst/>
            </a:prstTxWarp>
            <a:noAutofit/>
          </a:bodyPr>
          <a:lstStyle/>
          <a:p>
            <a:pPr defTabSz="685438" fontAlgn="base">
              <a:spcBef>
                <a:spcPct val="0"/>
              </a:spcBef>
              <a:spcAft>
                <a:spcPct val="0"/>
              </a:spcAft>
            </a:pPr>
            <a:endParaRPr lang="en-US" altLang="zh-CN" sz="18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altLang="zh-CN" sz="1800" spc="-38" dirty="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altLang="zh-CN" sz="18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altLang="zh-CN" sz="1800" spc="-38" dirty="0">
              <a:solidFill>
                <a:schemeClr val="bg1"/>
              </a:solidFill>
              <a:latin typeface="微软雅黑" pitchFamily="34" charset="-122"/>
              <a:ea typeface="微软雅黑" pitchFamily="34" charset="-122"/>
              <a:cs typeface="Segoe UI" pitchFamily="34" charset="0"/>
            </a:endParaRPr>
          </a:p>
        </p:txBody>
      </p:sp>
      <p:sp>
        <p:nvSpPr>
          <p:cNvPr id="51" name="Rectangle 4"/>
          <p:cNvSpPr/>
          <p:nvPr/>
        </p:nvSpPr>
        <p:spPr bwMode="auto">
          <a:xfrm>
            <a:off x="8920666" y="3530352"/>
            <a:ext cx="332746" cy="10223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65" tIns="34283" rIns="34283" bIns="68565" numCol="1" spcCol="0" rtlCol="0" fromWordArt="0" anchor="b" anchorCtr="0" forceAA="0" compatLnSpc="1">
            <a:prstTxWarp prst="textNoShape">
              <a:avLst/>
            </a:prstTxWarp>
            <a:noAutofit/>
          </a:bodyPr>
          <a:lstStyle/>
          <a:p>
            <a:pPr defTabSz="685438" fontAlgn="base">
              <a:spcBef>
                <a:spcPct val="0"/>
              </a:spcBef>
              <a:spcAft>
                <a:spcPct val="0"/>
              </a:spcAft>
            </a:pPr>
            <a:endParaRPr lang="en-US" altLang="zh-CN" sz="18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altLang="zh-CN" sz="1800" spc="-38" dirty="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altLang="zh-CN" sz="18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altLang="zh-CN" sz="1100" spc="-38" dirty="0" smtClean="0">
              <a:solidFill>
                <a:schemeClr val="bg1"/>
              </a:solidFill>
              <a:latin typeface="微软雅黑" pitchFamily="34" charset="-122"/>
              <a:ea typeface="微软雅黑" pitchFamily="34" charset="-122"/>
              <a:cs typeface="Segoe UI" pitchFamily="34" charset="0"/>
            </a:endParaRPr>
          </a:p>
          <a:p>
            <a:pPr defTabSz="685438" fontAlgn="base">
              <a:spcBef>
                <a:spcPct val="0"/>
              </a:spcBef>
              <a:spcAft>
                <a:spcPct val="0"/>
              </a:spcAft>
            </a:pPr>
            <a:endParaRPr lang="en-US" sz="1100" spc="-38" dirty="0">
              <a:solidFill>
                <a:schemeClr val="bg1"/>
              </a:solidFill>
              <a:latin typeface="微软雅黑" pitchFamily="34" charset="-122"/>
              <a:ea typeface="微软雅黑" pitchFamily="34" charset="-122"/>
              <a:cs typeface="Segoe UI" pitchFamily="34" charset="0"/>
            </a:endParaRPr>
          </a:p>
        </p:txBody>
      </p:sp>
      <p:pic>
        <p:nvPicPr>
          <p:cNvPr id="52" name="Picture 2" descr="F:\360云盘\02-个人资料\！PPT图片及版面资源\06-PPT精选插图\03-人物\xpic7485.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321" t="14749" r="43689" b="15846"/>
          <a:stretch/>
        </p:blipFill>
        <p:spPr bwMode="auto">
          <a:xfrm>
            <a:off x="7782540" y="3530352"/>
            <a:ext cx="1060500" cy="1022351"/>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图片 52"/>
          <p:cNvPicPr>
            <a:picLocks noChangeAspect="1"/>
          </p:cNvPicPr>
          <p:nvPr/>
        </p:nvPicPr>
        <p:blipFill rotWithShape="1">
          <a:blip r:embed="rId5" cstate="print">
            <a:extLst>
              <a:ext uri="{28A0092B-C50C-407E-A947-70E740481C1C}">
                <a14:useLocalDpi xmlns:a14="http://schemas.microsoft.com/office/drawing/2010/main" xmlns="" val="0"/>
              </a:ext>
            </a:extLst>
          </a:blip>
          <a:srcRect r="40300"/>
          <a:stretch/>
        </p:blipFill>
        <p:spPr>
          <a:xfrm>
            <a:off x="7782541" y="1260178"/>
            <a:ext cx="1470872" cy="1022351"/>
          </a:xfrm>
          <a:prstGeom prst="rect">
            <a:avLst/>
          </a:prstGeom>
        </p:spPr>
      </p:pic>
      <p:pic>
        <p:nvPicPr>
          <p:cNvPr id="54" name="Picture 6"/>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10298" b="6811"/>
          <a:stretch/>
        </p:blipFill>
        <p:spPr bwMode="auto">
          <a:xfrm>
            <a:off x="2852612" y="2387352"/>
            <a:ext cx="2160526" cy="1022351"/>
          </a:xfrm>
          <a:prstGeom prst="rect">
            <a:avLst/>
          </a:prstGeom>
          <a:solidFill>
            <a:schemeClr val="bg2"/>
          </a:solidFill>
          <a:ln>
            <a:noFill/>
          </a:ln>
          <a:extLst/>
        </p:spPr>
      </p:pic>
    </p:spTree>
    <p:extLst>
      <p:ext uri="{BB962C8B-B14F-4D97-AF65-F5344CB8AC3E}">
        <p14:creationId xmlns:p14="http://schemas.microsoft.com/office/powerpoint/2010/main" xmlns="" val="3978868897"/>
      </p:ext>
    </p:extLst>
  </p:cSld>
  <p:clrMapOvr>
    <a:masterClrMapping/>
  </p:clrMapOvr>
  <p:transition spd="slow" advClick="0" advTm="100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1+#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48000">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14:bounceEnd="48000">
                                          <p:cBhvr additive="base">
                                            <p:cTn id="16" dur="500" fill="hold"/>
                                            <p:tgtEl>
                                              <p:spTgt spid="47"/>
                                            </p:tgtEl>
                                            <p:attrNameLst>
                                              <p:attrName>ppt_x</p:attrName>
                                            </p:attrNameLst>
                                          </p:cBhvr>
                                          <p:tavLst>
                                            <p:tav tm="0">
                                              <p:val>
                                                <p:strVal val="#ppt_x"/>
                                              </p:val>
                                            </p:tav>
                                            <p:tav tm="100000">
                                              <p:val>
                                                <p:strVal val="#ppt_x"/>
                                              </p:val>
                                            </p:tav>
                                          </p:tavLst>
                                        </p:anim>
                                        <p:anim calcmode="lin" valueType="num" p14:bounceEnd="48000">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250"/>
                                            <p:tgtEl>
                                              <p:spTgt spid="41"/>
                                            </p:tgtEl>
                                          </p:cBhvr>
                                        </p:animEffect>
                                      </p:childTnLst>
                                    </p:cTn>
                                  </p:par>
                                </p:childTnLst>
                              </p:cTn>
                            </p:par>
                            <p:par>
                              <p:cTn id="22" fill="hold">
                                <p:stCondLst>
                                  <p:cond delay="1250"/>
                                </p:stCondLst>
                                <p:childTnLst>
                                  <p:par>
                                    <p:cTn id="23" presetID="10"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250"/>
                                            <p:tgtEl>
                                              <p:spTgt spid="42"/>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250"/>
                                            <p:tgtEl>
                                              <p:spTgt spid="54"/>
                                            </p:tgtEl>
                                          </p:cBhvr>
                                        </p:animEffect>
                                      </p:childTnLst>
                                    </p:cTn>
                                  </p:par>
                                </p:childTnLst>
                              </p:cTn>
                            </p:par>
                            <p:par>
                              <p:cTn id="30" fill="hold">
                                <p:stCondLst>
                                  <p:cond delay="1750"/>
                                </p:stCondLst>
                                <p:childTnLst>
                                  <p:par>
                                    <p:cTn id="31" presetID="10"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250"/>
                                            <p:tgtEl>
                                              <p:spTgt spid="43"/>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250"/>
                                            <p:tgtEl>
                                              <p:spTgt spid="45"/>
                                            </p:tgtEl>
                                          </p:cBhvr>
                                        </p:animEffect>
                                      </p:childTnLst>
                                    </p:cTn>
                                  </p:par>
                                </p:childTnLst>
                              </p:cTn>
                            </p:par>
                            <p:par>
                              <p:cTn id="38" fill="hold">
                                <p:stCondLst>
                                  <p:cond delay="2250"/>
                                </p:stCondLst>
                                <p:childTnLst>
                                  <p:par>
                                    <p:cTn id="39" presetID="10" presetClass="entr" presetSubtype="0"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250"/>
                                            <p:tgtEl>
                                              <p:spTgt spid="40"/>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250"/>
                                            <p:tgtEl>
                                              <p:spTgt spid="46"/>
                                            </p:tgtEl>
                                          </p:cBhvr>
                                        </p:animEffect>
                                      </p:childTnLst>
                                    </p:cTn>
                                  </p:par>
                                </p:childTnLst>
                              </p:cTn>
                            </p:par>
                            <p:par>
                              <p:cTn id="46" fill="hold">
                                <p:stCondLst>
                                  <p:cond delay="2750"/>
                                </p:stCondLst>
                                <p:childTnLst>
                                  <p:par>
                                    <p:cTn id="47" presetID="10" presetClass="entr" presetSubtype="0"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250"/>
                                            <p:tgtEl>
                                              <p:spTgt spid="44"/>
                                            </p:tgtEl>
                                          </p:cBhvr>
                                        </p:animEffec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250"/>
                                            <p:tgtEl>
                                              <p:spTgt spid="53"/>
                                            </p:tgtEl>
                                          </p:cBhvr>
                                        </p:animEffect>
                                      </p:childTnLst>
                                    </p:cTn>
                                  </p:par>
                                </p:childTnLst>
                              </p:cTn>
                            </p:par>
                            <p:par>
                              <p:cTn id="54" fill="hold">
                                <p:stCondLst>
                                  <p:cond delay="3250"/>
                                </p:stCondLst>
                                <p:childTnLst>
                                  <p:par>
                                    <p:cTn id="55" presetID="10"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250"/>
                                            <p:tgtEl>
                                              <p:spTgt spid="50"/>
                                            </p:tgtEl>
                                          </p:cBhvr>
                                        </p:animEffect>
                                      </p:childTnLst>
                                    </p:cTn>
                                  </p:par>
                                </p:childTnLst>
                              </p:cTn>
                            </p:par>
                            <p:par>
                              <p:cTn id="58" fill="hold">
                                <p:stCondLst>
                                  <p:cond delay="3500"/>
                                </p:stCondLst>
                                <p:childTnLst>
                                  <p:par>
                                    <p:cTn id="59" presetID="10" presetClass="entr" presetSubtype="0"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250"/>
                                            <p:tgtEl>
                                              <p:spTgt spid="52"/>
                                            </p:tgtEl>
                                          </p:cBhvr>
                                        </p:animEffect>
                                      </p:childTnLst>
                                    </p:cTn>
                                  </p:par>
                                </p:childTnLst>
                              </p:cTn>
                            </p:par>
                            <p:par>
                              <p:cTn id="62" fill="hold">
                                <p:stCondLst>
                                  <p:cond delay="3750"/>
                                </p:stCondLst>
                                <p:childTnLst>
                                  <p:par>
                                    <p:cTn id="63" presetID="10" presetClass="entr" presetSubtype="0"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animBg="1"/>
          <p:bldP spid="42" grpId="0" animBg="1"/>
          <p:bldP spid="43" grpId="0" animBg="1"/>
          <p:bldP spid="44" grpId="0" animBg="1"/>
          <p:bldP spid="45" grpId="0" animBg="1"/>
          <p:bldP spid="46" grpId="0" animBg="1"/>
          <p:bldP spid="50" grpId="0" animBg="1"/>
          <p:bldP spid="5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1+#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ppt_x"/>
                                              </p:val>
                                            </p:tav>
                                            <p:tav tm="100000">
                                              <p:val>
                                                <p:strVal val="#ppt_x"/>
                                              </p:val>
                                            </p:tav>
                                          </p:tavLst>
                                        </p:anim>
                                        <p:anim calcmode="lin" valueType="num">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250"/>
                                            <p:tgtEl>
                                              <p:spTgt spid="41"/>
                                            </p:tgtEl>
                                          </p:cBhvr>
                                        </p:animEffect>
                                      </p:childTnLst>
                                    </p:cTn>
                                  </p:par>
                                </p:childTnLst>
                              </p:cTn>
                            </p:par>
                            <p:par>
                              <p:cTn id="22" fill="hold">
                                <p:stCondLst>
                                  <p:cond delay="1250"/>
                                </p:stCondLst>
                                <p:childTnLst>
                                  <p:par>
                                    <p:cTn id="23" presetID="10"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250"/>
                                            <p:tgtEl>
                                              <p:spTgt spid="42"/>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250"/>
                                            <p:tgtEl>
                                              <p:spTgt spid="54"/>
                                            </p:tgtEl>
                                          </p:cBhvr>
                                        </p:animEffect>
                                      </p:childTnLst>
                                    </p:cTn>
                                  </p:par>
                                </p:childTnLst>
                              </p:cTn>
                            </p:par>
                            <p:par>
                              <p:cTn id="30" fill="hold">
                                <p:stCondLst>
                                  <p:cond delay="1750"/>
                                </p:stCondLst>
                                <p:childTnLst>
                                  <p:par>
                                    <p:cTn id="31" presetID="10"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250"/>
                                            <p:tgtEl>
                                              <p:spTgt spid="43"/>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250"/>
                                            <p:tgtEl>
                                              <p:spTgt spid="45"/>
                                            </p:tgtEl>
                                          </p:cBhvr>
                                        </p:animEffect>
                                      </p:childTnLst>
                                    </p:cTn>
                                  </p:par>
                                </p:childTnLst>
                              </p:cTn>
                            </p:par>
                            <p:par>
                              <p:cTn id="38" fill="hold">
                                <p:stCondLst>
                                  <p:cond delay="2250"/>
                                </p:stCondLst>
                                <p:childTnLst>
                                  <p:par>
                                    <p:cTn id="39" presetID="10" presetClass="entr" presetSubtype="0"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250"/>
                                            <p:tgtEl>
                                              <p:spTgt spid="40"/>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250"/>
                                            <p:tgtEl>
                                              <p:spTgt spid="46"/>
                                            </p:tgtEl>
                                          </p:cBhvr>
                                        </p:animEffect>
                                      </p:childTnLst>
                                    </p:cTn>
                                  </p:par>
                                </p:childTnLst>
                              </p:cTn>
                            </p:par>
                            <p:par>
                              <p:cTn id="46" fill="hold">
                                <p:stCondLst>
                                  <p:cond delay="2750"/>
                                </p:stCondLst>
                                <p:childTnLst>
                                  <p:par>
                                    <p:cTn id="47" presetID="10" presetClass="entr" presetSubtype="0"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250"/>
                                            <p:tgtEl>
                                              <p:spTgt spid="44"/>
                                            </p:tgtEl>
                                          </p:cBhvr>
                                        </p:animEffec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250"/>
                                            <p:tgtEl>
                                              <p:spTgt spid="53"/>
                                            </p:tgtEl>
                                          </p:cBhvr>
                                        </p:animEffect>
                                      </p:childTnLst>
                                    </p:cTn>
                                  </p:par>
                                </p:childTnLst>
                              </p:cTn>
                            </p:par>
                            <p:par>
                              <p:cTn id="54" fill="hold">
                                <p:stCondLst>
                                  <p:cond delay="3250"/>
                                </p:stCondLst>
                                <p:childTnLst>
                                  <p:par>
                                    <p:cTn id="55" presetID="10"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250"/>
                                            <p:tgtEl>
                                              <p:spTgt spid="50"/>
                                            </p:tgtEl>
                                          </p:cBhvr>
                                        </p:animEffect>
                                      </p:childTnLst>
                                    </p:cTn>
                                  </p:par>
                                </p:childTnLst>
                              </p:cTn>
                            </p:par>
                            <p:par>
                              <p:cTn id="58" fill="hold">
                                <p:stCondLst>
                                  <p:cond delay="3500"/>
                                </p:stCondLst>
                                <p:childTnLst>
                                  <p:par>
                                    <p:cTn id="59" presetID="10" presetClass="entr" presetSubtype="0"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250"/>
                                            <p:tgtEl>
                                              <p:spTgt spid="52"/>
                                            </p:tgtEl>
                                          </p:cBhvr>
                                        </p:animEffect>
                                      </p:childTnLst>
                                    </p:cTn>
                                  </p:par>
                                </p:childTnLst>
                              </p:cTn>
                            </p:par>
                            <p:par>
                              <p:cTn id="62" fill="hold">
                                <p:stCondLst>
                                  <p:cond delay="3750"/>
                                </p:stCondLst>
                                <p:childTnLst>
                                  <p:par>
                                    <p:cTn id="63" presetID="10" presetClass="entr" presetSubtype="0"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animBg="1"/>
          <p:bldP spid="42" grpId="0" animBg="1"/>
          <p:bldP spid="43" grpId="0" animBg="1"/>
          <p:bldP spid="44" grpId="0" animBg="1"/>
          <p:bldP spid="45" grpId="0" animBg="1"/>
          <p:bldP spid="46" grpId="0" animBg="1"/>
          <p:bldP spid="50" grpId="0" animBg="1"/>
          <p:bldP spid="51" grpId="0" animBg="1"/>
        </p:bldLst>
      </p:timing>
    </mc:Fallback>
  </mc:AlternateContent>
  <p:extLst mod="1">
    <p:ext uri="{E180D4A7-C9FB-4DFB-919C-405C955672EB}">
      <p14:showEvtLst xmlns:p14="http://schemas.microsoft.com/office/powerpoint/2010/main" xmlns="">
        <p14:playEvt time="0" objId="30"/>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900485" y="820968"/>
            <a:ext cx="8096550" cy="432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发展历史</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900486" y="820969"/>
            <a:ext cx="1800200" cy="3895591"/>
            <a:chOff x="3903539" y="1099791"/>
            <a:chExt cx="1464402" cy="3168932"/>
          </a:xfrm>
          <a:effectLst/>
        </p:grpSpPr>
        <p:grpSp>
          <p:nvGrpSpPr>
            <p:cNvPr id="15" name="组合 14"/>
            <p:cNvGrpSpPr/>
            <p:nvPr/>
          </p:nvGrpSpPr>
          <p:grpSpPr>
            <a:xfrm>
              <a:off x="3903539" y="1099791"/>
              <a:ext cx="1464402" cy="3168932"/>
              <a:chOff x="3921785" y="1099791"/>
              <a:chExt cx="1464402" cy="3168932"/>
            </a:xfrm>
          </p:grpSpPr>
          <p:sp>
            <p:nvSpPr>
              <p:cNvPr id="18" name="矩形 17"/>
              <p:cNvSpPr/>
              <p:nvPr/>
            </p:nvSpPr>
            <p:spPr>
              <a:xfrm>
                <a:off x="3921785" y="1861035"/>
                <a:ext cx="1464402" cy="2407688"/>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任意多边形 18"/>
              <p:cNvSpPr/>
              <p:nvPr/>
            </p:nvSpPr>
            <p:spPr>
              <a:xfrm rot="13500000">
                <a:off x="4035382" y="1099792"/>
                <a:ext cx="1237211" cy="1237210"/>
              </a:xfrm>
              <a:custGeom>
                <a:avLst/>
                <a:gdLst>
                  <a:gd name="connsiteX0" fmla="*/ 1561445 w 1561445"/>
                  <a:gd name="connsiteY0" fmla="*/ 254586 h 1561444"/>
                  <a:gd name="connsiteX1" fmla="*/ 254587 w 1561445"/>
                  <a:gd name="connsiteY1" fmla="*/ 1561444 h 1561444"/>
                  <a:gd name="connsiteX2" fmla="*/ 173787 w 1561445"/>
                  <a:gd name="connsiteY2" fmla="*/ 1480644 h 1561444"/>
                  <a:gd name="connsiteX3" fmla="*/ 79385 w 1561445"/>
                  <a:gd name="connsiteY3" fmla="*/ 1480644 h 1561444"/>
                  <a:gd name="connsiteX4" fmla="*/ 79385 w 1561445"/>
                  <a:gd name="connsiteY4" fmla="*/ 1386242 h 1561444"/>
                  <a:gd name="connsiteX5" fmla="*/ 0 w 1561445"/>
                  <a:gd name="connsiteY5" fmla="*/ 1306857 h 1561444"/>
                  <a:gd name="connsiteX6" fmla="*/ 1306858 w 1561445"/>
                  <a:gd name="connsiteY6" fmla="*/ 0 h 156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1445" h="1561444">
                    <a:moveTo>
                      <a:pt x="1561445" y="254586"/>
                    </a:moveTo>
                    <a:lnTo>
                      <a:pt x="254587" y="1561444"/>
                    </a:lnTo>
                    <a:lnTo>
                      <a:pt x="173787" y="1480644"/>
                    </a:lnTo>
                    <a:lnTo>
                      <a:pt x="79385" y="1480644"/>
                    </a:lnTo>
                    <a:lnTo>
                      <a:pt x="79385" y="1386242"/>
                    </a:lnTo>
                    <a:lnTo>
                      <a:pt x="0" y="1306857"/>
                    </a:lnTo>
                    <a:lnTo>
                      <a:pt x="1306858" y="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6" name="文本框 17"/>
            <p:cNvSpPr txBox="1"/>
            <p:nvPr/>
          </p:nvSpPr>
          <p:spPr>
            <a:xfrm>
              <a:off x="4079267" y="1566045"/>
              <a:ext cx="1136860" cy="310954"/>
            </a:xfrm>
            <a:prstGeom prst="rect">
              <a:avLst/>
            </a:prstGeom>
            <a:noFill/>
          </p:spPr>
          <p:txBody>
            <a:bodyPr wrap="none" rtlCol="0">
              <a:spAutoFit/>
            </a:bodyPr>
            <a:lstStyle/>
            <a:p>
              <a:r>
                <a:rPr lang="en-US" altLang="zh-CN" sz="1800" b="1" dirty="0">
                  <a:solidFill>
                    <a:schemeClr val="bg1"/>
                  </a:solidFill>
                  <a:latin typeface="微软雅黑" panose="020B0503020204020204" pitchFamily="34" charset="-122"/>
                  <a:ea typeface="微软雅黑" panose="020B0503020204020204" pitchFamily="34" charset="-122"/>
                </a:rPr>
                <a:t>2012</a:t>
              </a:r>
              <a:r>
                <a:rPr lang="zh-CN" altLang="en-US" sz="1800" b="1" dirty="0">
                  <a:solidFill>
                    <a:schemeClr val="bg1"/>
                  </a:solidFill>
                  <a:latin typeface="微软雅黑" panose="020B0503020204020204" pitchFamily="34" charset="-122"/>
                  <a:ea typeface="微软雅黑" panose="020B0503020204020204" pitchFamily="34" charset="-122"/>
                </a:rPr>
                <a:t>年</a:t>
              </a:r>
              <a:r>
                <a:rPr lang="en-US" altLang="zh-CN" sz="1800" b="1" dirty="0">
                  <a:solidFill>
                    <a:schemeClr val="bg1"/>
                  </a:solidFill>
                  <a:latin typeface="微软雅黑" panose="020B0503020204020204" pitchFamily="34" charset="-122"/>
                  <a:ea typeface="微软雅黑" panose="020B0503020204020204" pitchFamily="34" charset="-122"/>
                </a:rPr>
                <a:t>4</a:t>
              </a:r>
              <a:r>
                <a:rPr lang="zh-CN" altLang="en-US" sz="1800" b="1" dirty="0">
                  <a:solidFill>
                    <a:schemeClr val="bg1"/>
                  </a:solidFill>
                  <a:latin typeface="微软雅黑" panose="020B0503020204020204" pitchFamily="34" charset="-122"/>
                  <a:ea typeface="微软雅黑" panose="020B0503020204020204" pitchFamily="34" charset="-122"/>
                </a:rPr>
                <a:t>月</a:t>
              </a:r>
            </a:p>
          </p:txBody>
        </p:sp>
        <p:sp>
          <p:nvSpPr>
            <p:cNvPr id="17" name="文本框 18"/>
            <p:cNvSpPr txBox="1"/>
            <p:nvPr/>
          </p:nvSpPr>
          <p:spPr>
            <a:xfrm>
              <a:off x="4079267" y="2006551"/>
              <a:ext cx="1151683" cy="2223249"/>
            </a:xfrm>
            <a:prstGeom prst="rect">
              <a:avLst/>
            </a:prstGeom>
            <a:noFill/>
          </p:spPr>
          <p:txBody>
            <a:bodyPr wrap="none"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988717" y="820969"/>
            <a:ext cx="1800200" cy="3895591"/>
            <a:chOff x="3903539" y="1099791"/>
            <a:chExt cx="1464402" cy="3168932"/>
          </a:xfrm>
          <a:effectLst/>
        </p:grpSpPr>
        <p:grpSp>
          <p:nvGrpSpPr>
            <p:cNvPr id="21" name="组合 20"/>
            <p:cNvGrpSpPr/>
            <p:nvPr/>
          </p:nvGrpSpPr>
          <p:grpSpPr>
            <a:xfrm>
              <a:off x="3903539" y="1099791"/>
              <a:ext cx="1464402" cy="3168932"/>
              <a:chOff x="3921785" y="1099791"/>
              <a:chExt cx="1464402" cy="3168932"/>
            </a:xfrm>
          </p:grpSpPr>
          <p:sp>
            <p:nvSpPr>
              <p:cNvPr id="24" name="矩形 23"/>
              <p:cNvSpPr/>
              <p:nvPr/>
            </p:nvSpPr>
            <p:spPr>
              <a:xfrm>
                <a:off x="3921785" y="1861035"/>
                <a:ext cx="1464402" cy="2407688"/>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5" name="任意多边形 24"/>
              <p:cNvSpPr/>
              <p:nvPr/>
            </p:nvSpPr>
            <p:spPr>
              <a:xfrm rot="13500000">
                <a:off x="4035382" y="1099792"/>
                <a:ext cx="1237211" cy="1237210"/>
              </a:xfrm>
              <a:custGeom>
                <a:avLst/>
                <a:gdLst>
                  <a:gd name="connsiteX0" fmla="*/ 1561445 w 1561445"/>
                  <a:gd name="connsiteY0" fmla="*/ 254586 h 1561444"/>
                  <a:gd name="connsiteX1" fmla="*/ 254587 w 1561445"/>
                  <a:gd name="connsiteY1" fmla="*/ 1561444 h 1561444"/>
                  <a:gd name="connsiteX2" fmla="*/ 173787 w 1561445"/>
                  <a:gd name="connsiteY2" fmla="*/ 1480644 h 1561444"/>
                  <a:gd name="connsiteX3" fmla="*/ 79385 w 1561445"/>
                  <a:gd name="connsiteY3" fmla="*/ 1480644 h 1561444"/>
                  <a:gd name="connsiteX4" fmla="*/ 79385 w 1561445"/>
                  <a:gd name="connsiteY4" fmla="*/ 1386242 h 1561444"/>
                  <a:gd name="connsiteX5" fmla="*/ 0 w 1561445"/>
                  <a:gd name="connsiteY5" fmla="*/ 1306857 h 1561444"/>
                  <a:gd name="connsiteX6" fmla="*/ 1306858 w 1561445"/>
                  <a:gd name="connsiteY6" fmla="*/ 0 h 156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1445" h="1561444">
                    <a:moveTo>
                      <a:pt x="1561445" y="254586"/>
                    </a:moveTo>
                    <a:lnTo>
                      <a:pt x="254587" y="1561444"/>
                    </a:lnTo>
                    <a:lnTo>
                      <a:pt x="173787" y="1480644"/>
                    </a:lnTo>
                    <a:lnTo>
                      <a:pt x="79385" y="1480644"/>
                    </a:lnTo>
                    <a:lnTo>
                      <a:pt x="79385" y="1386242"/>
                    </a:lnTo>
                    <a:lnTo>
                      <a:pt x="0" y="1306857"/>
                    </a:lnTo>
                    <a:lnTo>
                      <a:pt x="1306858" y="0"/>
                    </a:lnTo>
                    <a:close/>
                  </a:path>
                </a:pathLst>
              </a:cu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2" name="文本框 17"/>
            <p:cNvSpPr txBox="1"/>
            <p:nvPr/>
          </p:nvSpPr>
          <p:spPr>
            <a:xfrm>
              <a:off x="4079267" y="1566045"/>
              <a:ext cx="1136860" cy="310954"/>
            </a:xfrm>
            <a:prstGeom prst="rect">
              <a:avLst/>
            </a:prstGeom>
            <a:noFill/>
          </p:spPr>
          <p:txBody>
            <a:bodyPr wrap="none" rtlCol="0">
              <a:spAutoFit/>
            </a:bodyPr>
            <a:lstStyle/>
            <a:p>
              <a:r>
                <a:rPr lang="en-US" altLang="zh-CN" sz="1800" b="1" dirty="0">
                  <a:solidFill>
                    <a:schemeClr val="bg1"/>
                  </a:solidFill>
                  <a:latin typeface="微软雅黑" panose="020B0503020204020204" pitchFamily="34" charset="-122"/>
                  <a:ea typeface="微软雅黑" panose="020B0503020204020204" pitchFamily="34" charset="-122"/>
                </a:rPr>
                <a:t>2013</a:t>
              </a:r>
              <a:r>
                <a:rPr lang="zh-CN" altLang="en-US" sz="1800" b="1" dirty="0">
                  <a:solidFill>
                    <a:schemeClr val="bg1"/>
                  </a:solidFill>
                  <a:latin typeface="微软雅黑" panose="020B0503020204020204" pitchFamily="34" charset="-122"/>
                  <a:ea typeface="微软雅黑" panose="020B0503020204020204" pitchFamily="34" charset="-122"/>
                </a:rPr>
                <a:t>年</a:t>
              </a:r>
              <a:r>
                <a:rPr lang="en-US" altLang="zh-CN" sz="1800" b="1" dirty="0">
                  <a:solidFill>
                    <a:schemeClr val="bg1"/>
                  </a:solidFill>
                  <a:latin typeface="微软雅黑" panose="020B0503020204020204" pitchFamily="34" charset="-122"/>
                  <a:ea typeface="微软雅黑" panose="020B0503020204020204" pitchFamily="34" charset="-122"/>
                </a:rPr>
                <a:t>8</a:t>
              </a:r>
              <a:r>
                <a:rPr lang="zh-CN" altLang="en-US" sz="1800" b="1" dirty="0">
                  <a:solidFill>
                    <a:schemeClr val="bg1"/>
                  </a:solidFill>
                  <a:latin typeface="微软雅黑" panose="020B0503020204020204" pitchFamily="34" charset="-122"/>
                  <a:ea typeface="微软雅黑" panose="020B0503020204020204" pitchFamily="34" charset="-122"/>
                </a:rPr>
                <a:t>月</a:t>
              </a:r>
            </a:p>
          </p:txBody>
        </p:sp>
        <p:sp>
          <p:nvSpPr>
            <p:cNvPr id="23" name="文本框 18"/>
            <p:cNvSpPr txBox="1"/>
            <p:nvPr/>
          </p:nvSpPr>
          <p:spPr>
            <a:xfrm>
              <a:off x="4079267" y="2006551"/>
              <a:ext cx="1151683" cy="2223249"/>
            </a:xfrm>
            <a:prstGeom prst="rect">
              <a:avLst/>
            </a:prstGeom>
            <a:noFill/>
          </p:spPr>
          <p:txBody>
            <a:bodyPr wrap="none"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5076949" y="820969"/>
            <a:ext cx="1800200" cy="3895591"/>
            <a:chOff x="3903539" y="1099791"/>
            <a:chExt cx="1464402" cy="3168932"/>
          </a:xfrm>
          <a:effectLst/>
        </p:grpSpPr>
        <p:grpSp>
          <p:nvGrpSpPr>
            <p:cNvPr id="27" name="组合 26"/>
            <p:cNvGrpSpPr/>
            <p:nvPr/>
          </p:nvGrpSpPr>
          <p:grpSpPr>
            <a:xfrm>
              <a:off x="3903539" y="1099791"/>
              <a:ext cx="1464402" cy="3168932"/>
              <a:chOff x="3921785" y="1099791"/>
              <a:chExt cx="1464402" cy="3168932"/>
            </a:xfrm>
          </p:grpSpPr>
          <p:sp>
            <p:nvSpPr>
              <p:cNvPr id="38" name="矩形 37"/>
              <p:cNvSpPr/>
              <p:nvPr/>
            </p:nvSpPr>
            <p:spPr>
              <a:xfrm>
                <a:off x="3921785" y="1861035"/>
                <a:ext cx="1464402" cy="2407688"/>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9" name="任意多边形 38"/>
              <p:cNvSpPr/>
              <p:nvPr/>
            </p:nvSpPr>
            <p:spPr>
              <a:xfrm rot="13500000">
                <a:off x="4035382" y="1099792"/>
                <a:ext cx="1237211" cy="1237210"/>
              </a:xfrm>
              <a:custGeom>
                <a:avLst/>
                <a:gdLst>
                  <a:gd name="connsiteX0" fmla="*/ 1561445 w 1561445"/>
                  <a:gd name="connsiteY0" fmla="*/ 254586 h 1561444"/>
                  <a:gd name="connsiteX1" fmla="*/ 254587 w 1561445"/>
                  <a:gd name="connsiteY1" fmla="*/ 1561444 h 1561444"/>
                  <a:gd name="connsiteX2" fmla="*/ 173787 w 1561445"/>
                  <a:gd name="connsiteY2" fmla="*/ 1480644 h 1561444"/>
                  <a:gd name="connsiteX3" fmla="*/ 79385 w 1561445"/>
                  <a:gd name="connsiteY3" fmla="*/ 1480644 h 1561444"/>
                  <a:gd name="connsiteX4" fmla="*/ 79385 w 1561445"/>
                  <a:gd name="connsiteY4" fmla="*/ 1386242 h 1561444"/>
                  <a:gd name="connsiteX5" fmla="*/ 0 w 1561445"/>
                  <a:gd name="connsiteY5" fmla="*/ 1306857 h 1561444"/>
                  <a:gd name="connsiteX6" fmla="*/ 1306858 w 1561445"/>
                  <a:gd name="connsiteY6" fmla="*/ 0 h 156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1445" h="1561444">
                    <a:moveTo>
                      <a:pt x="1561445" y="254586"/>
                    </a:moveTo>
                    <a:lnTo>
                      <a:pt x="254587" y="1561444"/>
                    </a:lnTo>
                    <a:lnTo>
                      <a:pt x="173787" y="1480644"/>
                    </a:lnTo>
                    <a:lnTo>
                      <a:pt x="79385" y="1480644"/>
                    </a:lnTo>
                    <a:lnTo>
                      <a:pt x="79385" y="1386242"/>
                    </a:lnTo>
                    <a:lnTo>
                      <a:pt x="0" y="1306857"/>
                    </a:lnTo>
                    <a:lnTo>
                      <a:pt x="1306858"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8" name="文本框 17"/>
            <p:cNvSpPr txBox="1"/>
            <p:nvPr/>
          </p:nvSpPr>
          <p:spPr>
            <a:xfrm>
              <a:off x="4079267" y="1566045"/>
              <a:ext cx="1136860" cy="310954"/>
            </a:xfrm>
            <a:prstGeom prst="rect">
              <a:avLst/>
            </a:prstGeom>
            <a:noFill/>
          </p:spPr>
          <p:txBody>
            <a:bodyPr wrap="none" rtlCol="0">
              <a:spAutoFit/>
            </a:bodyPr>
            <a:lstStyle/>
            <a:p>
              <a:r>
                <a:rPr lang="en-US" altLang="zh-CN" sz="1800" b="1" dirty="0">
                  <a:solidFill>
                    <a:schemeClr val="bg1"/>
                  </a:solidFill>
                  <a:latin typeface="微软雅黑" panose="020B0503020204020204" pitchFamily="34" charset="-122"/>
                  <a:ea typeface="微软雅黑" panose="020B0503020204020204" pitchFamily="34" charset="-122"/>
                </a:rPr>
                <a:t>2014</a:t>
              </a:r>
              <a:r>
                <a:rPr lang="zh-CN" altLang="en-US" sz="1800" b="1" dirty="0">
                  <a:solidFill>
                    <a:schemeClr val="bg1"/>
                  </a:solidFill>
                  <a:latin typeface="微软雅黑" panose="020B0503020204020204" pitchFamily="34" charset="-122"/>
                  <a:ea typeface="微软雅黑" panose="020B0503020204020204" pitchFamily="34" charset="-122"/>
                </a:rPr>
                <a:t>年</a:t>
              </a:r>
              <a:r>
                <a:rPr lang="en-US" altLang="zh-CN" sz="1800" b="1" dirty="0">
                  <a:solidFill>
                    <a:schemeClr val="bg1"/>
                  </a:solidFill>
                  <a:latin typeface="微软雅黑" panose="020B0503020204020204" pitchFamily="34" charset="-122"/>
                  <a:ea typeface="微软雅黑" panose="020B0503020204020204" pitchFamily="34" charset="-122"/>
                </a:rPr>
                <a:t>5</a:t>
              </a:r>
              <a:r>
                <a:rPr lang="zh-CN" altLang="en-US" sz="1800" b="1" dirty="0">
                  <a:solidFill>
                    <a:schemeClr val="bg1"/>
                  </a:solidFill>
                  <a:latin typeface="微软雅黑" panose="020B0503020204020204" pitchFamily="34" charset="-122"/>
                  <a:ea typeface="微软雅黑" panose="020B0503020204020204" pitchFamily="34" charset="-122"/>
                </a:rPr>
                <a:t>月</a:t>
              </a:r>
            </a:p>
          </p:txBody>
        </p:sp>
        <p:sp>
          <p:nvSpPr>
            <p:cNvPr id="37" name="文本框 18"/>
            <p:cNvSpPr txBox="1"/>
            <p:nvPr/>
          </p:nvSpPr>
          <p:spPr>
            <a:xfrm>
              <a:off x="4079267" y="2006551"/>
              <a:ext cx="1151683" cy="2223249"/>
            </a:xfrm>
            <a:prstGeom prst="rect">
              <a:avLst/>
            </a:prstGeom>
            <a:noFill/>
          </p:spPr>
          <p:txBody>
            <a:bodyPr wrap="none"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7192343" y="820969"/>
            <a:ext cx="1800200" cy="3895591"/>
            <a:chOff x="3903539" y="1099791"/>
            <a:chExt cx="1464402" cy="3168932"/>
          </a:xfrm>
          <a:effectLst/>
        </p:grpSpPr>
        <p:grpSp>
          <p:nvGrpSpPr>
            <p:cNvPr id="41" name="组合 40"/>
            <p:cNvGrpSpPr/>
            <p:nvPr/>
          </p:nvGrpSpPr>
          <p:grpSpPr>
            <a:xfrm>
              <a:off x="3903539" y="1099791"/>
              <a:ext cx="1464402" cy="3168932"/>
              <a:chOff x="3921785" y="1099791"/>
              <a:chExt cx="1464402" cy="3168932"/>
            </a:xfrm>
          </p:grpSpPr>
          <p:sp>
            <p:nvSpPr>
              <p:cNvPr id="44" name="矩形 43"/>
              <p:cNvSpPr/>
              <p:nvPr/>
            </p:nvSpPr>
            <p:spPr>
              <a:xfrm>
                <a:off x="3921785" y="1861035"/>
                <a:ext cx="1464402" cy="2407688"/>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5" name="任意多边形 44"/>
              <p:cNvSpPr/>
              <p:nvPr/>
            </p:nvSpPr>
            <p:spPr>
              <a:xfrm rot="13500000">
                <a:off x="4035382" y="1099792"/>
                <a:ext cx="1237211" cy="1237210"/>
              </a:xfrm>
              <a:custGeom>
                <a:avLst/>
                <a:gdLst>
                  <a:gd name="connsiteX0" fmla="*/ 1561445 w 1561445"/>
                  <a:gd name="connsiteY0" fmla="*/ 254586 h 1561444"/>
                  <a:gd name="connsiteX1" fmla="*/ 254587 w 1561445"/>
                  <a:gd name="connsiteY1" fmla="*/ 1561444 h 1561444"/>
                  <a:gd name="connsiteX2" fmla="*/ 173787 w 1561445"/>
                  <a:gd name="connsiteY2" fmla="*/ 1480644 h 1561444"/>
                  <a:gd name="connsiteX3" fmla="*/ 79385 w 1561445"/>
                  <a:gd name="connsiteY3" fmla="*/ 1480644 h 1561444"/>
                  <a:gd name="connsiteX4" fmla="*/ 79385 w 1561445"/>
                  <a:gd name="connsiteY4" fmla="*/ 1386242 h 1561444"/>
                  <a:gd name="connsiteX5" fmla="*/ 0 w 1561445"/>
                  <a:gd name="connsiteY5" fmla="*/ 1306857 h 1561444"/>
                  <a:gd name="connsiteX6" fmla="*/ 1306858 w 1561445"/>
                  <a:gd name="connsiteY6" fmla="*/ 0 h 1561444"/>
                  <a:gd name="connsiteX0" fmla="*/ 1561445 w 1561445"/>
                  <a:gd name="connsiteY0" fmla="*/ 254586 h 1561444"/>
                  <a:gd name="connsiteX1" fmla="*/ 254587 w 1561445"/>
                  <a:gd name="connsiteY1" fmla="*/ 1561444 h 1561444"/>
                  <a:gd name="connsiteX2" fmla="*/ 173787 w 1561445"/>
                  <a:gd name="connsiteY2" fmla="*/ 1480644 h 1561444"/>
                  <a:gd name="connsiteX3" fmla="*/ 79385 w 1561445"/>
                  <a:gd name="connsiteY3" fmla="*/ 1386242 h 1561444"/>
                  <a:gd name="connsiteX4" fmla="*/ 0 w 1561445"/>
                  <a:gd name="connsiteY4" fmla="*/ 1306857 h 1561444"/>
                  <a:gd name="connsiteX5" fmla="*/ 1306858 w 1561445"/>
                  <a:gd name="connsiteY5" fmla="*/ 0 h 1561444"/>
                  <a:gd name="connsiteX6" fmla="*/ 1561445 w 1561445"/>
                  <a:gd name="connsiteY6" fmla="*/ 254586 h 156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1445" h="1561444">
                    <a:moveTo>
                      <a:pt x="1561445" y="254586"/>
                    </a:moveTo>
                    <a:lnTo>
                      <a:pt x="254587" y="1561444"/>
                    </a:lnTo>
                    <a:lnTo>
                      <a:pt x="173787" y="1480644"/>
                    </a:lnTo>
                    <a:lnTo>
                      <a:pt x="79385" y="1386242"/>
                    </a:lnTo>
                    <a:lnTo>
                      <a:pt x="0" y="1306857"/>
                    </a:lnTo>
                    <a:lnTo>
                      <a:pt x="1306858" y="0"/>
                    </a:lnTo>
                    <a:lnTo>
                      <a:pt x="1561445" y="254586"/>
                    </a:ln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42" name="文本框 17"/>
            <p:cNvSpPr txBox="1"/>
            <p:nvPr/>
          </p:nvSpPr>
          <p:spPr>
            <a:xfrm>
              <a:off x="4079267" y="1566045"/>
              <a:ext cx="1136860" cy="310954"/>
            </a:xfrm>
            <a:prstGeom prst="rect">
              <a:avLst/>
            </a:prstGeom>
            <a:noFill/>
          </p:spPr>
          <p:txBody>
            <a:bodyPr wrap="none" rtlCol="0">
              <a:spAutoFit/>
            </a:bodyPr>
            <a:lstStyle/>
            <a:p>
              <a:r>
                <a:rPr lang="en-US" altLang="zh-CN" sz="1800" b="1" dirty="0" smtClean="0">
                  <a:solidFill>
                    <a:schemeClr val="bg1"/>
                  </a:solidFill>
                  <a:latin typeface="微软雅黑" panose="020B0503020204020204" pitchFamily="34" charset="-122"/>
                  <a:ea typeface="微软雅黑" panose="020B0503020204020204" pitchFamily="34" charset="-122"/>
                </a:rPr>
                <a:t>2016</a:t>
              </a:r>
              <a:r>
                <a:rPr lang="zh-CN" altLang="en-US" sz="1800" b="1" dirty="0" smtClean="0">
                  <a:solidFill>
                    <a:schemeClr val="bg1"/>
                  </a:solidFill>
                  <a:latin typeface="微软雅黑" panose="020B0503020204020204" pitchFamily="34" charset="-122"/>
                  <a:ea typeface="微软雅黑" panose="020B0503020204020204" pitchFamily="34" charset="-122"/>
                </a:rPr>
                <a:t>年</a:t>
              </a:r>
              <a:r>
                <a:rPr lang="en-US" altLang="zh-CN" sz="1800" b="1" dirty="0">
                  <a:solidFill>
                    <a:schemeClr val="bg1"/>
                  </a:solidFill>
                  <a:latin typeface="微软雅黑" panose="020B0503020204020204" pitchFamily="34" charset="-122"/>
                  <a:ea typeface="微软雅黑" panose="020B0503020204020204" pitchFamily="34" charset="-122"/>
                </a:rPr>
                <a:t>1</a:t>
              </a:r>
              <a:r>
                <a:rPr lang="zh-CN" altLang="en-US" sz="1800" b="1" dirty="0">
                  <a:solidFill>
                    <a:schemeClr val="bg1"/>
                  </a:solidFill>
                  <a:latin typeface="微软雅黑" panose="020B0503020204020204" pitchFamily="34" charset="-122"/>
                  <a:ea typeface="微软雅黑" panose="020B0503020204020204" pitchFamily="34" charset="-122"/>
                </a:rPr>
                <a:t>月</a:t>
              </a:r>
            </a:p>
          </p:txBody>
        </p:sp>
        <p:sp>
          <p:nvSpPr>
            <p:cNvPr id="43" name="文本框 18"/>
            <p:cNvSpPr txBox="1"/>
            <p:nvPr/>
          </p:nvSpPr>
          <p:spPr>
            <a:xfrm>
              <a:off x="4079267" y="2006551"/>
              <a:ext cx="1151683" cy="2223249"/>
            </a:xfrm>
            <a:prstGeom prst="rect">
              <a:avLst/>
            </a:prstGeom>
            <a:noFill/>
          </p:spPr>
          <p:txBody>
            <a:bodyPr wrap="none"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6" name="矩形 45"/>
          <p:cNvSpPr/>
          <p:nvPr/>
        </p:nvSpPr>
        <p:spPr>
          <a:xfrm>
            <a:off x="-1" y="820967"/>
            <a:ext cx="725141" cy="3895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Tree>
    <p:extLst>
      <p:ext uri="{BB962C8B-B14F-4D97-AF65-F5344CB8AC3E}">
        <p14:creationId xmlns:p14="http://schemas.microsoft.com/office/powerpoint/2010/main" xmlns="" val="3978868897"/>
      </p:ext>
    </p:extLst>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p:tgtEl>
                                          <p:spTgt spid="20"/>
                                        </p:tgtEl>
                                        <p:attrNameLst>
                                          <p:attrName>ppt_x</p:attrName>
                                        </p:attrNameLst>
                                      </p:cBhvr>
                                      <p:tavLst>
                                        <p:tav tm="0">
                                          <p:val>
                                            <p:strVal val="#ppt_x-#ppt_w*1.125000"/>
                                          </p:val>
                                        </p:tav>
                                        <p:tav tm="100000">
                                          <p:val>
                                            <p:strVal val="#ppt_x"/>
                                          </p:val>
                                        </p:tav>
                                      </p:tavLst>
                                    </p:anim>
                                    <p:animEffect transition="in" filter="wipe(right)">
                                      <p:cBhvr>
                                        <p:cTn id="21" dur="500"/>
                                        <p:tgtEl>
                                          <p:spTgt spid="20"/>
                                        </p:tgtEl>
                                      </p:cBhvr>
                                    </p:animEffect>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p:tgtEl>
                                          <p:spTgt spid="26"/>
                                        </p:tgtEl>
                                        <p:attrNameLst>
                                          <p:attrName>ppt_x</p:attrName>
                                        </p:attrNameLst>
                                      </p:cBhvr>
                                      <p:tavLst>
                                        <p:tav tm="0">
                                          <p:val>
                                            <p:strVal val="#ppt_x-#ppt_w*1.125000"/>
                                          </p:val>
                                        </p:tav>
                                        <p:tav tm="100000">
                                          <p:val>
                                            <p:strVal val="#ppt_x"/>
                                          </p:val>
                                        </p:tav>
                                      </p:tavLst>
                                    </p:anim>
                                    <p:animEffect transition="in" filter="wipe(right)">
                                      <p:cBhvr>
                                        <p:cTn id="26" dur="500"/>
                                        <p:tgtEl>
                                          <p:spTgt spid="26"/>
                                        </p:tgtEl>
                                      </p:cBhvr>
                                    </p:animEffect>
                                  </p:childTnLst>
                                </p:cTn>
                              </p:par>
                            </p:childTnLst>
                          </p:cTn>
                        </p:par>
                        <p:par>
                          <p:cTn id="27" fill="hold">
                            <p:stCondLst>
                              <p:cond delay="2500"/>
                            </p:stCondLst>
                            <p:childTnLst>
                              <p:par>
                                <p:cTn id="28" presetID="12" presetClass="entr" presetSubtype="8"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p:tgtEl>
                                          <p:spTgt spid="40"/>
                                        </p:tgtEl>
                                        <p:attrNameLst>
                                          <p:attrName>ppt_x</p:attrName>
                                        </p:attrNameLst>
                                      </p:cBhvr>
                                      <p:tavLst>
                                        <p:tav tm="0">
                                          <p:val>
                                            <p:strVal val="#ppt_x-#ppt_w*1.125000"/>
                                          </p:val>
                                        </p:tav>
                                        <p:tav tm="100000">
                                          <p:val>
                                            <p:strVal val="#ppt_x"/>
                                          </p:val>
                                        </p:tav>
                                      </p:tavLst>
                                    </p:anim>
                                    <p:animEffect transition="in" filter="wipe(right)">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6" grpId="0" animBg="1"/>
    </p:bldLst>
  </p:timing>
  <p:extLst mod="1">
    <p:ext uri="{E180D4A7-C9FB-4DFB-919C-405C955672EB}">
      <p14:showEvtLst xmlns:p14="http://schemas.microsoft.com/office/powerpoint/2010/main" xmlns="">
        <p14:playEvt time="0" objId="30"/>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0"/>
            <a:ext cx="9721850" cy="92546"/>
            <a:chOff x="0" y="-35967"/>
            <a:chExt cx="9721850" cy="92546"/>
          </a:xfrm>
        </p:grpSpPr>
        <p:sp>
          <p:nvSpPr>
            <p:cNvPr id="30" name="矩形 29"/>
            <p:cNvSpPr/>
            <p:nvPr/>
          </p:nvSpPr>
          <p:spPr>
            <a:xfrm>
              <a:off x="0" y="-35967"/>
              <a:ext cx="3240617" cy="92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240617" y="-35967"/>
              <a:ext cx="3240617" cy="92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481233" y="-35967"/>
              <a:ext cx="3240617" cy="92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0" y="5076601"/>
            <a:ext cx="9721850" cy="339502"/>
            <a:chOff x="0" y="5076601"/>
            <a:chExt cx="9721850" cy="339502"/>
          </a:xfrm>
        </p:grpSpPr>
        <p:sp>
          <p:nvSpPr>
            <p:cNvPr id="34" name="矩形 33"/>
            <p:cNvSpPr/>
            <p:nvPr/>
          </p:nvSpPr>
          <p:spPr>
            <a:xfrm>
              <a:off x="0" y="5076601"/>
              <a:ext cx="3240617" cy="339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240617" y="5076601"/>
              <a:ext cx="3240617" cy="339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481233" y="5076601"/>
              <a:ext cx="3240617" cy="33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TextBox 46"/>
          <p:cNvSpPr txBox="1"/>
          <p:nvPr/>
        </p:nvSpPr>
        <p:spPr>
          <a:xfrm>
            <a:off x="3427470" y="428019"/>
            <a:ext cx="2970584" cy="430887"/>
          </a:xfrm>
          <a:prstGeom prst="rect">
            <a:avLst/>
          </a:prstGeom>
          <a:noFill/>
        </p:spPr>
        <p:txBody>
          <a:bodyPr wrap="square" rtlCol="0">
            <a:spAutoFit/>
          </a:bodyPr>
          <a:lstStyle/>
          <a:p>
            <a:pPr algn="ctr"/>
            <a:r>
              <a:rPr lang="zh-CN" altLang="en-US" sz="2200" b="1" dirty="0" smtClean="0">
                <a:solidFill>
                  <a:srgbClr val="5A5959"/>
                </a:solidFill>
              </a:rPr>
              <a:t>单击填加主标题</a:t>
            </a:r>
            <a:endParaRPr lang="zh-CN" altLang="en-US" sz="2200" b="1" dirty="0">
              <a:solidFill>
                <a:srgbClr val="5A5959"/>
              </a:solidFill>
            </a:endParaRPr>
          </a:p>
        </p:txBody>
      </p:sp>
      <p:cxnSp>
        <p:nvCxnSpPr>
          <p:cNvPr id="48" name="直接连接符 47"/>
          <p:cNvCxnSpPr/>
          <p:nvPr/>
        </p:nvCxnSpPr>
        <p:spPr>
          <a:xfrm>
            <a:off x="0" y="658852"/>
            <a:ext cx="3754437"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091237" y="658852"/>
            <a:ext cx="3630613"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pic>
        <p:nvPicPr>
          <p:cNvPr id="13" name="Picture 6"/>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505" b="-1"/>
          <a:stretch/>
        </p:blipFill>
        <p:spPr bwMode="auto">
          <a:xfrm>
            <a:off x="1105934" y="3038895"/>
            <a:ext cx="2704114" cy="1412034"/>
          </a:xfrm>
          <a:prstGeom prst="rect">
            <a:avLst/>
          </a:prstGeom>
          <a:solidFill>
            <a:schemeClr val="bg2"/>
          </a:solidFill>
          <a:ln>
            <a:noFill/>
          </a:ln>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05935" y="1275606"/>
            <a:ext cx="2704114" cy="1412036"/>
          </a:xfrm>
          <a:prstGeom prst="rect">
            <a:avLst/>
          </a:prstGeom>
          <a:solidFill>
            <a:schemeClr val="accent1"/>
          </a:solidFill>
          <a:ln>
            <a:noFill/>
            <a:headEnd type="none" w="med" len="med"/>
            <a:tailEnd type="none" w="med" len="med"/>
          </a:ln>
          <a:extLst/>
        </p:spPr>
      </p:pic>
      <p:sp>
        <p:nvSpPr>
          <p:cNvPr id="15" name="Light Blue"/>
          <p:cNvSpPr/>
          <p:nvPr/>
        </p:nvSpPr>
        <p:spPr bwMode="auto">
          <a:xfrm flipH="1">
            <a:off x="684462" y="2556321"/>
            <a:ext cx="1080348" cy="263844"/>
          </a:xfrm>
          <a:custGeom>
            <a:avLst/>
            <a:gdLst>
              <a:gd name="connsiteX0" fmla="*/ 0 w 2047727"/>
              <a:gd name="connsiteY0" fmla="*/ 0 h 457200"/>
              <a:gd name="connsiteX1" fmla="*/ 1819127 w 2047727"/>
              <a:gd name="connsiteY1" fmla="*/ 0 h 457200"/>
              <a:gd name="connsiteX2" fmla="*/ 2047727 w 2047727"/>
              <a:gd name="connsiteY2" fmla="*/ 228600 h 457200"/>
              <a:gd name="connsiteX3" fmla="*/ 1819127 w 2047727"/>
              <a:gd name="connsiteY3" fmla="*/ 457200 h 457200"/>
              <a:gd name="connsiteX4" fmla="*/ 0 w 2047727"/>
              <a:gd name="connsiteY4" fmla="*/ 457200 h 457200"/>
              <a:gd name="connsiteX5" fmla="*/ 228600 w 2047727"/>
              <a:gd name="connsiteY5" fmla="*/ 228600 h 457200"/>
              <a:gd name="connsiteX6" fmla="*/ 0 w 2047727"/>
              <a:gd name="connsiteY6" fmla="*/ 0 h 457200"/>
              <a:gd name="connsiteX0" fmla="*/ 0 w 1819127"/>
              <a:gd name="connsiteY0" fmla="*/ 0 h 457200"/>
              <a:gd name="connsiteX1" fmla="*/ 1819127 w 1819127"/>
              <a:gd name="connsiteY1" fmla="*/ 0 h 457200"/>
              <a:gd name="connsiteX2" fmla="*/ 1819127 w 1819127"/>
              <a:gd name="connsiteY2" fmla="*/ 457200 h 457200"/>
              <a:gd name="connsiteX3" fmla="*/ 0 w 1819127"/>
              <a:gd name="connsiteY3" fmla="*/ 457200 h 457200"/>
              <a:gd name="connsiteX4" fmla="*/ 228600 w 1819127"/>
              <a:gd name="connsiteY4" fmla="*/ 228600 h 457200"/>
              <a:gd name="connsiteX5" fmla="*/ 0 w 1819127"/>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9127" h="457200">
                <a:moveTo>
                  <a:pt x="0" y="0"/>
                </a:moveTo>
                <a:lnTo>
                  <a:pt x="1819127" y="0"/>
                </a:lnTo>
                <a:lnTo>
                  <a:pt x="1819127" y="457200"/>
                </a:lnTo>
                <a:lnTo>
                  <a:pt x="0" y="457200"/>
                </a:lnTo>
                <a:lnTo>
                  <a:pt x="228600" y="228600"/>
                </a:lnTo>
                <a:lnTo>
                  <a:pt x="0" y="0"/>
                </a:lnTo>
                <a:close/>
              </a:path>
            </a:pathLst>
          </a:custGeom>
          <a:solidFill>
            <a:schemeClr val="accent1"/>
          </a:solidFill>
          <a:ln>
            <a:noFill/>
            <a:headEnd type="none" w="med" len="med"/>
            <a:tailEnd type="none" w="med" len="med"/>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27" tIns="91427" rIns="365711" bIns="91427" numCol="1" rtlCol="0" anchor="ctr" anchorCtr="0" compatLnSpc="1">
            <a:prstTxWarp prst="textNoShape">
              <a:avLst/>
            </a:prstTxWarp>
          </a:bodyPr>
          <a:lstStyle/>
          <a:p>
            <a:pPr algn="r" defTabSz="685573"/>
            <a:r>
              <a:rPr lang="en-US" sz="1800" b="1" dirty="0" smtClean="0">
                <a:solidFill>
                  <a:schemeClr val="bg1"/>
                </a:solidFill>
                <a:latin typeface="微软雅黑" pitchFamily="34" charset="-122"/>
                <a:ea typeface="微软雅黑" pitchFamily="34" charset="-122"/>
                <a:cs typeface="Segoe UI" pitchFamily="34" charset="0"/>
              </a:rPr>
              <a:t>2018</a:t>
            </a:r>
            <a:endParaRPr lang="en-US" sz="1800" b="1" dirty="0">
              <a:solidFill>
                <a:schemeClr val="bg1"/>
              </a:solidFill>
              <a:latin typeface="微软雅黑" pitchFamily="34" charset="-122"/>
              <a:ea typeface="微软雅黑" pitchFamily="34" charset="-122"/>
              <a:cs typeface="Segoe UI" pitchFamily="34" charset="0"/>
            </a:endParaRPr>
          </a:p>
        </p:txBody>
      </p:sp>
      <p:sp>
        <p:nvSpPr>
          <p:cNvPr id="16" name="Light Blue"/>
          <p:cNvSpPr/>
          <p:nvPr/>
        </p:nvSpPr>
        <p:spPr bwMode="auto">
          <a:xfrm flipH="1">
            <a:off x="684462" y="4308701"/>
            <a:ext cx="1080348" cy="263844"/>
          </a:xfrm>
          <a:custGeom>
            <a:avLst/>
            <a:gdLst>
              <a:gd name="connsiteX0" fmla="*/ 0 w 2047727"/>
              <a:gd name="connsiteY0" fmla="*/ 0 h 457200"/>
              <a:gd name="connsiteX1" fmla="*/ 1819127 w 2047727"/>
              <a:gd name="connsiteY1" fmla="*/ 0 h 457200"/>
              <a:gd name="connsiteX2" fmla="*/ 2047727 w 2047727"/>
              <a:gd name="connsiteY2" fmla="*/ 228600 h 457200"/>
              <a:gd name="connsiteX3" fmla="*/ 1819127 w 2047727"/>
              <a:gd name="connsiteY3" fmla="*/ 457200 h 457200"/>
              <a:gd name="connsiteX4" fmla="*/ 0 w 2047727"/>
              <a:gd name="connsiteY4" fmla="*/ 457200 h 457200"/>
              <a:gd name="connsiteX5" fmla="*/ 228600 w 2047727"/>
              <a:gd name="connsiteY5" fmla="*/ 228600 h 457200"/>
              <a:gd name="connsiteX6" fmla="*/ 0 w 2047727"/>
              <a:gd name="connsiteY6" fmla="*/ 0 h 457200"/>
              <a:gd name="connsiteX0" fmla="*/ 0 w 1819127"/>
              <a:gd name="connsiteY0" fmla="*/ 0 h 457200"/>
              <a:gd name="connsiteX1" fmla="*/ 1819127 w 1819127"/>
              <a:gd name="connsiteY1" fmla="*/ 0 h 457200"/>
              <a:gd name="connsiteX2" fmla="*/ 1819127 w 1819127"/>
              <a:gd name="connsiteY2" fmla="*/ 457200 h 457200"/>
              <a:gd name="connsiteX3" fmla="*/ 0 w 1819127"/>
              <a:gd name="connsiteY3" fmla="*/ 457200 h 457200"/>
              <a:gd name="connsiteX4" fmla="*/ 228600 w 1819127"/>
              <a:gd name="connsiteY4" fmla="*/ 228600 h 457200"/>
              <a:gd name="connsiteX5" fmla="*/ 0 w 1819127"/>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9127" h="457200">
                <a:moveTo>
                  <a:pt x="0" y="0"/>
                </a:moveTo>
                <a:lnTo>
                  <a:pt x="1819127" y="0"/>
                </a:lnTo>
                <a:lnTo>
                  <a:pt x="1819127" y="457200"/>
                </a:lnTo>
                <a:lnTo>
                  <a:pt x="0" y="457200"/>
                </a:lnTo>
                <a:lnTo>
                  <a:pt x="228600" y="228600"/>
                </a:lnTo>
                <a:lnTo>
                  <a:pt x="0" y="0"/>
                </a:lnTo>
                <a:close/>
              </a:path>
            </a:pathLst>
          </a:custGeom>
          <a:solidFill>
            <a:schemeClr val="accent2"/>
          </a:solidFill>
          <a:ln>
            <a:noFill/>
            <a:headEnd type="none" w="med" len="med"/>
            <a:tailEnd type="none" w="med" len="med"/>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27" tIns="91427" rIns="365711" bIns="91427" numCol="1" rtlCol="0" anchor="ctr" anchorCtr="0" compatLnSpc="1">
            <a:prstTxWarp prst="textNoShape">
              <a:avLst/>
            </a:prstTxWarp>
          </a:bodyPr>
          <a:lstStyle/>
          <a:p>
            <a:pPr algn="r" defTabSz="685573"/>
            <a:r>
              <a:rPr lang="en-US" sz="1800" b="1" dirty="0" smtClean="0">
                <a:solidFill>
                  <a:schemeClr val="bg1"/>
                </a:solidFill>
                <a:latin typeface="微软雅黑" pitchFamily="34" charset="-122"/>
                <a:ea typeface="微软雅黑" pitchFamily="34" charset="-122"/>
                <a:cs typeface="Segoe UI" pitchFamily="34" charset="0"/>
              </a:rPr>
              <a:t>2017</a:t>
            </a:r>
            <a:endParaRPr lang="en-US" sz="1800" b="1" dirty="0">
              <a:solidFill>
                <a:schemeClr val="bg1"/>
              </a:solidFill>
              <a:latin typeface="微软雅黑" pitchFamily="34" charset="-122"/>
              <a:ea typeface="微软雅黑" pitchFamily="34" charset="-122"/>
              <a:cs typeface="Segoe UI" pitchFamily="34" charset="0"/>
            </a:endParaRPr>
          </a:p>
        </p:txBody>
      </p:sp>
      <p:grpSp>
        <p:nvGrpSpPr>
          <p:cNvPr id="17" name="组合 16"/>
          <p:cNvGrpSpPr/>
          <p:nvPr/>
        </p:nvGrpSpPr>
        <p:grpSpPr>
          <a:xfrm>
            <a:off x="3867177" y="3038895"/>
            <a:ext cx="5624598" cy="1412036"/>
            <a:chOff x="3101120" y="2034029"/>
            <a:chExt cx="5624598" cy="1412036"/>
          </a:xfrm>
        </p:grpSpPr>
        <p:grpSp>
          <p:nvGrpSpPr>
            <p:cNvPr id="18" name="组合 17"/>
            <p:cNvGrpSpPr/>
            <p:nvPr/>
          </p:nvGrpSpPr>
          <p:grpSpPr>
            <a:xfrm>
              <a:off x="3101120" y="2034029"/>
              <a:ext cx="5624598" cy="1412036"/>
              <a:chOff x="378438" y="3363838"/>
              <a:chExt cx="5624598" cy="1412036"/>
            </a:xfrm>
          </p:grpSpPr>
          <p:sp>
            <p:nvSpPr>
              <p:cNvPr id="20" name="矩形 19"/>
              <p:cNvSpPr/>
              <p:nvPr/>
            </p:nvSpPr>
            <p:spPr>
              <a:xfrm>
                <a:off x="378438" y="3363838"/>
                <a:ext cx="5099098" cy="1412036"/>
              </a:xfrm>
              <a:prstGeom prst="rect">
                <a:avLst/>
              </a:prstGeom>
              <a:noFill/>
              <a:ln w="12700">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674444" y="3518646"/>
                <a:ext cx="1083181" cy="1083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flipV="1">
                <a:off x="2021334" y="3535068"/>
                <a:ext cx="0" cy="1066759"/>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298309" y="3867894"/>
                <a:ext cx="3704727" cy="747897"/>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itchFamily="34" charset="-122"/>
                    <a:ea typeface="微软雅黑" pitchFamily="34" charset="-122"/>
                  </a:rPr>
                  <a:t>单击此处添加文本 单击此处添加文本</a:t>
                </a:r>
                <a:endParaRPr lang="en-US" altLang="zh-CN" sz="1400" dirty="0">
                  <a:solidFill>
                    <a:schemeClr val="tx1">
                      <a:lumMod val="75000"/>
                      <a:lumOff val="25000"/>
                    </a:schemeClr>
                  </a:solidFill>
                  <a:latin typeface="微软雅黑" pitchFamily="34" charset="-122"/>
                  <a:ea typeface="微软雅黑" pitchFamily="34" charset="-122"/>
                </a:endParaRPr>
              </a:p>
              <a:p>
                <a:r>
                  <a:rPr lang="zh-CN" altLang="en-US" sz="1400" dirty="0">
                    <a:solidFill>
                      <a:schemeClr val="tx1">
                        <a:lumMod val="75000"/>
                        <a:lumOff val="25000"/>
                      </a:schemeClr>
                    </a:solidFill>
                    <a:latin typeface="微软雅黑" pitchFamily="34" charset="-122"/>
                    <a:ea typeface="微软雅黑" pitchFamily="34" charset="-122"/>
                  </a:rPr>
                  <a:t>单击此处添加文本 单击此处添加文本</a:t>
                </a:r>
                <a:endParaRPr lang="en-US" altLang="zh-CN" sz="1400" dirty="0">
                  <a:solidFill>
                    <a:schemeClr val="tx1">
                      <a:lumMod val="75000"/>
                      <a:lumOff val="25000"/>
                    </a:schemeClr>
                  </a:solidFill>
                  <a:latin typeface="微软雅黑" pitchFamily="34" charset="-122"/>
                  <a:ea typeface="微软雅黑" pitchFamily="34" charset="-122"/>
                </a:endParaRPr>
              </a:p>
              <a:p>
                <a:r>
                  <a:rPr lang="zh-CN" altLang="en-US" sz="1400" dirty="0">
                    <a:solidFill>
                      <a:schemeClr val="tx1">
                        <a:lumMod val="75000"/>
                        <a:lumOff val="25000"/>
                      </a:schemeClr>
                    </a:solidFill>
                    <a:latin typeface="微软雅黑" pitchFamily="34" charset="-122"/>
                    <a:ea typeface="微软雅黑" pitchFamily="34" charset="-122"/>
                  </a:rPr>
                  <a:t>单击此处添加文本 单击此处添加文本</a:t>
                </a:r>
                <a:endParaRPr lang="en-US" altLang="zh-CN" sz="1400" dirty="0">
                  <a:solidFill>
                    <a:schemeClr val="tx1">
                      <a:lumMod val="75000"/>
                      <a:lumOff val="25000"/>
                    </a:schemeClr>
                  </a:solidFill>
                  <a:latin typeface="微软雅黑" pitchFamily="34" charset="-122"/>
                  <a:ea typeface="微软雅黑" pitchFamily="34" charset="-122"/>
                </a:endParaRPr>
              </a:p>
            </p:txBody>
          </p:sp>
          <p:sp>
            <p:nvSpPr>
              <p:cNvPr id="24" name="TextBox 23"/>
              <p:cNvSpPr txBox="1"/>
              <p:nvPr/>
            </p:nvSpPr>
            <p:spPr>
              <a:xfrm>
                <a:off x="2282280" y="3535068"/>
                <a:ext cx="1645998" cy="349018"/>
              </a:xfrm>
              <a:prstGeom prst="rect">
                <a:avLst/>
              </a:prstGeom>
              <a:noFill/>
            </p:spPr>
            <p:txBody>
              <a:bodyPr wrap="square" rtlCol="0">
                <a:spAutoFit/>
              </a:bodyPr>
              <a:lstStyle/>
              <a:p>
                <a:r>
                  <a:rPr lang="zh-CN" altLang="en-US" sz="1600" b="1" dirty="0"/>
                  <a:t>填加标题</a:t>
                </a:r>
              </a:p>
            </p:txBody>
          </p:sp>
        </p:grpSp>
        <p:sp>
          <p:nvSpPr>
            <p:cNvPr id="19" name="Freeform 9"/>
            <p:cNvSpPr>
              <a:spLocks noEditPoints="1"/>
            </p:cNvSpPr>
            <p:nvPr/>
          </p:nvSpPr>
          <p:spPr bwMode="auto">
            <a:xfrm rot="21445627">
              <a:off x="3650320" y="2422324"/>
              <a:ext cx="595574" cy="616205"/>
            </a:xfrm>
            <a:custGeom>
              <a:avLst/>
              <a:gdLst>
                <a:gd name="T0" fmla="*/ 268 w 683"/>
                <a:gd name="T1" fmla="*/ 80 h 706"/>
                <a:gd name="T2" fmla="*/ 428 w 683"/>
                <a:gd name="T3" fmla="*/ 80 h 706"/>
                <a:gd name="T4" fmla="*/ 535 w 683"/>
                <a:gd name="T5" fmla="*/ 76 h 706"/>
                <a:gd name="T6" fmla="*/ 535 w 683"/>
                <a:gd name="T7" fmla="*/ 204 h 706"/>
                <a:gd name="T8" fmla="*/ 535 w 683"/>
                <a:gd name="T9" fmla="*/ 76 h 706"/>
                <a:gd name="T10" fmla="*/ 227 w 683"/>
                <a:gd name="T11" fmla="*/ 422 h 706"/>
                <a:gd name="T12" fmla="*/ 241 w 683"/>
                <a:gd name="T13" fmla="*/ 657 h 706"/>
                <a:gd name="T14" fmla="*/ 169 w 683"/>
                <a:gd name="T15" fmla="*/ 457 h 706"/>
                <a:gd name="T16" fmla="*/ 131 w 683"/>
                <a:gd name="T17" fmla="*/ 657 h 706"/>
                <a:gd name="T18" fmla="*/ 82 w 683"/>
                <a:gd name="T19" fmla="*/ 423 h 706"/>
                <a:gd name="T20" fmla="*/ 25 w 683"/>
                <a:gd name="T21" fmla="*/ 403 h 706"/>
                <a:gd name="T22" fmla="*/ 74 w 683"/>
                <a:gd name="T23" fmla="*/ 217 h 706"/>
                <a:gd name="T24" fmla="*/ 160 w 683"/>
                <a:gd name="T25" fmla="*/ 267 h 706"/>
                <a:gd name="T26" fmla="*/ 234 w 683"/>
                <a:gd name="T27" fmla="*/ 217 h 706"/>
                <a:gd name="T28" fmla="*/ 333 w 683"/>
                <a:gd name="T29" fmla="*/ 180 h 706"/>
                <a:gd name="T30" fmla="*/ 335 w 683"/>
                <a:gd name="T31" fmla="*/ 208 h 706"/>
                <a:gd name="T32" fmla="*/ 346 w 683"/>
                <a:gd name="T33" fmla="*/ 365 h 706"/>
                <a:gd name="T34" fmla="*/ 347 w 683"/>
                <a:gd name="T35" fmla="*/ 366 h 706"/>
                <a:gd name="T36" fmla="*/ 348 w 683"/>
                <a:gd name="T37" fmla="*/ 365 h 706"/>
                <a:gd name="T38" fmla="*/ 358 w 683"/>
                <a:gd name="T39" fmla="*/ 208 h 706"/>
                <a:gd name="T40" fmla="*/ 360 w 683"/>
                <a:gd name="T41" fmla="*/ 180 h 706"/>
                <a:gd name="T42" fmla="*/ 456 w 683"/>
                <a:gd name="T43" fmla="*/ 217 h 706"/>
                <a:gd name="T44" fmla="*/ 536 w 683"/>
                <a:gd name="T45" fmla="*/ 267 h 706"/>
                <a:gd name="T46" fmla="*/ 614 w 683"/>
                <a:gd name="T47" fmla="*/ 217 h 706"/>
                <a:gd name="T48" fmla="*/ 656 w 683"/>
                <a:gd name="T49" fmla="*/ 395 h 706"/>
                <a:gd name="T50" fmla="*/ 604 w 683"/>
                <a:gd name="T51" fmla="*/ 422 h 706"/>
                <a:gd name="T52" fmla="*/ 617 w 683"/>
                <a:gd name="T53" fmla="*/ 657 h 706"/>
                <a:gd name="T54" fmla="*/ 546 w 683"/>
                <a:gd name="T55" fmla="*/ 457 h 706"/>
                <a:gd name="T56" fmla="*/ 507 w 683"/>
                <a:gd name="T57" fmla="*/ 657 h 706"/>
                <a:gd name="T58" fmla="*/ 459 w 683"/>
                <a:gd name="T59" fmla="*/ 423 h 706"/>
                <a:gd name="T60" fmla="*/ 435 w 683"/>
                <a:gd name="T61" fmla="*/ 426 h 706"/>
                <a:gd name="T62" fmla="*/ 377 w 683"/>
                <a:gd name="T63" fmla="*/ 706 h 706"/>
                <a:gd name="T64" fmla="*/ 331 w 683"/>
                <a:gd name="T65" fmla="*/ 467 h 706"/>
                <a:gd name="T66" fmla="*/ 246 w 683"/>
                <a:gd name="T67" fmla="*/ 706 h 706"/>
                <a:gd name="T68" fmla="*/ 228 w 683"/>
                <a:gd name="T69" fmla="*/ 402 h 706"/>
                <a:gd name="T70" fmla="*/ 95 w 683"/>
                <a:gd name="T71" fmla="*/ 140 h 706"/>
                <a:gd name="T72" fmla="*/ 223 w 683"/>
                <a:gd name="T73" fmla="*/ 14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3" h="706">
                  <a:moveTo>
                    <a:pt x="348" y="0"/>
                  </a:moveTo>
                  <a:cubicBezTo>
                    <a:pt x="304" y="0"/>
                    <a:pt x="268" y="36"/>
                    <a:pt x="268" y="80"/>
                  </a:cubicBezTo>
                  <a:cubicBezTo>
                    <a:pt x="268" y="124"/>
                    <a:pt x="304" y="160"/>
                    <a:pt x="348" y="160"/>
                  </a:cubicBezTo>
                  <a:cubicBezTo>
                    <a:pt x="392" y="160"/>
                    <a:pt x="428" y="124"/>
                    <a:pt x="428" y="80"/>
                  </a:cubicBezTo>
                  <a:cubicBezTo>
                    <a:pt x="428" y="36"/>
                    <a:pt x="392" y="0"/>
                    <a:pt x="348" y="0"/>
                  </a:cubicBezTo>
                  <a:close/>
                  <a:moveTo>
                    <a:pt x="535" y="76"/>
                  </a:moveTo>
                  <a:cubicBezTo>
                    <a:pt x="500" y="76"/>
                    <a:pt x="471" y="105"/>
                    <a:pt x="471" y="140"/>
                  </a:cubicBezTo>
                  <a:cubicBezTo>
                    <a:pt x="471" y="175"/>
                    <a:pt x="500" y="204"/>
                    <a:pt x="535" y="204"/>
                  </a:cubicBezTo>
                  <a:cubicBezTo>
                    <a:pt x="571" y="204"/>
                    <a:pt x="599" y="175"/>
                    <a:pt x="599" y="140"/>
                  </a:cubicBezTo>
                  <a:cubicBezTo>
                    <a:pt x="599" y="105"/>
                    <a:pt x="571" y="76"/>
                    <a:pt x="535" y="76"/>
                  </a:cubicBezTo>
                  <a:close/>
                  <a:moveTo>
                    <a:pt x="228" y="402"/>
                  </a:moveTo>
                  <a:cubicBezTo>
                    <a:pt x="227" y="422"/>
                    <a:pt x="227" y="422"/>
                    <a:pt x="227" y="422"/>
                  </a:cubicBezTo>
                  <a:cubicBezTo>
                    <a:pt x="227" y="423"/>
                    <a:pt x="227" y="423"/>
                    <a:pt x="227" y="423"/>
                  </a:cubicBezTo>
                  <a:cubicBezTo>
                    <a:pt x="241" y="657"/>
                    <a:pt x="241" y="657"/>
                    <a:pt x="241" y="657"/>
                  </a:cubicBezTo>
                  <a:cubicBezTo>
                    <a:pt x="180" y="657"/>
                    <a:pt x="180" y="657"/>
                    <a:pt x="180" y="657"/>
                  </a:cubicBezTo>
                  <a:cubicBezTo>
                    <a:pt x="169" y="457"/>
                    <a:pt x="169" y="457"/>
                    <a:pt x="169" y="457"/>
                  </a:cubicBezTo>
                  <a:cubicBezTo>
                    <a:pt x="143" y="457"/>
                    <a:pt x="143" y="457"/>
                    <a:pt x="143" y="457"/>
                  </a:cubicBezTo>
                  <a:cubicBezTo>
                    <a:pt x="131" y="657"/>
                    <a:pt x="131" y="657"/>
                    <a:pt x="131" y="657"/>
                  </a:cubicBezTo>
                  <a:cubicBezTo>
                    <a:pt x="74" y="657"/>
                    <a:pt x="74" y="657"/>
                    <a:pt x="74" y="657"/>
                  </a:cubicBezTo>
                  <a:cubicBezTo>
                    <a:pt x="82" y="423"/>
                    <a:pt x="82" y="423"/>
                    <a:pt x="82" y="423"/>
                  </a:cubicBezTo>
                  <a:cubicBezTo>
                    <a:pt x="78" y="328"/>
                    <a:pt x="78" y="328"/>
                    <a:pt x="78" y="328"/>
                  </a:cubicBezTo>
                  <a:cubicBezTo>
                    <a:pt x="25" y="403"/>
                    <a:pt x="25" y="403"/>
                    <a:pt x="25" y="403"/>
                  </a:cubicBezTo>
                  <a:cubicBezTo>
                    <a:pt x="0" y="382"/>
                    <a:pt x="0" y="382"/>
                    <a:pt x="0" y="382"/>
                  </a:cubicBezTo>
                  <a:cubicBezTo>
                    <a:pt x="74" y="217"/>
                    <a:pt x="74" y="217"/>
                    <a:pt x="74" y="217"/>
                  </a:cubicBezTo>
                  <a:cubicBezTo>
                    <a:pt x="118" y="217"/>
                    <a:pt x="118" y="217"/>
                    <a:pt x="118" y="217"/>
                  </a:cubicBezTo>
                  <a:cubicBezTo>
                    <a:pt x="160" y="267"/>
                    <a:pt x="160" y="267"/>
                    <a:pt x="160" y="267"/>
                  </a:cubicBezTo>
                  <a:cubicBezTo>
                    <a:pt x="200" y="217"/>
                    <a:pt x="200" y="217"/>
                    <a:pt x="200" y="217"/>
                  </a:cubicBezTo>
                  <a:cubicBezTo>
                    <a:pt x="234" y="217"/>
                    <a:pt x="234" y="217"/>
                    <a:pt x="234" y="217"/>
                  </a:cubicBezTo>
                  <a:cubicBezTo>
                    <a:pt x="250" y="180"/>
                    <a:pt x="250" y="180"/>
                    <a:pt x="250" y="180"/>
                  </a:cubicBezTo>
                  <a:cubicBezTo>
                    <a:pt x="333" y="180"/>
                    <a:pt x="333" y="180"/>
                    <a:pt x="333" y="180"/>
                  </a:cubicBezTo>
                  <a:cubicBezTo>
                    <a:pt x="327" y="191"/>
                    <a:pt x="327" y="191"/>
                    <a:pt x="327" y="191"/>
                  </a:cubicBezTo>
                  <a:cubicBezTo>
                    <a:pt x="335" y="208"/>
                    <a:pt x="335" y="208"/>
                    <a:pt x="335" y="208"/>
                  </a:cubicBezTo>
                  <a:cubicBezTo>
                    <a:pt x="317" y="336"/>
                    <a:pt x="317" y="336"/>
                    <a:pt x="317" y="336"/>
                  </a:cubicBezTo>
                  <a:cubicBezTo>
                    <a:pt x="346" y="365"/>
                    <a:pt x="346" y="365"/>
                    <a:pt x="346" y="365"/>
                  </a:cubicBezTo>
                  <a:cubicBezTo>
                    <a:pt x="346" y="367"/>
                    <a:pt x="346" y="367"/>
                    <a:pt x="346" y="367"/>
                  </a:cubicBezTo>
                  <a:cubicBezTo>
                    <a:pt x="347" y="366"/>
                    <a:pt x="347" y="366"/>
                    <a:pt x="347" y="366"/>
                  </a:cubicBezTo>
                  <a:cubicBezTo>
                    <a:pt x="348" y="367"/>
                    <a:pt x="348" y="367"/>
                    <a:pt x="348" y="367"/>
                  </a:cubicBezTo>
                  <a:cubicBezTo>
                    <a:pt x="348" y="365"/>
                    <a:pt x="348" y="365"/>
                    <a:pt x="348" y="365"/>
                  </a:cubicBezTo>
                  <a:cubicBezTo>
                    <a:pt x="376" y="336"/>
                    <a:pt x="376" y="336"/>
                    <a:pt x="376" y="336"/>
                  </a:cubicBezTo>
                  <a:cubicBezTo>
                    <a:pt x="358" y="208"/>
                    <a:pt x="358" y="208"/>
                    <a:pt x="358" y="208"/>
                  </a:cubicBezTo>
                  <a:cubicBezTo>
                    <a:pt x="366" y="191"/>
                    <a:pt x="366" y="191"/>
                    <a:pt x="366" y="191"/>
                  </a:cubicBezTo>
                  <a:cubicBezTo>
                    <a:pt x="360" y="180"/>
                    <a:pt x="360" y="180"/>
                    <a:pt x="360" y="180"/>
                  </a:cubicBezTo>
                  <a:cubicBezTo>
                    <a:pt x="444" y="180"/>
                    <a:pt x="444" y="180"/>
                    <a:pt x="444" y="180"/>
                  </a:cubicBezTo>
                  <a:cubicBezTo>
                    <a:pt x="456" y="217"/>
                    <a:pt x="456" y="217"/>
                    <a:pt x="456" y="217"/>
                  </a:cubicBezTo>
                  <a:cubicBezTo>
                    <a:pt x="495" y="217"/>
                    <a:pt x="495" y="217"/>
                    <a:pt x="495" y="217"/>
                  </a:cubicBezTo>
                  <a:cubicBezTo>
                    <a:pt x="536" y="267"/>
                    <a:pt x="536" y="267"/>
                    <a:pt x="536" y="267"/>
                  </a:cubicBezTo>
                  <a:cubicBezTo>
                    <a:pt x="577" y="217"/>
                    <a:pt x="577" y="217"/>
                    <a:pt x="577" y="217"/>
                  </a:cubicBezTo>
                  <a:cubicBezTo>
                    <a:pt x="614" y="217"/>
                    <a:pt x="614" y="217"/>
                    <a:pt x="614" y="217"/>
                  </a:cubicBezTo>
                  <a:cubicBezTo>
                    <a:pt x="683" y="371"/>
                    <a:pt x="683" y="371"/>
                    <a:pt x="683" y="371"/>
                  </a:cubicBezTo>
                  <a:cubicBezTo>
                    <a:pt x="656" y="395"/>
                    <a:pt x="656" y="395"/>
                    <a:pt x="656" y="395"/>
                  </a:cubicBezTo>
                  <a:cubicBezTo>
                    <a:pt x="609" y="317"/>
                    <a:pt x="609" y="317"/>
                    <a:pt x="609" y="317"/>
                  </a:cubicBezTo>
                  <a:cubicBezTo>
                    <a:pt x="604" y="422"/>
                    <a:pt x="604" y="422"/>
                    <a:pt x="604" y="422"/>
                  </a:cubicBezTo>
                  <a:cubicBezTo>
                    <a:pt x="604" y="423"/>
                    <a:pt x="604" y="423"/>
                    <a:pt x="604" y="423"/>
                  </a:cubicBezTo>
                  <a:cubicBezTo>
                    <a:pt x="617" y="657"/>
                    <a:pt x="617" y="657"/>
                    <a:pt x="617" y="657"/>
                  </a:cubicBezTo>
                  <a:cubicBezTo>
                    <a:pt x="556" y="657"/>
                    <a:pt x="556" y="657"/>
                    <a:pt x="556" y="657"/>
                  </a:cubicBezTo>
                  <a:cubicBezTo>
                    <a:pt x="546" y="457"/>
                    <a:pt x="546" y="457"/>
                    <a:pt x="546" y="457"/>
                  </a:cubicBezTo>
                  <a:cubicBezTo>
                    <a:pt x="520" y="457"/>
                    <a:pt x="520" y="457"/>
                    <a:pt x="520" y="457"/>
                  </a:cubicBezTo>
                  <a:cubicBezTo>
                    <a:pt x="507" y="657"/>
                    <a:pt x="507" y="657"/>
                    <a:pt x="507" y="657"/>
                  </a:cubicBezTo>
                  <a:cubicBezTo>
                    <a:pt x="450" y="657"/>
                    <a:pt x="450" y="657"/>
                    <a:pt x="450" y="657"/>
                  </a:cubicBezTo>
                  <a:cubicBezTo>
                    <a:pt x="459" y="423"/>
                    <a:pt x="459" y="423"/>
                    <a:pt x="459" y="423"/>
                  </a:cubicBezTo>
                  <a:cubicBezTo>
                    <a:pt x="458" y="406"/>
                    <a:pt x="458" y="406"/>
                    <a:pt x="458" y="406"/>
                  </a:cubicBezTo>
                  <a:cubicBezTo>
                    <a:pt x="435" y="426"/>
                    <a:pt x="435" y="426"/>
                    <a:pt x="435" y="426"/>
                  </a:cubicBezTo>
                  <a:cubicBezTo>
                    <a:pt x="445" y="706"/>
                    <a:pt x="445" y="706"/>
                    <a:pt x="445" y="706"/>
                  </a:cubicBezTo>
                  <a:cubicBezTo>
                    <a:pt x="377" y="706"/>
                    <a:pt x="377" y="706"/>
                    <a:pt x="377" y="706"/>
                  </a:cubicBezTo>
                  <a:cubicBezTo>
                    <a:pt x="362" y="467"/>
                    <a:pt x="362" y="467"/>
                    <a:pt x="362" y="467"/>
                  </a:cubicBezTo>
                  <a:cubicBezTo>
                    <a:pt x="331" y="467"/>
                    <a:pt x="331" y="467"/>
                    <a:pt x="331" y="467"/>
                  </a:cubicBezTo>
                  <a:cubicBezTo>
                    <a:pt x="319" y="706"/>
                    <a:pt x="319" y="706"/>
                    <a:pt x="319" y="706"/>
                  </a:cubicBezTo>
                  <a:cubicBezTo>
                    <a:pt x="246" y="706"/>
                    <a:pt x="246" y="706"/>
                    <a:pt x="246" y="706"/>
                  </a:cubicBezTo>
                  <a:cubicBezTo>
                    <a:pt x="262" y="426"/>
                    <a:pt x="262" y="426"/>
                    <a:pt x="262" y="426"/>
                  </a:cubicBezTo>
                  <a:cubicBezTo>
                    <a:pt x="228" y="402"/>
                    <a:pt x="228" y="402"/>
                    <a:pt x="228" y="402"/>
                  </a:cubicBezTo>
                  <a:close/>
                  <a:moveTo>
                    <a:pt x="159" y="76"/>
                  </a:moveTo>
                  <a:cubicBezTo>
                    <a:pt x="123" y="76"/>
                    <a:pt x="95" y="105"/>
                    <a:pt x="95" y="140"/>
                  </a:cubicBezTo>
                  <a:cubicBezTo>
                    <a:pt x="95" y="175"/>
                    <a:pt x="123" y="204"/>
                    <a:pt x="159" y="204"/>
                  </a:cubicBezTo>
                  <a:cubicBezTo>
                    <a:pt x="194" y="204"/>
                    <a:pt x="223" y="175"/>
                    <a:pt x="223" y="140"/>
                  </a:cubicBezTo>
                  <a:cubicBezTo>
                    <a:pt x="223" y="105"/>
                    <a:pt x="194" y="76"/>
                    <a:pt x="159" y="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25" name="组合 24"/>
          <p:cNvGrpSpPr/>
          <p:nvPr/>
        </p:nvGrpSpPr>
        <p:grpSpPr>
          <a:xfrm>
            <a:off x="3867177" y="1275606"/>
            <a:ext cx="5366323" cy="1412036"/>
            <a:chOff x="3132733" y="478881"/>
            <a:chExt cx="5366323" cy="1412036"/>
          </a:xfrm>
        </p:grpSpPr>
        <p:grpSp>
          <p:nvGrpSpPr>
            <p:cNvPr id="26" name="组合 25"/>
            <p:cNvGrpSpPr/>
            <p:nvPr/>
          </p:nvGrpSpPr>
          <p:grpSpPr>
            <a:xfrm>
              <a:off x="3132733" y="478881"/>
              <a:ext cx="5366323" cy="1412036"/>
              <a:chOff x="395536" y="307478"/>
              <a:chExt cx="5366323" cy="1412036"/>
            </a:xfrm>
          </p:grpSpPr>
          <p:sp>
            <p:nvSpPr>
              <p:cNvPr id="28" name="矩形 27"/>
              <p:cNvSpPr/>
              <p:nvPr/>
            </p:nvSpPr>
            <p:spPr>
              <a:xfrm>
                <a:off x="395536" y="307478"/>
                <a:ext cx="5104109" cy="1412036"/>
              </a:xfrm>
              <a:prstGeom prst="rect">
                <a:avLst/>
              </a:prstGeom>
              <a:noFill/>
              <a:ln w="12700">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59908" y="462286"/>
                <a:ext cx="1083181" cy="10831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p:nvPr/>
            </p:nvCxnSpPr>
            <p:spPr>
              <a:xfrm flipV="1">
                <a:off x="2006798" y="478708"/>
                <a:ext cx="0" cy="1066759"/>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186612" y="824974"/>
                <a:ext cx="3575247" cy="747897"/>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itchFamily="34" charset="-122"/>
                    <a:ea typeface="微软雅黑" pitchFamily="34" charset="-122"/>
                  </a:rPr>
                  <a:t>单击此处添加文本 单击此处添加文本</a:t>
                </a:r>
                <a:endParaRPr lang="en-US" altLang="zh-CN" sz="1400" dirty="0">
                  <a:solidFill>
                    <a:schemeClr val="tx1">
                      <a:lumMod val="75000"/>
                      <a:lumOff val="25000"/>
                    </a:schemeClr>
                  </a:solidFill>
                  <a:latin typeface="微软雅黑" pitchFamily="34" charset="-122"/>
                  <a:ea typeface="微软雅黑" pitchFamily="34" charset="-122"/>
                </a:endParaRPr>
              </a:p>
              <a:p>
                <a:r>
                  <a:rPr lang="zh-CN" altLang="en-US" sz="1400" dirty="0">
                    <a:solidFill>
                      <a:schemeClr val="tx1">
                        <a:lumMod val="75000"/>
                        <a:lumOff val="25000"/>
                      </a:schemeClr>
                    </a:solidFill>
                    <a:latin typeface="微软雅黑" pitchFamily="34" charset="-122"/>
                    <a:ea typeface="微软雅黑" pitchFamily="34" charset="-122"/>
                  </a:rPr>
                  <a:t>单击此处添加文本 单击此处添加文本</a:t>
                </a:r>
                <a:endParaRPr lang="en-US" altLang="zh-CN" sz="1400" dirty="0">
                  <a:solidFill>
                    <a:schemeClr val="tx1">
                      <a:lumMod val="75000"/>
                      <a:lumOff val="25000"/>
                    </a:schemeClr>
                  </a:solidFill>
                  <a:latin typeface="微软雅黑" pitchFamily="34" charset="-122"/>
                  <a:ea typeface="微软雅黑" pitchFamily="34" charset="-122"/>
                </a:endParaRPr>
              </a:p>
              <a:p>
                <a:r>
                  <a:rPr lang="zh-CN" altLang="en-US" sz="1400" dirty="0">
                    <a:solidFill>
                      <a:schemeClr val="tx1">
                        <a:lumMod val="75000"/>
                        <a:lumOff val="25000"/>
                      </a:schemeClr>
                    </a:solidFill>
                    <a:latin typeface="微软雅黑" pitchFamily="34" charset="-122"/>
                    <a:ea typeface="微软雅黑" pitchFamily="34" charset="-122"/>
                  </a:rPr>
                  <a:t>单击此处添加文本 单击此处添加文本</a:t>
                </a:r>
                <a:endParaRPr lang="en-US" altLang="zh-CN" sz="1400" dirty="0">
                  <a:solidFill>
                    <a:schemeClr val="tx1">
                      <a:lumMod val="75000"/>
                      <a:lumOff val="25000"/>
                    </a:schemeClr>
                  </a:solidFill>
                  <a:latin typeface="微软雅黑" pitchFamily="34" charset="-122"/>
                  <a:ea typeface="微软雅黑" pitchFamily="34" charset="-122"/>
                </a:endParaRPr>
              </a:p>
            </p:txBody>
          </p:sp>
          <p:sp>
            <p:nvSpPr>
              <p:cNvPr id="40" name="TextBox 39"/>
              <p:cNvSpPr txBox="1"/>
              <p:nvPr/>
            </p:nvSpPr>
            <p:spPr>
              <a:xfrm>
                <a:off x="2195736" y="481088"/>
                <a:ext cx="1645998" cy="349018"/>
              </a:xfrm>
              <a:prstGeom prst="rect">
                <a:avLst/>
              </a:prstGeom>
              <a:noFill/>
            </p:spPr>
            <p:txBody>
              <a:bodyPr wrap="square" rtlCol="0">
                <a:spAutoFit/>
              </a:bodyPr>
              <a:lstStyle/>
              <a:p>
                <a:r>
                  <a:rPr lang="zh-CN" altLang="en-US" sz="1600" b="1" dirty="0"/>
                  <a:t>填加标题</a:t>
                </a:r>
              </a:p>
            </p:txBody>
          </p:sp>
        </p:grpSp>
        <p:sp>
          <p:nvSpPr>
            <p:cNvPr id="27" name="Freeform 34"/>
            <p:cNvSpPr>
              <a:spLocks noEditPoints="1"/>
            </p:cNvSpPr>
            <p:nvPr/>
          </p:nvSpPr>
          <p:spPr bwMode="auto">
            <a:xfrm>
              <a:off x="3699880" y="868563"/>
              <a:ext cx="496454" cy="582866"/>
            </a:xfrm>
            <a:custGeom>
              <a:avLst/>
              <a:gdLst>
                <a:gd name="T0" fmla="*/ 379 w 498"/>
                <a:gd name="T1" fmla="*/ 0 h 586"/>
                <a:gd name="T2" fmla="*/ 444 w 498"/>
                <a:gd name="T3" fmla="*/ 65 h 586"/>
                <a:gd name="T4" fmla="*/ 416 w 498"/>
                <a:gd name="T5" fmla="*/ 231 h 586"/>
                <a:gd name="T6" fmla="*/ 405 w 498"/>
                <a:gd name="T7" fmla="*/ 38 h 586"/>
                <a:gd name="T8" fmla="*/ 125 w 498"/>
                <a:gd name="T9" fmla="*/ 27 h 586"/>
                <a:gd name="T10" fmla="*/ 167 w 498"/>
                <a:gd name="T11" fmla="*/ 81 h 586"/>
                <a:gd name="T12" fmla="*/ 27 w 498"/>
                <a:gd name="T13" fmla="*/ 249 h 586"/>
                <a:gd name="T14" fmla="*/ 39 w 498"/>
                <a:gd name="T15" fmla="*/ 531 h 586"/>
                <a:gd name="T16" fmla="*/ 148 w 498"/>
                <a:gd name="T17" fmla="*/ 542 h 586"/>
                <a:gd name="T18" fmla="*/ 65 w 498"/>
                <a:gd name="T19" fmla="*/ 570 h 586"/>
                <a:gd name="T20" fmla="*/ 0 w 498"/>
                <a:gd name="T21" fmla="*/ 505 h 586"/>
                <a:gd name="T22" fmla="*/ 1 w 498"/>
                <a:gd name="T23" fmla="*/ 238 h 586"/>
                <a:gd name="T24" fmla="*/ 76 w 498"/>
                <a:gd name="T25" fmla="*/ 7 h 586"/>
                <a:gd name="T26" fmla="*/ 76 w 498"/>
                <a:gd name="T27" fmla="*/ 7 h 586"/>
                <a:gd name="T28" fmla="*/ 76 w 498"/>
                <a:gd name="T29" fmla="*/ 6 h 586"/>
                <a:gd name="T30" fmla="*/ 79 w 498"/>
                <a:gd name="T31" fmla="*/ 3 h 586"/>
                <a:gd name="T32" fmla="*/ 79 w 498"/>
                <a:gd name="T33" fmla="*/ 3 h 586"/>
                <a:gd name="T34" fmla="*/ 79 w 498"/>
                <a:gd name="T35" fmla="*/ 3 h 586"/>
                <a:gd name="T36" fmla="*/ 80 w 498"/>
                <a:gd name="T37" fmla="*/ 3 h 586"/>
                <a:gd name="T38" fmla="*/ 84 w 498"/>
                <a:gd name="T39" fmla="*/ 0 h 586"/>
                <a:gd name="T40" fmla="*/ 84 w 498"/>
                <a:gd name="T41" fmla="*/ 0 h 586"/>
                <a:gd name="T42" fmla="*/ 85 w 498"/>
                <a:gd name="T43" fmla="*/ 0 h 586"/>
                <a:gd name="T44" fmla="*/ 85 w 498"/>
                <a:gd name="T45" fmla="*/ 0 h 586"/>
                <a:gd name="T46" fmla="*/ 85 w 498"/>
                <a:gd name="T47" fmla="*/ 0 h 586"/>
                <a:gd name="T48" fmla="*/ 86 w 498"/>
                <a:gd name="T49" fmla="*/ 0 h 586"/>
                <a:gd name="T50" fmla="*/ 88 w 498"/>
                <a:gd name="T51" fmla="*/ 0 h 586"/>
                <a:gd name="T52" fmla="*/ 82 w 498"/>
                <a:gd name="T53" fmla="*/ 398 h 586"/>
                <a:gd name="T54" fmla="*/ 225 w 498"/>
                <a:gd name="T55" fmla="*/ 376 h 586"/>
                <a:gd name="T56" fmla="*/ 82 w 498"/>
                <a:gd name="T57" fmla="*/ 316 h 586"/>
                <a:gd name="T58" fmla="*/ 225 w 498"/>
                <a:gd name="T59" fmla="*/ 338 h 586"/>
                <a:gd name="T60" fmla="*/ 82 w 498"/>
                <a:gd name="T61" fmla="*/ 316 h 586"/>
                <a:gd name="T62" fmla="*/ 82 w 498"/>
                <a:gd name="T63" fmla="*/ 282 h 586"/>
                <a:gd name="T64" fmla="*/ 369 w 498"/>
                <a:gd name="T65" fmla="*/ 260 h 586"/>
                <a:gd name="T66" fmla="*/ 230 w 498"/>
                <a:gd name="T67" fmla="*/ 191 h 586"/>
                <a:gd name="T68" fmla="*/ 369 w 498"/>
                <a:gd name="T69" fmla="*/ 213 h 586"/>
                <a:gd name="T70" fmla="*/ 230 w 498"/>
                <a:gd name="T71" fmla="*/ 191 h 586"/>
                <a:gd name="T72" fmla="*/ 230 w 498"/>
                <a:gd name="T73" fmla="*/ 152 h 586"/>
                <a:gd name="T74" fmla="*/ 369 w 498"/>
                <a:gd name="T75" fmla="*/ 130 h 586"/>
                <a:gd name="T76" fmla="*/ 230 w 498"/>
                <a:gd name="T77" fmla="*/ 75 h 586"/>
                <a:gd name="T78" fmla="*/ 369 w 498"/>
                <a:gd name="T79" fmla="*/ 97 h 586"/>
                <a:gd name="T80" fmla="*/ 230 w 498"/>
                <a:gd name="T81" fmla="*/ 75 h 586"/>
                <a:gd name="T82" fmla="*/ 208 w 498"/>
                <a:gd name="T83" fmla="*/ 482 h 586"/>
                <a:gd name="T84" fmla="*/ 498 w 498"/>
                <a:gd name="T85" fmla="*/ 326 h 586"/>
                <a:gd name="T86" fmla="*/ 200 w 498"/>
                <a:gd name="T87" fmla="*/ 492 h 586"/>
                <a:gd name="T88" fmla="*/ 196 w 498"/>
                <a:gd name="T89" fmla="*/ 586 h 586"/>
                <a:gd name="T90" fmla="*/ 200 w 498"/>
                <a:gd name="T91" fmla="*/ 492 h 586"/>
                <a:gd name="T92" fmla="*/ 416 w 498"/>
                <a:gd name="T93" fmla="*/ 453 h 586"/>
                <a:gd name="T94" fmla="*/ 405 w 498"/>
                <a:gd name="T95" fmla="*/ 531 h 586"/>
                <a:gd name="T96" fmla="*/ 326 w 498"/>
                <a:gd name="T97" fmla="*/ 542 h 586"/>
                <a:gd name="T98" fmla="*/ 322 w 498"/>
                <a:gd name="T99" fmla="*/ 570 h 586"/>
                <a:gd name="T100" fmla="*/ 425 w 498"/>
                <a:gd name="T101" fmla="*/ 551 h 586"/>
                <a:gd name="T102" fmla="*/ 444 w 498"/>
                <a:gd name="T103" fmla="*/ 426 h 586"/>
                <a:gd name="T104" fmla="*/ 137 w 498"/>
                <a:gd name="T105" fmla="*/ 74 h 586"/>
                <a:gd name="T106" fmla="*/ 49 w 498"/>
                <a:gd name="T107" fmla="*/ 18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8" h="586">
                  <a:moveTo>
                    <a:pt x="88" y="0"/>
                  </a:moveTo>
                  <a:cubicBezTo>
                    <a:pt x="379" y="0"/>
                    <a:pt x="379" y="0"/>
                    <a:pt x="379" y="0"/>
                  </a:cubicBezTo>
                  <a:cubicBezTo>
                    <a:pt x="397" y="0"/>
                    <a:pt x="413" y="7"/>
                    <a:pt x="425" y="19"/>
                  </a:cubicBezTo>
                  <a:cubicBezTo>
                    <a:pt x="437" y="31"/>
                    <a:pt x="444" y="47"/>
                    <a:pt x="444" y="65"/>
                  </a:cubicBezTo>
                  <a:cubicBezTo>
                    <a:pt x="444" y="204"/>
                    <a:pt x="444" y="204"/>
                    <a:pt x="444" y="204"/>
                  </a:cubicBezTo>
                  <a:cubicBezTo>
                    <a:pt x="416" y="231"/>
                    <a:pt x="416" y="231"/>
                    <a:pt x="416" y="231"/>
                  </a:cubicBezTo>
                  <a:cubicBezTo>
                    <a:pt x="416" y="65"/>
                    <a:pt x="416" y="65"/>
                    <a:pt x="416" y="65"/>
                  </a:cubicBezTo>
                  <a:cubicBezTo>
                    <a:pt x="416" y="55"/>
                    <a:pt x="412" y="45"/>
                    <a:pt x="405" y="38"/>
                  </a:cubicBezTo>
                  <a:cubicBezTo>
                    <a:pt x="398" y="31"/>
                    <a:pt x="389" y="27"/>
                    <a:pt x="379" y="27"/>
                  </a:cubicBezTo>
                  <a:cubicBezTo>
                    <a:pt x="125" y="27"/>
                    <a:pt x="125" y="27"/>
                    <a:pt x="125" y="27"/>
                  </a:cubicBezTo>
                  <a:cubicBezTo>
                    <a:pt x="166" y="62"/>
                    <a:pt x="166" y="62"/>
                    <a:pt x="166" y="62"/>
                  </a:cubicBezTo>
                  <a:cubicBezTo>
                    <a:pt x="171" y="67"/>
                    <a:pt x="172" y="75"/>
                    <a:pt x="167" y="81"/>
                  </a:cubicBezTo>
                  <a:cubicBezTo>
                    <a:pt x="167" y="81"/>
                    <a:pt x="167" y="81"/>
                    <a:pt x="167" y="81"/>
                  </a:cubicBezTo>
                  <a:cubicBezTo>
                    <a:pt x="27" y="249"/>
                    <a:pt x="27" y="249"/>
                    <a:pt x="27" y="249"/>
                  </a:cubicBezTo>
                  <a:cubicBezTo>
                    <a:pt x="27" y="505"/>
                    <a:pt x="27" y="505"/>
                    <a:pt x="27" y="505"/>
                  </a:cubicBezTo>
                  <a:cubicBezTo>
                    <a:pt x="27" y="515"/>
                    <a:pt x="32" y="524"/>
                    <a:pt x="39" y="531"/>
                  </a:cubicBezTo>
                  <a:cubicBezTo>
                    <a:pt x="45" y="538"/>
                    <a:pt x="55" y="542"/>
                    <a:pt x="65" y="542"/>
                  </a:cubicBezTo>
                  <a:cubicBezTo>
                    <a:pt x="148" y="542"/>
                    <a:pt x="148" y="542"/>
                    <a:pt x="148" y="542"/>
                  </a:cubicBezTo>
                  <a:cubicBezTo>
                    <a:pt x="139" y="570"/>
                    <a:pt x="139" y="570"/>
                    <a:pt x="139" y="570"/>
                  </a:cubicBezTo>
                  <a:cubicBezTo>
                    <a:pt x="65" y="570"/>
                    <a:pt x="65" y="570"/>
                    <a:pt x="65" y="570"/>
                  </a:cubicBezTo>
                  <a:cubicBezTo>
                    <a:pt x="47" y="570"/>
                    <a:pt x="31" y="563"/>
                    <a:pt x="19" y="551"/>
                  </a:cubicBezTo>
                  <a:cubicBezTo>
                    <a:pt x="7" y="539"/>
                    <a:pt x="0" y="522"/>
                    <a:pt x="0" y="505"/>
                  </a:cubicBezTo>
                  <a:cubicBezTo>
                    <a:pt x="0" y="244"/>
                    <a:pt x="0" y="244"/>
                    <a:pt x="0" y="244"/>
                  </a:cubicBezTo>
                  <a:cubicBezTo>
                    <a:pt x="0" y="242"/>
                    <a:pt x="0" y="240"/>
                    <a:pt x="1" y="238"/>
                  </a:cubicBezTo>
                  <a:cubicBezTo>
                    <a:pt x="75" y="9"/>
                    <a:pt x="75" y="9"/>
                    <a:pt x="75" y="9"/>
                  </a:cubicBezTo>
                  <a:cubicBezTo>
                    <a:pt x="75" y="8"/>
                    <a:pt x="76" y="8"/>
                    <a:pt x="76" y="7"/>
                  </a:cubicBezTo>
                  <a:cubicBezTo>
                    <a:pt x="76" y="7"/>
                    <a:pt x="76" y="7"/>
                    <a:pt x="76" y="7"/>
                  </a:cubicBezTo>
                  <a:cubicBezTo>
                    <a:pt x="76" y="7"/>
                    <a:pt x="76" y="7"/>
                    <a:pt x="76" y="7"/>
                  </a:cubicBezTo>
                  <a:cubicBezTo>
                    <a:pt x="76" y="7"/>
                    <a:pt x="76" y="7"/>
                    <a:pt x="76" y="7"/>
                  </a:cubicBezTo>
                  <a:cubicBezTo>
                    <a:pt x="76" y="6"/>
                    <a:pt x="76" y="6"/>
                    <a:pt x="76" y="6"/>
                  </a:cubicBezTo>
                  <a:cubicBezTo>
                    <a:pt x="76" y="6"/>
                    <a:pt x="76" y="6"/>
                    <a:pt x="76" y="6"/>
                  </a:cubicBezTo>
                  <a:cubicBezTo>
                    <a:pt x="77" y="5"/>
                    <a:pt x="78" y="4"/>
                    <a:pt x="79" y="3"/>
                  </a:cubicBezTo>
                  <a:cubicBezTo>
                    <a:pt x="79" y="3"/>
                    <a:pt x="79" y="3"/>
                    <a:pt x="79" y="3"/>
                  </a:cubicBezTo>
                  <a:cubicBezTo>
                    <a:pt x="79" y="3"/>
                    <a:pt x="79" y="3"/>
                    <a:pt x="79" y="3"/>
                  </a:cubicBezTo>
                  <a:cubicBezTo>
                    <a:pt x="79" y="3"/>
                    <a:pt x="79" y="3"/>
                    <a:pt x="79" y="3"/>
                  </a:cubicBezTo>
                  <a:cubicBezTo>
                    <a:pt x="79" y="3"/>
                    <a:pt x="79" y="3"/>
                    <a:pt x="79" y="3"/>
                  </a:cubicBezTo>
                  <a:cubicBezTo>
                    <a:pt x="80" y="3"/>
                    <a:pt x="80" y="3"/>
                    <a:pt x="80" y="3"/>
                  </a:cubicBezTo>
                  <a:cubicBezTo>
                    <a:pt x="80" y="3"/>
                    <a:pt x="80" y="3"/>
                    <a:pt x="80" y="3"/>
                  </a:cubicBezTo>
                  <a:cubicBezTo>
                    <a:pt x="80" y="2"/>
                    <a:pt x="80" y="2"/>
                    <a:pt x="80" y="2"/>
                  </a:cubicBezTo>
                  <a:cubicBezTo>
                    <a:pt x="81" y="2"/>
                    <a:pt x="82" y="1"/>
                    <a:pt x="84" y="0"/>
                  </a:cubicBezTo>
                  <a:cubicBezTo>
                    <a:pt x="84" y="0"/>
                    <a:pt x="84" y="0"/>
                    <a:pt x="84" y="0"/>
                  </a:cubicBezTo>
                  <a:cubicBezTo>
                    <a:pt x="84" y="0"/>
                    <a:pt x="84" y="0"/>
                    <a:pt x="84" y="0"/>
                  </a:cubicBezTo>
                  <a:cubicBezTo>
                    <a:pt x="84" y="0"/>
                    <a:pt x="84" y="0"/>
                    <a:pt x="84"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6" y="0"/>
                    <a:pt x="86" y="0"/>
                    <a:pt x="86" y="0"/>
                  </a:cubicBezTo>
                  <a:cubicBezTo>
                    <a:pt x="86" y="0"/>
                    <a:pt x="86" y="0"/>
                    <a:pt x="86" y="0"/>
                  </a:cubicBezTo>
                  <a:cubicBezTo>
                    <a:pt x="87" y="0"/>
                    <a:pt x="87" y="0"/>
                    <a:pt x="88" y="0"/>
                  </a:cubicBezTo>
                  <a:cubicBezTo>
                    <a:pt x="88" y="0"/>
                    <a:pt x="88" y="0"/>
                    <a:pt x="88" y="0"/>
                  </a:cubicBezTo>
                  <a:close/>
                  <a:moveTo>
                    <a:pt x="82" y="376"/>
                  </a:moveTo>
                  <a:cubicBezTo>
                    <a:pt x="82" y="398"/>
                    <a:pt x="82" y="398"/>
                    <a:pt x="82" y="398"/>
                  </a:cubicBezTo>
                  <a:cubicBezTo>
                    <a:pt x="225" y="398"/>
                    <a:pt x="225" y="398"/>
                    <a:pt x="225" y="398"/>
                  </a:cubicBezTo>
                  <a:cubicBezTo>
                    <a:pt x="225" y="376"/>
                    <a:pt x="225" y="376"/>
                    <a:pt x="225" y="376"/>
                  </a:cubicBezTo>
                  <a:cubicBezTo>
                    <a:pt x="82" y="376"/>
                    <a:pt x="82" y="376"/>
                    <a:pt x="82" y="376"/>
                  </a:cubicBezTo>
                  <a:close/>
                  <a:moveTo>
                    <a:pt x="82" y="316"/>
                  </a:moveTo>
                  <a:cubicBezTo>
                    <a:pt x="82" y="338"/>
                    <a:pt x="82" y="338"/>
                    <a:pt x="82" y="338"/>
                  </a:cubicBezTo>
                  <a:cubicBezTo>
                    <a:pt x="225" y="338"/>
                    <a:pt x="225" y="338"/>
                    <a:pt x="225" y="338"/>
                  </a:cubicBezTo>
                  <a:cubicBezTo>
                    <a:pt x="225" y="316"/>
                    <a:pt x="225" y="316"/>
                    <a:pt x="225" y="316"/>
                  </a:cubicBezTo>
                  <a:cubicBezTo>
                    <a:pt x="82" y="316"/>
                    <a:pt x="82" y="316"/>
                    <a:pt x="82" y="316"/>
                  </a:cubicBezTo>
                  <a:close/>
                  <a:moveTo>
                    <a:pt x="82" y="260"/>
                  </a:moveTo>
                  <a:cubicBezTo>
                    <a:pt x="82" y="282"/>
                    <a:pt x="82" y="282"/>
                    <a:pt x="82" y="282"/>
                  </a:cubicBezTo>
                  <a:cubicBezTo>
                    <a:pt x="369" y="282"/>
                    <a:pt x="369" y="282"/>
                    <a:pt x="369" y="282"/>
                  </a:cubicBezTo>
                  <a:cubicBezTo>
                    <a:pt x="369" y="260"/>
                    <a:pt x="369" y="260"/>
                    <a:pt x="369" y="260"/>
                  </a:cubicBezTo>
                  <a:cubicBezTo>
                    <a:pt x="82" y="260"/>
                    <a:pt x="82" y="260"/>
                    <a:pt x="82" y="260"/>
                  </a:cubicBezTo>
                  <a:close/>
                  <a:moveTo>
                    <a:pt x="230" y="191"/>
                  </a:moveTo>
                  <a:cubicBezTo>
                    <a:pt x="230" y="213"/>
                    <a:pt x="230" y="213"/>
                    <a:pt x="230" y="213"/>
                  </a:cubicBezTo>
                  <a:cubicBezTo>
                    <a:pt x="369" y="213"/>
                    <a:pt x="369" y="213"/>
                    <a:pt x="369" y="213"/>
                  </a:cubicBezTo>
                  <a:cubicBezTo>
                    <a:pt x="369" y="191"/>
                    <a:pt x="369" y="191"/>
                    <a:pt x="369" y="191"/>
                  </a:cubicBezTo>
                  <a:cubicBezTo>
                    <a:pt x="230" y="191"/>
                    <a:pt x="230" y="191"/>
                    <a:pt x="230" y="191"/>
                  </a:cubicBezTo>
                  <a:close/>
                  <a:moveTo>
                    <a:pt x="230" y="130"/>
                  </a:moveTo>
                  <a:cubicBezTo>
                    <a:pt x="230" y="152"/>
                    <a:pt x="230" y="152"/>
                    <a:pt x="230" y="152"/>
                  </a:cubicBezTo>
                  <a:cubicBezTo>
                    <a:pt x="369" y="152"/>
                    <a:pt x="369" y="152"/>
                    <a:pt x="369" y="152"/>
                  </a:cubicBezTo>
                  <a:cubicBezTo>
                    <a:pt x="369" y="130"/>
                    <a:pt x="369" y="130"/>
                    <a:pt x="369" y="130"/>
                  </a:cubicBezTo>
                  <a:cubicBezTo>
                    <a:pt x="230" y="130"/>
                    <a:pt x="230" y="130"/>
                    <a:pt x="230" y="130"/>
                  </a:cubicBezTo>
                  <a:close/>
                  <a:moveTo>
                    <a:pt x="230" y="75"/>
                  </a:moveTo>
                  <a:cubicBezTo>
                    <a:pt x="230" y="97"/>
                    <a:pt x="230" y="97"/>
                    <a:pt x="230" y="97"/>
                  </a:cubicBezTo>
                  <a:cubicBezTo>
                    <a:pt x="369" y="97"/>
                    <a:pt x="369" y="97"/>
                    <a:pt x="369" y="97"/>
                  </a:cubicBezTo>
                  <a:cubicBezTo>
                    <a:pt x="369" y="75"/>
                    <a:pt x="369" y="75"/>
                    <a:pt x="369" y="75"/>
                  </a:cubicBezTo>
                  <a:cubicBezTo>
                    <a:pt x="230" y="75"/>
                    <a:pt x="230" y="75"/>
                    <a:pt x="230" y="75"/>
                  </a:cubicBezTo>
                  <a:close/>
                  <a:moveTo>
                    <a:pt x="431" y="259"/>
                  </a:moveTo>
                  <a:cubicBezTo>
                    <a:pt x="208" y="482"/>
                    <a:pt x="208" y="482"/>
                    <a:pt x="208" y="482"/>
                  </a:cubicBezTo>
                  <a:cubicBezTo>
                    <a:pt x="275" y="549"/>
                    <a:pt x="275" y="549"/>
                    <a:pt x="275" y="549"/>
                  </a:cubicBezTo>
                  <a:cubicBezTo>
                    <a:pt x="498" y="326"/>
                    <a:pt x="498" y="326"/>
                    <a:pt x="498" y="326"/>
                  </a:cubicBezTo>
                  <a:cubicBezTo>
                    <a:pt x="431" y="259"/>
                    <a:pt x="431" y="259"/>
                    <a:pt x="431" y="259"/>
                  </a:cubicBezTo>
                  <a:close/>
                  <a:moveTo>
                    <a:pt x="200" y="492"/>
                  </a:moveTo>
                  <a:cubicBezTo>
                    <a:pt x="174" y="565"/>
                    <a:pt x="174" y="565"/>
                    <a:pt x="174" y="565"/>
                  </a:cubicBezTo>
                  <a:cubicBezTo>
                    <a:pt x="196" y="586"/>
                    <a:pt x="196" y="586"/>
                    <a:pt x="196" y="586"/>
                  </a:cubicBezTo>
                  <a:cubicBezTo>
                    <a:pt x="266" y="558"/>
                    <a:pt x="266" y="558"/>
                    <a:pt x="266" y="558"/>
                  </a:cubicBezTo>
                  <a:cubicBezTo>
                    <a:pt x="200" y="492"/>
                    <a:pt x="200" y="492"/>
                    <a:pt x="200" y="492"/>
                  </a:cubicBezTo>
                  <a:close/>
                  <a:moveTo>
                    <a:pt x="444" y="426"/>
                  </a:moveTo>
                  <a:cubicBezTo>
                    <a:pt x="416" y="453"/>
                    <a:pt x="416" y="453"/>
                    <a:pt x="416" y="453"/>
                  </a:cubicBezTo>
                  <a:cubicBezTo>
                    <a:pt x="416" y="505"/>
                    <a:pt x="416" y="505"/>
                    <a:pt x="416" y="505"/>
                  </a:cubicBezTo>
                  <a:cubicBezTo>
                    <a:pt x="416" y="515"/>
                    <a:pt x="412" y="524"/>
                    <a:pt x="405" y="531"/>
                  </a:cubicBezTo>
                  <a:cubicBezTo>
                    <a:pt x="398" y="538"/>
                    <a:pt x="389" y="542"/>
                    <a:pt x="379" y="542"/>
                  </a:cubicBezTo>
                  <a:cubicBezTo>
                    <a:pt x="326" y="542"/>
                    <a:pt x="326" y="542"/>
                    <a:pt x="326" y="542"/>
                  </a:cubicBezTo>
                  <a:cubicBezTo>
                    <a:pt x="310" y="558"/>
                    <a:pt x="310" y="558"/>
                    <a:pt x="310" y="558"/>
                  </a:cubicBezTo>
                  <a:cubicBezTo>
                    <a:pt x="322" y="570"/>
                    <a:pt x="322" y="570"/>
                    <a:pt x="322" y="570"/>
                  </a:cubicBezTo>
                  <a:cubicBezTo>
                    <a:pt x="379" y="570"/>
                    <a:pt x="379" y="570"/>
                    <a:pt x="379" y="570"/>
                  </a:cubicBezTo>
                  <a:cubicBezTo>
                    <a:pt x="397" y="570"/>
                    <a:pt x="413" y="563"/>
                    <a:pt x="425" y="551"/>
                  </a:cubicBezTo>
                  <a:cubicBezTo>
                    <a:pt x="437" y="539"/>
                    <a:pt x="444" y="522"/>
                    <a:pt x="444" y="505"/>
                  </a:cubicBezTo>
                  <a:cubicBezTo>
                    <a:pt x="444" y="426"/>
                    <a:pt x="444" y="426"/>
                    <a:pt x="444" y="426"/>
                  </a:cubicBezTo>
                  <a:close/>
                  <a:moveTo>
                    <a:pt x="49" y="180"/>
                  </a:moveTo>
                  <a:cubicBezTo>
                    <a:pt x="137" y="74"/>
                    <a:pt x="137" y="74"/>
                    <a:pt x="137" y="74"/>
                  </a:cubicBezTo>
                  <a:cubicBezTo>
                    <a:pt x="95" y="37"/>
                    <a:pt x="95" y="37"/>
                    <a:pt x="95" y="37"/>
                  </a:cubicBezTo>
                  <a:lnTo>
                    <a:pt x="49" y="1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xmlns="" val="3978868897"/>
      </p:ext>
    </p:extLst>
  </p:cSld>
  <p:clrMapOvr>
    <a:masterClrMapping/>
  </p:clrMapOvr>
  <p:transition spd="slow" advClick="0" advTm="100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1+#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48000">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14:bounceEnd="48000">
                                          <p:cBhvr additive="base">
                                            <p:cTn id="16" dur="500" fill="hold"/>
                                            <p:tgtEl>
                                              <p:spTgt spid="47"/>
                                            </p:tgtEl>
                                            <p:attrNameLst>
                                              <p:attrName>ppt_x</p:attrName>
                                            </p:attrNameLst>
                                          </p:cBhvr>
                                          <p:tavLst>
                                            <p:tav tm="0">
                                              <p:val>
                                                <p:strVal val="#ppt_x"/>
                                              </p:val>
                                            </p:tav>
                                            <p:tav tm="100000">
                                              <p:val>
                                                <p:strVal val="#ppt_x"/>
                                              </p:val>
                                            </p:tav>
                                          </p:tavLst>
                                        </p:anim>
                                        <p:anim calcmode="lin" valueType="num" p14:bounceEnd="48000">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3000"/>
                                </p:stCondLst>
                                <p:childTnLst>
                                  <p:par>
                                    <p:cTn id="35" presetID="2" presetClass="entr" presetSubtype="2" decel="10000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750" fill="hold"/>
                                            <p:tgtEl>
                                              <p:spTgt spid="25"/>
                                            </p:tgtEl>
                                            <p:attrNameLst>
                                              <p:attrName>ppt_x</p:attrName>
                                            </p:attrNameLst>
                                          </p:cBhvr>
                                          <p:tavLst>
                                            <p:tav tm="0">
                                              <p:val>
                                                <p:strVal val="1+#ppt_w/2"/>
                                              </p:val>
                                            </p:tav>
                                            <p:tav tm="100000">
                                              <p:val>
                                                <p:strVal val="#ppt_x"/>
                                              </p:val>
                                            </p:tav>
                                          </p:tavLst>
                                        </p:anim>
                                        <p:anim calcmode="lin" valueType="num">
                                          <p:cBhvr additive="base">
                                            <p:cTn id="38" dur="750" fill="hold"/>
                                            <p:tgtEl>
                                              <p:spTgt spid="25"/>
                                            </p:tgtEl>
                                            <p:attrNameLst>
                                              <p:attrName>ppt_y</p:attrName>
                                            </p:attrNameLst>
                                          </p:cBhvr>
                                          <p:tavLst>
                                            <p:tav tm="0">
                                              <p:val>
                                                <p:strVal val="#ppt_y"/>
                                              </p:val>
                                            </p:tav>
                                            <p:tav tm="100000">
                                              <p:val>
                                                <p:strVal val="#ppt_y"/>
                                              </p:val>
                                            </p:tav>
                                          </p:tavLst>
                                        </p:anim>
                                      </p:childTnLst>
                                    </p:cTn>
                                  </p:par>
                                  <p:par>
                                    <p:cTn id="39" presetID="2" presetClass="entr" presetSubtype="2" decel="100000" fill="hold" nodeType="withEffect">
                                      <p:stCondLst>
                                        <p:cond delay="50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750" fill="hold"/>
                                            <p:tgtEl>
                                              <p:spTgt spid="17"/>
                                            </p:tgtEl>
                                            <p:attrNameLst>
                                              <p:attrName>ppt_x</p:attrName>
                                            </p:attrNameLst>
                                          </p:cBhvr>
                                          <p:tavLst>
                                            <p:tav tm="0">
                                              <p:val>
                                                <p:strVal val="1+#ppt_w/2"/>
                                              </p:val>
                                            </p:tav>
                                            <p:tav tm="100000">
                                              <p:val>
                                                <p:strVal val="#ppt_x"/>
                                              </p:val>
                                            </p:tav>
                                          </p:tavLst>
                                        </p:anim>
                                        <p:anim calcmode="lin" valueType="num">
                                          <p:cBhvr additive="base">
                                            <p:cTn id="42"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5" grpId="0" animBg="1"/>
          <p:bldP spid="1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1+#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ppt_x"/>
                                              </p:val>
                                            </p:tav>
                                            <p:tav tm="100000">
                                              <p:val>
                                                <p:strVal val="#ppt_x"/>
                                              </p:val>
                                            </p:tav>
                                          </p:tavLst>
                                        </p:anim>
                                        <p:anim calcmode="lin" valueType="num">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3000"/>
                                </p:stCondLst>
                                <p:childTnLst>
                                  <p:par>
                                    <p:cTn id="35" presetID="2" presetClass="entr" presetSubtype="2" decel="10000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750" fill="hold"/>
                                            <p:tgtEl>
                                              <p:spTgt spid="25"/>
                                            </p:tgtEl>
                                            <p:attrNameLst>
                                              <p:attrName>ppt_x</p:attrName>
                                            </p:attrNameLst>
                                          </p:cBhvr>
                                          <p:tavLst>
                                            <p:tav tm="0">
                                              <p:val>
                                                <p:strVal val="1+#ppt_w/2"/>
                                              </p:val>
                                            </p:tav>
                                            <p:tav tm="100000">
                                              <p:val>
                                                <p:strVal val="#ppt_x"/>
                                              </p:val>
                                            </p:tav>
                                          </p:tavLst>
                                        </p:anim>
                                        <p:anim calcmode="lin" valueType="num">
                                          <p:cBhvr additive="base">
                                            <p:cTn id="38" dur="750" fill="hold"/>
                                            <p:tgtEl>
                                              <p:spTgt spid="25"/>
                                            </p:tgtEl>
                                            <p:attrNameLst>
                                              <p:attrName>ppt_y</p:attrName>
                                            </p:attrNameLst>
                                          </p:cBhvr>
                                          <p:tavLst>
                                            <p:tav tm="0">
                                              <p:val>
                                                <p:strVal val="#ppt_y"/>
                                              </p:val>
                                            </p:tav>
                                            <p:tav tm="100000">
                                              <p:val>
                                                <p:strVal val="#ppt_y"/>
                                              </p:val>
                                            </p:tav>
                                          </p:tavLst>
                                        </p:anim>
                                      </p:childTnLst>
                                    </p:cTn>
                                  </p:par>
                                  <p:par>
                                    <p:cTn id="39" presetID="2" presetClass="entr" presetSubtype="2" decel="100000" fill="hold" nodeType="withEffect">
                                      <p:stCondLst>
                                        <p:cond delay="50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750" fill="hold"/>
                                            <p:tgtEl>
                                              <p:spTgt spid="17"/>
                                            </p:tgtEl>
                                            <p:attrNameLst>
                                              <p:attrName>ppt_x</p:attrName>
                                            </p:attrNameLst>
                                          </p:cBhvr>
                                          <p:tavLst>
                                            <p:tav tm="0">
                                              <p:val>
                                                <p:strVal val="1+#ppt_w/2"/>
                                              </p:val>
                                            </p:tav>
                                            <p:tav tm="100000">
                                              <p:val>
                                                <p:strVal val="#ppt_x"/>
                                              </p:val>
                                            </p:tav>
                                          </p:tavLst>
                                        </p:anim>
                                        <p:anim calcmode="lin" valueType="num">
                                          <p:cBhvr additive="base">
                                            <p:cTn id="42"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5" grpId="0" animBg="1"/>
          <p:bldP spid="16" grpId="0" animBg="1"/>
        </p:bldLst>
      </p:timing>
    </mc:Fallback>
  </mc:AlternateContent>
  <p:extLst mod="1">
    <p:ext uri="{E180D4A7-C9FB-4DFB-919C-405C955672EB}">
      <p14:showEvtLst xmlns:p14="http://schemas.microsoft.com/office/powerpoint/2010/main" xmlns="">
        <p14:playEvt time="0" objId="30"/>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cf779f76140b889421db1ee92d38cd6ed4ffff"/>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1WJbqXVIEKuzluq6Thzv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HojMppB7ke_G1rtyo8aF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1WJbqXVIEKuzluq6Thzvg"/>
</p:tagLst>
</file>

<file path=ppt/theme/theme1.xml><?xml version="1.0" encoding="utf-8"?>
<a:theme xmlns:a="http://schemas.openxmlformats.org/drawingml/2006/main" name="Office 主题">
  <a:themeElements>
    <a:clrScheme name="自定义 15">
      <a:dk1>
        <a:sysClr val="windowText" lastClr="000000"/>
      </a:dk1>
      <a:lt1>
        <a:sysClr val="window" lastClr="FFFFFF"/>
      </a:lt1>
      <a:dk2>
        <a:srgbClr val="003BC0"/>
      </a:dk2>
      <a:lt2>
        <a:srgbClr val="0070C0"/>
      </a:lt2>
      <a:accent1>
        <a:srgbClr val="0070C0"/>
      </a:accent1>
      <a:accent2>
        <a:srgbClr val="00B0F0"/>
      </a:accent2>
      <a:accent3>
        <a:srgbClr val="00B0F0"/>
      </a:accent3>
      <a:accent4>
        <a:srgbClr val="7F7F7F"/>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1511</TotalTime>
  <Words>3461</Words>
  <Application>Microsoft Office PowerPoint</Application>
  <PresentationFormat>自定义</PresentationFormat>
  <Paragraphs>525</Paragraphs>
  <Slides>36</Slides>
  <Notes>36</Notes>
  <HiddenSlides>0</HiddenSlides>
  <MMClips>1</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丫丫精饰</dc:title>
  <dc:subject>丫丫精饰</dc:subject>
  <dc:creator>丫丫精饰</dc:creator>
  <cp:keywords>https://cyppt.taobao.com/</cp:keywords>
  <dc:description>https://cyppt.taobao.com/</dc:description>
  <cp:lastModifiedBy>Administrator</cp:lastModifiedBy>
  <cp:revision>295</cp:revision>
  <dcterms:created xsi:type="dcterms:W3CDTF">2013-07-25T03:25:48Z</dcterms:created>
  <dcterms:modified xsi:type="dcterms:W3CDTF">2017-07-06T18:03:25Z</dcterms:modified>
  <cp:category>https://cyppt.taobao.com/</cp:category>
</cp:coreProperties>
</file>